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" userId="06f099ce-e105-4066-9570-b16f48125421" providerId="ADAL" clId="{DF63F289-8B34-40D5-AC30-206CAA79A299}"/>
    <pc:docChg chg="modSld">
      <pc:chgData name="Michael" userId="06f099ce-e105-4066-9570-b16f48125421" providerId="ADAL" clId="{DF63F289-8B34-40D5-AC30-206CAA79A299}" dt="2021-04-14T00:35:04.458" v="2292" actId="1076"/>
      <pc:docMkLst>
        <pc:docMk/>
      </pc:docMkLst>
      <pc:sldChg chg="modSp mod">
        <pc:chgData name="Michael" userId="06f099ce-e105-4066-9570-b16f48125421" providerId="ADAL" clId="{DF63F289-8B34-40D5-AC30-206CAA79A299}" dt="2021-04-14T00:19:22.272" v="11" actId="962"/>
        <pc:sldMkLst>
          <pc:docMk/>
          <pc:sldMk cId="334895140" sldId="256"/>
        </pc:sldMkLst>
        <pc:picChg chg="mod">
          <ac:chgData name="Michael" userId="06f099ce-e105-4066-9570-b16f48125421" providerId="ADAL" clId="{DF63F289-8B34-40D5-AC30-206CAA79A299}" dt="2021-04-14T00:19:22.272" v="11" actId="962"/>
          <ac:picMkLst>
            <pc:docMk/>
            <pc:sldMk cId="334895140" sldId="256"/>
            <ac:picMk id="5" creationId="{47B7F4BD-2474-433D-92A3-D183CF50F41F}"/>
          </ac:picMkLst>
        </pc:picChg>
      </pc:sldChg>
      <pc:sldChg chg="modSp mod">
        <pc:chgData name="Michael" userId="06f099ce-e105-4066-9570-b16f48125421" providerId="ADAL" clId="{DF63F289-8B34-40D5-AC30-206CAA79A299}" dt="2021-04-14T00:22:50.045" v="55" actId="962"/>
        <pc:sldMkLst>
          <pc:docMk/>
          <pc:sldMk cId="3062861031" sldId="257"/>
        </pc:sldMkLst>
        <pc:picChg chg="mod">
          <ac:chgData name="Michael" userId="06f099ce-e105-4066-9570-b16f48125421" providerId="ADAL" clId="{DF63F289-8B34-40D5-AC30-206CAA79A299}" dt="2021-04-14T00:22:50.045" v="55" actId="962"/>
          <ac:picMkLst>
            <pc:docMk/>
            <pc:sldMk cId="3062861031" sldId="257"/>
            <ac:picMk id="3" creationId="{FF7A5C60-8580-4579-BF14-05837130F5D0}"/>
          </ac:picMkLst>
        </pc:picChg>
      </pc:sldChg>
      <pc:sldChg chg="modSp mod">
        <pc:chgData name="Michael" userId="06f099ce-e105-4066-9570-b16f48125421" providerId="ADAL" clId="{DF63F289-8B34-40D5-AC30-206CAA79A299}" dt="2021-04-14T00:22:36.638" v="41" actId="962"/>
        <pc:sldMkLst>
          <pc:docMk/>
          <pc:sldMk cId="101091681" sldId="258"/>
        </pc:sldMkLst>
        <pc:picChg chg="mod">
          <ac:chgData name="Michael" userId="06f099ce-e105-4066-9570-b16f48125421" providerId="ADAL" clId="{DF63F289-8B34-40D5-AC30-206CAA79A299}" dt="2021-04-14T00:22:36.638" v="41" actId="962"/>
          <ac:picMkLst>
            <pc:docMk/>
            <pc:sldMk cId="101091681" sldId="258"/>
            <ac:picMk id="3" creationId="{24CDB5F9-DAFF-4D28-8070-F2323A324C77}"/>
          </ac:picMkLst>
        </pc:picChg>
      </pc:sldChg>
      <pc:sldChg chg="modSp mod">
        <pc:chgData name="Michael" userId="06f099ce-e105-4066-9570-b16f48125421" providerId="ADAL" clId="{DF63F289-8B34-40D5-AC30-206CAA79A299}" dt="2021-04-14T00:35:04.458" v="2292" actId="1076"/>
        <pc:sldMkLst>
          <pc:docMk/>
          <pc:sldMk cId="139410967" sldId="259"/>
        </pc:sldMkLst>
        <pc:picChg chg="mod">
          <ac:chgData name="Michael" userId="06f099ce-e105-4066-9570-b16f48125421" providerId="ADAL" clId="{DF63F289-8B34-40D5-AC30-206CAA79A299}" dt="2021-04-14T00:35:04.458" v="2292" actId="1076"/>
          <ac:picMkLst>
            <pc:docMk/>
            <pc:sldMk cId="139410967" sldId="259"/>
            <ac:picMk id="3" creationId="{01E54407-85AF-4AF0-A1D0-6A4FD16C5D64}"/>
          </ac:picMkLst>
        </pc:picChg>
      </pc:sldChg>
      <pc:sldChg chg="modSp mod">
        <pc:chgData name="Michael" userId="06f099ce-e105-4066-9570-b16f48125421" providerId="ADAL" clId="{DF63F289-8B34-40D5-AC30-206CAA79A299}" dt="2021-04-14T00:24:44.784" v="613" actId="962"/>
        <pc:sldMkLst>
          <pc:docMk/>
          <pc:sldMk cId="2614975262" sldId="260"/>
        </pc:sldMkLst>
        <pc:picChg chg="mod">
          <ac:chgData name="Michael" userId="06f099ce-e105-4066-9570-b16f48125421" providerId="ADAL" clId="{DF63F289-8B34-40D5-AC30-206CAA79A299}" dt="2021-04-14T00:24:44.784" v="613" actId="962"/>
          <ac:picMkLst>
            <pc:docMk/>
            <pc:sldMk cId="2614975262" sldId="260"/>
            <ac:picMk id="3" creationId="{5506E943-27E0-4B10-8314-B4FB82B16502}"/>
          </ac:picMkLst>
        </pc:picChg>
      </pc:sldChg>
      <pc:sldChg chg="modSp mod">
        <pc:chgData name="Michael" userId="06f099ce-e105-4066-9570-b16f48125421" providerId="ADAL" clId="{DF63F289-8B34-40D5-AC30-206CAA79A299}" dt="2021-04-14T00:25:30.254" v="875" actId="962"/>
        <pc:sldMkLst>
          <pc:docMk/>
          <pc:sldMk cId="2102945602" sldId="261"/>
        </pc:sldMkLst>
        <pc:picChg chg="mod">
          <ac:chgData name="Michael" userId="06f099ce-e105-4066-9570-b16f48125421" providerId="ADAL" clId="{DF63F289-8B34-40D5-AC30-206CAA79A299}" dt="2021-04-14T00:25:30.254" v="875" actId="962"/>
          <ac:picMkLst>
            <pc:docMk/>
            <pc:sldMk cId="2102945602" sldId="261"/>
            <ac:picMk id="3" creationId="{B6C1BA31-7E14-4390-AF69-8EEC8C68D259}"/>
          </ac:picMkLst>
        </pc:picChg>
      </pc:sldChg>
      <pc:sldChg chg="modSp mod">
        <pc:chgData name="Michael" userId="06f099ce-e105-4066-9570-b16f48125421" providerId="ADAL" clId="{DF63F289-8B34-40D5-AC30-206CAA79A299}" dt="2021-04-14T00:25:51.700" v="927" actId="962"/>
        <pc:sldMkLst>
          <pc:docMk/>
          <pc:sldMk cId="1891596358" sldId="262"/>
        </pc:sldMkLst>
        <pc:picChg chg="mod">
          <ac:chgData name="Michael" userId="06f099ce-e105-4066-9570-b16f48125421" providerId="ADAL" clId="{DF63F289-8B34-40D5-AC30-206CAA79A299}" dt="2021-04-14T00:25:51.700" v="927" actId="962"/>
          <ac:picMkLst>
            <pc:docMk/>
            <pc:sldMk cId="1891596358" sldId="262"/>
            <ac:picMk id="3" creationId="{C20A42F9-ED2F-47A2-91AE-12BD2EAAF34C}"/>
          </ac:picMkLst>
        </pc:picChg>
      </pc:sldChg>
      <pc:sldChg chg="modSp mod">
        <pc:chgData name="Michael" userId="06f099ce-e105-4066-9570-b16f48125421" providerId="ADAL" clId="{DF63F289-8B34-40D5-AC30-206CAA79A299}" dt="2021-04-14T00:26:03.796" v="933" actId="962"/>
        <pc:sldMkLst>
          <pc:docMk/>
          <pc:sldMk cId="804721761" sldId="263"/>
        </pc:sldMkLst>
        <pc:picChg chg="mod">
          <ac:chgData name="Michael" userId="06f099ce-e105-4066-9570-b16f48125421" providerId="ADAL" clId="{DF63F289-8B34-40D5-AC30-206CAA79A299}" dt="2021-04-14T00:26:03.796" v="933" actId="962"/>
          <ac:picMkLst>
            <pc:docMk/>
            <pc:sldMk cId="804721761" sldId="263"/>
            <ac:picMk id="3" creationId="{2203B861-D121-408C-8E98-29E46295ADEC}"/>
          </ac:picMkLst>
        </pc:picChg>
      </pc:sldChg>
      <pc:sldChg chg="modSp mod">
        <pc:chgData name="Michael" userId="06f099ce-e105-4066-9570-b16f48125421" providerId="ADAL" clId="{DF63F289-8B34-40D5-AC30-206CAA79A299}" dt="2021-04-14T00:26:17.306" v="949" actId="962"/>
        <pc:sldMkLst>
          <pc:docMk/>
          <pc:sldMk cId="2106411616" sldId="264"/>
        </pc:sldMkLst>
        <pc:picChg chg="mod">
          <ac:chgData name="Michael" userId="06f099ce-e105-4066-9570-b16f48125421" providerId="ADAL" clId="{DF63F289-8B34-40D5-AC30-206CAA79A299}" dt="2021-04-14T00:26:17.306" v="949" actId="962"/>
          <ac:picMkLst>
            <pc:docMk/>
            <pc:sldMk cId="2106411616" sldId="264"/>
            <ac:picMk id="3" creationId="{042FC410-9105-4B79-B9AC-E1E47E1FB6A7}"/>
          </ac:picMkLst>
        </pc:picChg>
      </pc:sldChg>
      <pc:sldChg chg="modSp mod">
        <pc:chgData name="Michael" userId="06f099ce-e105-4066-9570-b16f48125421" providerId="ADAL" clId="{DF63F289-8B34-40D5-AC30-206CAA79A299}" dt="2021-04-14T00:27:02.923" v="1205" actId="962"/>
        <pc:sldMkLst>
          <pc:docMk/>
          <pc:sldMk cId="1238759882" sldId="265"/>
        </pc:sldMkLst>
        <pc:picChg chg="mod">
          <ac:chgData name="Michael" userId="06f099ce-e105-4066-9570-b16f48125421" providerId="ADAL" clId="{DF63F289-8B34-40D5-AC30-206CAA79A299}" dt="2021-04-14T00:27:02.923" v="1205" actId="962"/>
          <ac:picMkLst>
            <pc:docMk/>
            <pc:sldMk cId="1238759882" sldId="265"/>
            <ac:picMk id="3" creationId="{04574C47-EB9B-402C-9223-59BDD07D1E9C}"/>
          </ac:picMkLst>
        </pc:picChg>
      </pc:sldChg>
      <pc:sldChg chg="modSp mod">
        <pc:chgData name="Michael" userId="06f099ce-e105-4066-9570-b16f48125421" providerId="ADAL" clId="{DF63F289-8B34-40D5-AC30-206CAA79A299}" dt="2021-04-14T00:27:17.950" v="1227" actId="962"/>
        <pc:sldMkLst>
          <pc:docMk/>
          <pc:sldMk cId="2686523342" sldId="266"/>
        </pc:sldMkLst>
        <pc:picChg chg="mod">
          <ac:chgData name="Michael" userId="06f099ce-e105-4066-9570-b16f48125421" providerId="ADAL" clId="{DF63F289-8B34-40D5-AC30-206CAA79A299}" dt="2021-04-14T00:27:17.950" v="1227" actId="962"/>
          <ac:picMkLst>
            <pc:docMk/>
            <pc:sldMk cId="2686523342" sldId="266"/>
            <ac:picMk id="3" creationId="{C9071A57-6C4B-4D98-8C3D-2C01833E982C}"/>
          </ac:picMkLst>
        </pc:picChg>
      </pc:sldChg>
      <pc:sldChg chg="modSp mod">
        <pc:chgData name="Michael" userId="06f099ce-e105-4066-9570-b16f48125421" providerId="ADAL" clId="{DF63F289-8B34-40D5-AC30-206CAA79A299}" dt="2021-04-14T00:27:38.793" v="1351" actId="962"/>
        <pc:sldMkLst>
          <pc:docMk/>
          <pc:sldMk cId="3585679158" sldId="267"/>
        </pc:sldMkLst>
        <pc:picChg chg="mod">
          <ac:chgData name="Michael" userId="06f099ce-e105-4066-9570-b16f48125421" providerId="ADAL" clId="{DF63F289-8B34-40D5-AC30-206CAA79A299}" dt="2021-04-14T00:27:38.793" v="1351" actId="962"/>
          <ac:picMkLst>
            <pc:docMk/>
            <pc:sldMk cId="3585679158" sldId="267"/>
            <ac:picMk id="3" creationId="{E60C98F5-8BFE-4CB1-972A-A534B5B1F0C5}"/>
          </ac:picMkLst>
        </pc:picChg>
      </pc:sldChg>
      <pc:sldChg chg="modSp mod">
        <pc:chgData name="Michael" userId="06f099ce-e105-4066-9570-b16f48125421" providerId="ADAL" clId="{DF63F289-8B34-40D5-AC30-206CAA79A299}" dt="2021-04-14T00:27:59.418" v="1377" actId="962"/>
        <pc:sldMkLst>
          <pc:docMk/>
          <pc:sldMk cId="486547773" sldId="268"/>
        </pc:sldMkLst>
        <pc:picChg chg="mod">
          <ac:chgData name="Michael" userId="06f099ce-e105-4066-9570-b16f48125421" providerId="ADAL" clId="{DF63F289-8B34-40D5-AC30-206CAA79A299}" dt="2021-04-14T00:27:59.418" v="1377" actId="962"/>
          <ac:picMkLst>
            <pc:docMk/>
            <pc:sldMk cId="486547773" sldId="268"/>
            <ac:picMk id="3" creationId="{8CB7C184-BA7A-4353-B43F-CE2733C988CD}"/>
          </ac:picMkLst>
        </pc:picChg>
      </pc:sldChg>
      <pc:sldChg chg="modSp mod">
        <pc:chgData name="Michael" userId="06f099ce-e105-4066-9570-b16f48125421" providerId="ADAL" clId="{DF63F289-8B34-40D5-AC30-206CAA79A299}" dt="2021-04-14T00:28:52.859" v="1453" actId="962"/>
        <pc:sldMkLst>
          <pc:docMk/>
          <pc:sldMk cId="4006946175" sldId="269"/>
        </pc:sldMkLst>
        <pc:picChg chg="mod">
          <ac:chgData name="Michael" userId="06f099ce-e105-4066-9570-b16f48125421" providerId="ADAL" clId="{DF63F289-8B34-40D5-AC30-206CAA79A299}" dt="2021-04-14T00:28:52.859" v="1453" actId="962"/>
          <ac:picMkLst>
            <pc:docMk/>
            <pc:sldMk cId="4006946175" sldId="269"/>
            <ac:picMk id="3" creationId="{27AF9404-2BF9-4537-9D25-C748AAF6968D}"/>
          </ac:picMkLst>
        </pc:picChg>
      </pc:sldChg>
      <pc:sldChg chg="modSp mod">
        <pc:chgData name="Michael" userId="06f099ce-e105-4066-9570-b16f48125421" providerId="ADAL" clId="{DF63F289-8B34-40D5-AC30-206CAA79A299}" dt="2021-04-14T00:29:46.229" v="1657" actId="962"/>
        <pc:sldMkLst>
          <pc:docMk/>
          <pc:sldMk cId="3459697969" sldId="270"/>
        </pc:sldMkLst>
        <pc:picChg chg="mod">
          <ac:chgData name="Michael" userId="06f099ce-e105-4066-9570-b16f48125421" providerId="ADAL" clId="{DF63F289-8B34-40D5-AC30-206CAA79A299}" dt="2021-04-14T00:29:46.229" v="1657" actId="962"/>
          <ac:picMkLst>
            <pc:docMk/>
            <pc:sldMk cId="3459697969" sldId="270"/>
            <ac:picMk id="3" creationId="{E853C142-49A0-49AF-B88E-54AD0F1BEE4C}"/>
          </ac:picMkLst>
        </pc:picChg>
      </pc:sldChg>
      <pc:sldChg chg="modSp mod">
        <pc:chgData name="Michael" userId="06f099ce-e105-4066-9570-b16f48125421" providerId="ADAL" clId="{DF63F289-8B34-40D5-AC30-206CAA79A299}" dt="2021-04-14T00:30:45.079" v="1677" actId="962"/>
        <pc:sldMkLst>
          <pc:docMk/>
          <pc:sldMk cId="2004749844" sldId="271"/>
        </pc:sldMkLst>
        <pc:picChg chg="mod">
          <ac:chgData name="Michael" userId="06f099ce-e105-4066-9570-b16f48125421" providerId="ADAL" clId="{DF63F289-8B34-40D5-AC30-206CAA79A299}" dt="2021-04-14T00:30:45.079" v="1677" actId="962"/>
          <ac:picMkLst>
            <pc:docMk/>
            <pc:sldMk cId="2004749844" sldId="271"/>
            <ac:picMk id="3" creationId="{EE7265FD-E9FC-44E4-A5AF-06416FC1D185}"/>
          </ac:picMkLst>
        </pc:picChg>
      </pc:sldChg>
      <pc:sldChg chg="modSp mod">
        <pc:chgData name="Michael" userId="06f099ce-e105-4066-9570-b16f48125421" providerId="ADAL" clId="{DF63F289-8B34-40D5-AC30-206CAA79A299}" dt="2021-04-14T00:31:02.559" v="1691" actId="962"/>
        <pc:sldMkLst>
          <pc:docMk/>
          <pc:sldMk cId="1440908690" sldId="272"/>
        </pc:sldMkLst>
        <pc:picChg chg="mod">
          <ac:chgData name="Michael" userId="06f099ce-e105-4066-9570-b16f48125421" providerId="ADAL" clId="{DF63F289-8B34-40D5-AC30-206CAA79A299}" dt="2021-04-14T00:31:02.559" v="1691" actId="962"/>
          <ac:picMkLst>
            <pc:docMk/>
            <pc:sldMk cId="1440908690" sldId="272"/>
            <ac:picMk id="3" creationId="{C07B4581-A7AD-4A52-B2FC-E16701114BD3}"/>
          </ac:picMkLst>
        </pc:picChg>
      </pc:sldChg>
      <pc:sldChg chg="modSp mod">
        <pc:chgData name="Michael" userId="06f099ce-e105-4066-9570-b16f48125421" providerId="ADAL" clId="{DF63F289-8B34-40D5-AC30-206CAA79A299}" dt="2021-04-14T00:31:16.885" v="1711" actId="962"/>
        <pc:sldMkLst>
          <pc:docMk/>
          <pc:sldMk cId="975348842" sldId="273"/>
        </pc:sldMkLst>
        <pc:picChg chg="mod">
          <ac:chgData name="Michael" userId="06f099ce-e105-4066-9570-b16f48125421" providerId="ADAL" clId="{DF63F289-8B34-40D5-AC30-206CAA79A299}" dt="2021-04-14T00:31:16.885" v="1711" actId="962"/>
          <ac:picMkLst>
            <pc:docMk/>
            <pc:sldMk cId="975348842" sldId="273"/>
            <ac:picMk id="3" creationId="{D1F2B54D-A482-4797-AD8D-3CB3E6BAFBAE}"/>
          </ac:picMkLst>
        </pc:picChg>
      </pc:sldChg>
      <pc:sldChg chg="modSp mod">
        <pc:chgData name="Michael" userId="06f099ce-e105-4066-9570-b16f48125421" providerId="ADAL" clId="{DF63F289-8B34-40D5-AC30-206CAA79A299}" dt="2021-04-14T00:31:45.231" v="1879" actId="962"/>
        <pc:sldMkLst>
          <pc:docMk/>
          <pc:sldMk cId="3348686431" sldId="274"/>
        </pc:sldMkLst>
        <pc:picChg chg="mod">
          <ac:chgData name="Michael" userId="06f099ce-e105-4066-9570-b16f48125421" providerId="ADAL" clId="{DF63F289-8B34-40D5-AC30-206CAA79A299}" dt="2021-04-14T00:31:45.231" v="1879" actId="962"/>
          <ac:picMkLst>
            <pc:docMk/>
            <pc:sldMk cId="3348686431" sldId="274"/>
            <ac:picMk id="3" creationId="{C5A76D7D-67C3-4155-BFA1-4DF82BDCEDE4}"/>
          </ac:picMkLst>
        </pc:picChg>
      </pc:sldChg>
      <pc:sldChg chg="modSp mod">
        <pc:chgData name="Michael" userId="06f099ce-e105-4066-9570-b16f48125421" providerId="ADAL" clId="{DF63F289-8B34-40D5-AC30-206CAA79A299}" dt="2021-04-14T00:32:24.198" v="2175" actId="962"/>
        <pc:sldMkLst>
          <pc:docMk/>
          <pc:sldMk cId="726059034" sldId="275"/>
        </pc:sldMkLst>
        <pc:picChg chg="mod">
          <ac:chgData name="Michael" userId="06f099ce-e105-4066-9570-b16f48125421" providerId="ADAL" clId="{DF63F289-8B34-40D5-AC30-206CAA79A299}" dt="2021-04-14T00:32:24.198" v="2175" actId="962"/>
          <ac:picMkLst>
            <pc:docMk/>
            <pc:sldMk cId="726059034" sldId="275"/>
            <ac:picMk id="3" creationId="{4F608AAD-CA45-45F3-8531-21A29EDB7A97}"/>
          </ac:picMkLst>
        </pc:picChg>
      </pc:sldChg>
      <pc:sldChg chg="modSp mod">
        <pc:chgData name="Michael" userId="06f099ce-e105-4066-9570-b16f48125421" providerId="ADAL" clId="{DF63F289-8B34-40D5-AC30-206CAA79A299}" dt="2021-04-14T00:33:22.313" v="2217" actId="962"/>
        <pc:sldMkLst>
          <pc:docMk/>
          <pc:sldMk cId="465377161" sldId="276"/>
        </pc:sldMkLst>
        <pc:picChg chg="mod">
          <ac:chgData name="Michael" userId="06f099ce-e105-4066-9570-b16f48125421" providerId="ADAL" clId="{DF63F289-8B34-40D5-AC30-206CAA79A299}" dt="2021-04-14T00:33:22.313" v="2217" actId="962"/>
          <ac:picMkLst>
            <pc:docMk/>
            <pc:sldMk cId="465377161" sldId="276"/>
            <ac:picMk id="3" creationId="{D7675A08-C724-4276-AD8B-8B8773716933}"/>
          </ac:picMkLst>
        </pc:picChg>
      </pc:sldChg>
      <pc:sldChg chg="modSp mod">
        <pc:chgData name="Michael" userId="06f099ce-e105-4066-9570-b16f48125421" providerId="ADAL" clId="{DF63F289-8B34-40D5-AC30-206CAA79A299}" dt="2021-04-14T00:33:40.235" v="2231" actId="962"/>
        <pc:sldMkLst>
          <pc:docMk/>
          <pc:sldMk cId="822089783" sldId="277"/>
        </pc:sldMkLst>
        <pc:picChg chg="mod">
          <ac:chgData name="Michael" userId="06f099ce-e105-4066-9570-b16f48125421" providerId="ADAL" clId="{DF63F289-8B34-40D5-AC30-206CAA79A299}" dt="2021-04-14T00:33:40.235" v="2231" actId="962"/>
          <ac:picMkLst>
            <pc:docMk/>
            <pc:sldMk cId="822089783" sldId="277"/>
            <ac:picMk id="3" creationId="{14530952-898E-4ED3-ACF0-AB169F5B7CCA}"/>
          </ac:picMkLst>
        </pc:picChg>
      </pc:sldChg>
      <pc:sldChg chg="modSp mod">
        <pc:chgData name="Michael" userId="06f099ce-e105-4066-9570-b16f48125421" providerId="ADAL" clId="{DF63F289-8B34-40D5-AC30-206CAA79A299}" dt="2021-04-14T00:33:56.527" v="2241" actId="962"/>
        <pc:sldMkLst>
          <pc:docMk/>
          <pc:sldMk cId="55217455" sldId="278"/>
        </pc:sldMkLst>
        <pc:picChg chg="mod">
          <ac:chgData name="Michael" userId="06f099ce-e105-4066-9570-b16f48125421" providerId="ADAL" clId="{DF63F289-8B34-40D5-AC30-206CAA79A299}" dt="2021-04-14T00:33:56.527" v="2241" actId="962"/>
          <ac:picMkLst>
            <pc:docMk/>
            <pc:sldMk cId="55217455" sldId="278"/>
            <ac:picMk id="3" creationId="{B318D1AE-34A3-447F-85DF-FDAF35C2CDE0}"/>
          </ac:picMkLst>
        </pc:picChg>
      </pc:sldChg>
      <pc:sldChg chg="modSp mod">
        <pc:chgData name="Michael" userId="06f099ce-e105-4066-9570-b16f48125421" providerId="ADAL" clId="{DF63F289-8B34-40D5-AC30-206CAA79A299}" dt="2021-04-14T00:34:09.838" v="2281" actId="962"/>
        <pc:sldMkLst>
          <pc:docMk/>
          <pc:sldMk cId="1569519964" sldId="279"/>
        </pc:sldMkLst>
        <pc:picChg chg="mod">
          <ac:chgData name="Michael" userId="06f099ce-e105-4066-9570-b16f48125421" providerId="ADAL" clId="{DF63F289-8B34-40D5-AC30-206CAA79A299}" dt="2021-04-14T00:34:09.838" v="2281" actId="962"/>
          <ac:picMkLst>
            <pc:docMk/>
            <pc:sldMk cId="1569519964" sldId="279"/>
            <ac:picMk id="3" creationId="{5881EC93-4D41-41FC-91FF-D0320190045A}"/>
          </ac:picMkLst>
        </pc:picChg>
      </pc:sldChg>
      <pc:sldChg chg="modSp mod">
        <pc:chgData name="Michael" userId="06f099ce-e105-4066-9570-b16f48125421" providerId="ADAL" clId="{DF63F289-8B34-40D5-AC30-206CAA79A299}" dt="2021-04-14T00:34:41.252" v="2283" actId="962"/>
        <pc:sldMkLst>
          <pc:docMk/>
          <pc:sldMk cId="760907646" sldId="280"/>
        </pc:sldMkLst>
        <pc:picChg chg="mod">
          <ac:chgData name="Michael" userId="06f099ce-e105-4066-9570-b16f48125421" providerId="ADAL" clId="{DF63F289-8B34-40D5-AC30-206CAA79A299}" dt="2021-04-14T00:34:41.252" v="2283" actId="962"/>
          <ac:picMkLst>
            <pc:docMk/>
            <pc:sldMk cId="760907646" sldId="280"/>
            <ac:picMk id="3" creationId="{5FE6192B-140A-4958-920B-A4D0C1842E8C}"/>
          </ac:picMkLst>
        </pc:picChg>
      </pc:sldChg>
      <pc:sldChg chg="modSp mod">
        <pc:chgData name="Michael" userId="06f099ce-e105-4066-9570-b16f48125421" providerId="ADAL" clId="{DF63F289-8B34-40D5-AC30-206CAA79A299}" dt="2021-04-14T00:34:51.556" v="2287" actId="962"/>
        <pc:sldMkLst>
          <pc:docMk/>
          <pc:sldMk cId="3004937921" sldId="281"/>
        </pc:sldMkLst>
        <pc:picChg chg="mod">
          <ac:chgData name="Michael" userId="06f099ce-e105-4066-9570-b16f48125421" providerId="ADAL" clId="{DF63F289-8B34-40D5-AC30-206CAA79A299}" dt="2021-04-14T00:34:51.556" v="2287" actId="962"/>
          <ac:picMkLst>
            <pc:docMk/>
            <pc:sldMk cId="3004937921" sldId="281"/>
            <ac:picMk id="3" creationId="{67F5E1F0-5592-4D88-B1B1-B387C5B83863}"/>
          </ac:picMkLst>
        </pc:picChg>
      </pc:sldChg>
      <pc:sldChg chg="modSp mod">
        <pc:chgData name="Michael" userId="06f099ce-e105-4066-9570-b16f48125421" providerId="ADAL" clId="{DF63F289-8B34-40D5-AC30-206CAA79A299}" dt="2021-04-14T00:34:58.251" v="2291" actId="962"/>
        <pc:sldMkLst>
          <pc:docMk/>
          <pc:sldMk cId="1995068875" sldId="282"/>
        </pc:sldMkLst>
        <pc:picChg chg="mod">
          <ac:chgData name="Michael" userId="06f099ce-e105-4066-9570-b16f48125421" providerId="ADAL" clId="{DF63F289-8B34-40D5-AC30-206CAA79A299}" dt="2021-04-14T00:34:58.251" v="2291" actId="962"/>
          <ac:picMkLst>
            <pc:docMk/>
            <pc:sldMk cId="1995068875" sldId="282"/>
            <ac:picMk id="3" creationId="{072E74CE-0041-453C-A383-1C9265A53B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CEE9-2DDE-4F36-93AB-2426FF736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8B13D-DE2A-444E-8CE6-C3B7987FB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5968E-60E6-4817-B7CA-3D3AE9BC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17A86-5F9D-4126-BD26-3BF075BE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10F6-622F-41A9-8094-80DA2EC6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546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F4B4-BAED-4C4C-BF45-48C4F640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4542D-DDAB-4613-BD29-E9089A451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5CA87-795D-4B00-B01C-7B8342C7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E222-ED03-432D-BF96-B626966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9876-33AB-42D0-87DE-10786EC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8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7D97D-6EBE-4900-B2D2-CE7EBCAAE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4A67E-F915-4B43-B800-FB1FBB7C2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0B97C-B6AA-4DE3-9DED-0EFDCE9C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285F-BDBF-4A3D-AC56-BFB57B60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831CD-B28B-4D6B-9A41-91336A29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0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A0F3-6081-4B4D-9397-4FD5E019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6DFB-2C88-45E1-8F72-580A6ECD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29D99-8989-4750-B87A-5E4C5759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0AE8-7E29-46AD-8E69-80A7A6EC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5273E-5136-4A7E-BF40-F26BCC2B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622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E9AB-7A46-4305-A502-550F8BD4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53C0-472A-4804-8AF8-D4819561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1CBE-AB94-49F1-A9A6-DEAA61A6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98F9-FB27-4521-AAF0-248F3F85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6C6DF-8F57-4A31-B286-984DA46A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4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3985-394E-4C26-8712-AEAF255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6F68-9578-4203-8844-6E03EB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2B9EB-0E04-44BE-B88A-C3B9BDB23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160D8-68D1-4AF1-8AF2-D27AA17F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D213E-0098-4AB4-AABB-F6A4DB9A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834F-DF82-4B6E-9E4B-A997E07B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4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2093-DFA2-4762-A769-0A0D7A42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E76B4-ACBD-4EDD-AF7F-B97737A6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33662-1104-4491-9A9D-FA66CEE14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DBBE2-8D6E-4D7C-84EC-7FA646418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45EA0-8285-40D6-9001-B36CAF9BB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A8679-AE2F-492D-9455-414DA491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D6124-76D6-4B44-837C-07E30CBE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50B08-FA79-4290-8062-F8D6C321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0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06A3-4B39-4BBD-A8AA-7909085A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3010C-7C8A-4F93-8C92-203EB205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2A01B-4A16-459C-91CA-5EE209FB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1D51-9DC5-4F76-9B89-15D1379A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4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89CA2-7EEA-4868-A00E-D0B69FA0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F468D-3269-45C0-A3A9-7E333473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C74B5-A4C8-4C66-8B90-8A4013AD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36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7C33-F7B7-4D3E-BCDF-CA3F321A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8452-8522-4DCE-B7EE-9E85520F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79CBC-9DBF-46F9-8482-5DAB72A81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77615-8935-483B-B855-ED34B358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ED917-1B64-4497-8DF4-A0C28DB7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8BD8D-A4D4-4DB3-86E3-78ACD519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45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DBD3-7941-41AA-99E9-3D81B98C5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31D2E-B06D-46D1-86AB-8F0D65334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074A6-B0DE-495A-8BEF-3126F0939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5801C-5B5C-4218-9A67-1777EFB8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2CFDD-568A-4B46-B01A-AE88E1FF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1469F-179A-494C-B45A-31CE910B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85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B8E7F-9304-464A-94A5-6967FE01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198D6-B307-4EDD-9099-6BAE366BF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B6DE-2766-434F-BCAB-89C69971D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ACC5-0911-45BB-96EA-B276E19997E9}" type="datetimeFigureOut">
              <a:rPr lang="en-AU" smtClean="0"/>
              <a:t>14/04/2021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2B53-75FF-4643-8CA8-3CFC6F39A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A142-F805-49F1-B551-DA5C70D2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D512-5689-42B1-9568-392FE57802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0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APB Vision Atlas">
            <a:extLst>
              <a:ext uri="{FF2B5EF4-FFF2-40B4-BE49-F238E27FC236}">
                <a16:creationId xmlns:a16="http://schemas.microsoft.com/office/drawing/2014/main" id="{47B7F4BD-2474-433D-92A3-D183CF5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der inequality. Women and girls &#10;are 12% more likely to have vision loss than men. Of the 1.1 billion people with vision loss, 609 million are females, compared to 497 million males.">
            <a:extLst>
              <a:ext uri="{FF2B5EF4-FFF2-40B4-BE49-F238E27FC236}">
                <a16:creationId xmlns:a16="http://schemas.microsoft.com/office/drawing/2014/main" id="{04574C47-EB9B-402C-9223-59BDD07D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ye health is essential for achieving the Sustainable Development Goals.">
            <a:extLst>
              <a:ext uri="{FF2B5EF4-FFF2-40B4-BE49-F238E27FC236}">
                <a16:creationId xmlns:a16="http://schemas.microsoft.com/office/drawing/2014/main" id="{C9071A57-6C4B-4D98-8C3D-2C01833E9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vision and eye health unlocks people’s potential to get an education, earn a living, maintain well-being.">
            <a:extLst>
              <a:ext uri="{FF2B5EF4-FFF2-40B4-BE49-F238E27FC236}">
                <a16:creationId xmlns:a16="http://schemas.microsoft.com/office/drawing/2014/main" id="{E60C98F5-8BFE-4CB1-972A-A534B5B1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health and well-being: SDG3.&#10;Good vision improves health and well being at all ages. Reducing the risks of falls, traffic accidents, and early death.&#10;Poor health and well-being is both a cause and a consequence of poor eye health.">
            <a:extLst>
              <a:ext uri="{FF2B5EF4-FFF2-40B4-BE49-F238E27FC236}">
                <a16:creationId xmlns:a16="http://schemas.microsoft.com/office/drawing/2014/main" id="{8CB7C184-BA7A-4353-B43F-CE2733C9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7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health and well-being: SDG3.&#10;Vision loss increases the risk of premature mortality. 1.29 times higher with mild vision loss. 1.49 times higher with moderate-severe vision loss. 2.57 &#10;times higher with blindness.&#10;&#10;&#10;">
            <a:extLst>
              <a:ext uri="{FF2B5EF4-FFF2-40B4-BE49-F238E27FC236}">
                <a16:creationId xmlns:a16="http://schemas.microsoft.com/office/drawing/2014/main" id="{27AF9404-2BF9-4537-9D25-C748AAF69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verty, decent work and economic &#10;growth: SDG1,2 and 8.&#10;&#10;Vision loss costs the global economy $411 billion per annum in productivity losses.&#10;&#10;Good vision improves economic opportunities. Poverty is both a cause and a consequence of poor eye health.">
            <a:extLst>
              <a:ext uri="{FF2B5EF4-FFF2-40B4-BE49-F238E27FC236}">
                <a16:creationId xmlns:a16="http://schemas.microsoft.com/office/drawing/2014/main" id="{E853C142-49A0-49AF-B88E-54AD0F1BE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lity education: SDG1, SDG2, SDG4 and SDG8. Good vision improves education opportunities. Glasses can reduce the odds of failing a class by 44%. Children with vision loss are 2-5 times less likely to be in formal education in Iow- and middle-income countries.">
            <a:extLst>
              <a:ext uri="{FF2B5EF4-FFF2-40B4-BE49-F238E27FC236}">
                <a16:creationId xmlns:a16="http://schemas.microsoft.com/office/drawing/2014/main" id="{EE7265FD-E9FC-44E4-A5AF-06416FC1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equalities: SDG5 and SDG10.&#10;Poor vision contributes  to inequalities&#10;Vision loss is both a contributor to inequalities and is also an outcome of inequality. Persistent inequity must be addressed for UHC for eye care to be realised.">
            <a:extLst>
              <a:ext uri="{FF2B5EF4-FFF2-40B4-BE49-F238E27FC236}">
                <a16:creationId xmlns:a16="http://schemas.microsoft.com/office/drawing/2014/main" id="{C07B4581-A7AD-4A52-B2FC-E1670111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uses. Main causes of vision loss">
            <a:extLst>
              <a:ext uri="{FF2B5EF4-FFF2-40B4-BE49-F238E27FC236}">
                <a16:creationId xmlns:a16="http://schemas.microsoft.com/office/drawing/2014/main" id="{D1F2B54D-A482-4797-AD8D-3CB3E6BAF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4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causes of vision loss. Uncorrected refractive error 161.2 million. Cataract 100.5 million.">
            <a:extLst>
              <a:ext uri="{FF2B5EF4-FFF2-40B4-BE49-F238E27FC236}">
                <a16:creationId xmlns:a16="http://schemas.microsoft.com/office/drawing/2014/main" id="{C5A76D7D-67C3-4155-BFA1-4DF82BDC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8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itude. 1.1 billion people live with vision loss. Plus, at least 1 billion people live with eye health conditions needing &#10;on-going access to services.">
            <a:extLst>
              <a:ext uri="{FF2B5EF4-FFF2-40B4-BE49-F238E27FC236}">
                <a16:creationId xmlns:a16="http://schemas.microsoft.com/office/drawing/2014/main" id="{FF7A5C60-8580-4579-BF14-05837130F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6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causes of vision loss. Other vision loss 56.5 million. Age-related macular degeneration 8.1 million. Glaucoma 7.8 million. Diabetic retinopathy 4.4 million.">
            <a:extLst>
              <a:ext uri="{FF2B5EF4-FFF2-40B4-BE49-F238E27FC236}">
                <a16:creationId xmlns:a16="http://schemas.microsoft.com/office/drawing/2014/main" id="{4F608AAD-CA45-45F3-8531-21A29EDB7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5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in causes of vision loss. 43 million people are blind.&#10;- 295 million people have moderate to severe vision impairment.&#10;- 258 million people have mild vision impairment.&#10;- 510 million people have near vision impairment.">
            <a:extLst>
              <a:ext uri="{FF2B5EF4-FFF2-40B4-BE49-F238E27FC236}">
                <a16:creationId xmlns:a16="http://schemas.microsoft.com/office/drawing/2014/main" id="{D7675A08-C724-4276-AD8B-8B877371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act and Economics. Good vision unlocks human potential.&#10;Good vision is fundamental to achieving the Sustainable Development Goals (SDGs). ">
            <a:extLst>
              <a:ext uri="{FF2B5EF4-FFF2-40B4-BE49-F238E27FC236}">
                <a16:creationId xmlns:a16="http://schemas.microsoft.com/office/drawing/2014/main" id="{14530952-898E-4ED3-ACF0-AB169F5B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utions. Evidence-based, &#10;cost-effective solutions already exist.&#10;Eye tests, glasses and cataract operations could alleviate the vast majority of vision loss.">
            <a:extLst>
              <a:ext uri="{FF2B5EF4-FFF2-40B4-BE49-F238E27FC236}">
                <a16:creationId xmlns:a16="http://schemas.microsoft.com/office/drawing/2014/main" id="{B318D1AE-34A3-447F-85DF-FDAF35C2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it IAPB Vision Atlas for more data and information.">
            <a:extLst>
              <a:ext uri="{FF2B5EF4-FFF2-40B4-BE49-F238E27FC236}">
                <a16:creationId xmlns:a16="http://schemas.microsoft.com/office/drawing/2014/main" id="{5881EC93-4D41-41FC-91FF-D03201900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Vision Atlas is powered by Vision Loss Expert Group data.">
            <a:extLst>
              <a:ext uri="{FF2B5EF4-FFF2-40B4-BE49-F238E27FC236}">
                <a16:creationId xmlns:a16="http://schemas.microsoft.com/office/drawing/2014/main" id="{5FE6192B-140A-4958-920B-A4D0C184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 Contributors: The Lancet Global Health Commission on Global Eye Health, Global Coalition on Aging.">
            <a:extLst>
              <a:ext uri="{FF2B5EF4-FFF2-40B4-BE49-F238E27FC236}">
                <a16:creationId xmlns:a16="http://schemas.microsoft.com/office/drawing/2014/main" id="{67F5E1F0-5592-4D88-B1B1-B387C5B8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7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Vision Atlas is a free knowledge resource for eye health thanks to the support from Allergan an Abbvie company, Bayer, Seva Foundation, Sightsavers, CBM and The Fred Hollows Foundation.">
            <a:extLst>
              <a:ext uri="{FF2B5EF4-FFF2-40B4-BE49-F238E27FC236}">
                <a16:creationId xmlns:a16="http://schemas.microsoft.com/office/drawing/2014/main" id="{072E74CE-0041-453C-A383-1C9265A53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jections. 1.7 billion people &#10;will live with vision loss in 2050.">
            <a:extLst>
              <a:ext uri="{FF2B5EF4-FFF2-40B4-BE49-F238E27FC236}">
                <a16:creationId xmlns:a16="http://schemas.microsoft.com/office/drawing/2014/main" id="{24CDB5F9-DAFF-4D28-8070-F2323A32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umber of people with vision loss is growing. 568 million in 1990 to 1,106 million in 2020 to 1,758 million in 2050. More women than men are affected.">
            <a:extLst>
              <a:ext uri="{FF2B5EF4-FFF2-40B4-BE49-F238E27FC236}">
                <a16:creationId xmlns:a16="http://schemas.microsoft.com/office/drawing/2014/main" id="{01E54407-85AF-4AF0-A1D0-6A4FD16C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number of people with vision loss is growing. Estimated from 2020 to 2050: Blindness - 43 to 61 million. Moderate to severe 295 million to 474 million. Mild 258 million to 360 million. Near 510 million to 866 million.">
            <a:extLst>
              <a:ext uri="{FF2B5EF4-FFF2-40B4-BE49-F238E27FC236}">
                <a16:creationId xmlns:a16="http://schemas.microsoft.com/office/drawing/2014/main" id="{5506E943-27E0-4B10-8314-B4FB82B1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0% of vision loss &#10;is preventable or treatable. 100 million need cataract surgery. 161 million need spectacles to see far away. 510 million need spectacles to see close up.&#10;">
            <a:extLst>
              <a:ext uri="{FF2B5EF4-FFF2-40B4-BE49-F238E27FC236}">
                <a16:creationId xmlns:a16="http://schemas.microsoft.com/office/drawing/2014/main" id="{B6C1BA31-7E14-4390-AF69-8EEC8C68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oeconomic disadvantage.&#10;90% vision loss is in low- and middle-income countries. Inequalities within regions, countries and communities also exist, but are often masked by national averages.">
            <a:extLst>
              <a:ext uri="{FF2B5EF4-FFF2-40B4-BE49-F238E27FC236}">
                <a16:creationId xmlns:a16="http://schemas.microsoft.com/office/drawing/2014/main" id="{C20A42F9-ED2F-47A2-91AE-12BD2EAAF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4% of all people with vision loss live in &#10;South Asia, Southeast Asia and Oceania.">
            <a:extLst>
              <a:ext uri="{FF2B5EF4-FFF2-40B4-BE49-F238E27FC236}">
                <a16:creationId xmlns:a16="http://schemas.microsoft.com/office/drawing/2014/main" id="{2203B861-D121-408C-8E98-29E46295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ing. Rates of vision loss increase every decade above 50 yrs. Health promotion and early detection can delay or prevent many causes of vision loss.">
            <a:extLst>
              <a:ext uri="{FF2B5EF4-FFF2-40B4-BE49-F238E27FC236}">
                <a16:creationId xmlns:a16="http://schemas.microsoft.com/office/drawing/2014/main" id="{042FC410-9105-4B79-B9AC-E1E47E1FB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1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94574140FA140B8A577BBADF4BFAD" ma:contentTypeVersion="11" ma:contentTypeDescription="Create a new document." ma:contentTypeScope="" ma:versionID="3500501b3fa8a5aaffb7b583d40f83e1">
  <xsd:schema xmlns:xsd="http://www.w3.org/2001/XMLSchema" xmlns:xs="http://www.w3.org/2001/XMLSchema" xmlns:p="http://schemas.microsoft.com/office/2006/metadata/properties" xmlns:ns2="61450ab1-2cf7-43a0-b9f0-3c7296214579" xmlns:ns3="083887c1-150f-4373-8978-40522ce1b054" targetNamespace="http://schemas.microsoft.com/office/2006/metadata/properties" ma:root="true" ma:fieldsID="175ada859f870f646c59e643cb9753c6" ns2:_="" ns3:_="">
    <xsd:import namespace="61450ab1-2cf7-43a0-b9f0-3c7296214579"/>
    <xsd:import namespace="083887c1-150f-4373-8978-40522ce1b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50ab1-2cf7-43a0-b9f0-3c7296214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887c1-150f-4373-8978-40522ce1b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42373-ADA8-44F5-9964-AB8933177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50ab1-2cf7-43a0-b9f0-3c7296214579"/>
    <ds:schemaRef ds:uri="083887c1-150f-4373-8978-40522ce1b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E00202-0E2E-40C5-9B4E-67E15B01FE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7CC99D-E154-4EBD-A00A-092C9EBCD9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1</cp:revision>
  <dcterms:created xsi:type="dcterms:W3CDTF">2021-03-04T04:48:13Z</dcterms:created>
  <dcterms:modified xsi:type="dcterms:W3CDTF">2021-04-14T00:35:12Z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0x0101000CF94574140FA140B8A577BBADF4BFAD</vt:lpwstr>
  </property>
</Properties>
</file>