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708" r:id="rId5"/>
    <p:sldMasterId id="2147483720" r:id="rId6"/>
    <p:sldMasterId id="2147483736" r:id="rId7"/>
  </p:sldMasterIdLst>
  <p:notesMasterIdLst>
    <p:notesMasterId r:id="rId23"/>
  </p:notesMasterIdLst>
  <p:handoutMasterIdLst>
    <p:handoutMasterId r:id="rId24"/>
  </p:handoutMasterIdLst>
  <p:sldIdLst>
    <p:sldId id="459" r:id="rId8"/>
    <p:sldId id="423" r:id="rId9"/>
    <p:sldId id="482" r:id="rId10"/>
    <p:sldId id="483" r:id="rId11"/>
    <p:sldId id="488" r:id="rId12"/>
    <p:sldId id="489" r:id="rId13"/>
    <p:sldId id="490" r:id="rId14"/>
    <p:sldId id="457" r:id="rId15"/>
    <p:sldId id="486" r:id="rId16"/>
    <p:sldId id="485" r:id="rId17"/>
    <p:sldId id="487" r:id="rId18"/>
    <p:sldId id="492" r:id="rId19"/>
    <p:sldId id="495" r:id="rId20"/>
    <p:sldId id="493" r:id="rId21"/>
    <p:sldId id="494" r:id="rId22"/>
  </p:sldIdLst>
  <p:sldSz cx="9144000" cy="5715000" type="screen16x10"/>
  <p:notesSz cx="6881813"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1800"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Patrick Emery" initials="PE [2]" lastIdx="4" clrIdx="6">
    <p:extLst>
      <p:ext uri="{19B8F6BF-5375-455C-9EA6-DF929625EA0E}">
        <p15:presenceInfo xmlns:p15="http://schemas.microsoft.com/office/powerpoint/2012/main" userId="S00300008B34BB99@LIVE.COM" providerId="AD"/>
      </p:ext>
    </p:extLst>
  </p:cmAuthor>
  <p:cmAuthor id="1" name="Claire Bonilla" initials="CB" lastIdx="10" clrIdx="0">
    <p:extLst>
      <p:ext uri="{19B8F6BF-5375-455C-9EA6-DF929625EA0E}">
        <p15:presenceInfo xmlns:p15="http://schemas.microsoft.com/office/powerpoint/2012/main" userId="S-1-5-21-819570449-2669781319-1236387989-4725" providerId="AD"/>
      </p:ext>
    </p:extLst>
  </p:cmAuthor>
  <p:cmAuthor id="2" name="Suman Bhat-Kincaid" initials="SB" lastIdx="8" clrIdx="1">
    <p:extLst>
      <p:ext uri="{19B8F6BF-5375-455C-9EA6-DF929625EA0E}">
        <p15:presenceInfo xmlns:p15="http://schemas.microsoft.com/office/powerpoint/2012/main" userId="S-1-5-21-819570449-2669781319-1236387989-1326" providerId="AD"/>
      </p:ext>
    </p:extLst>
  </p:cmAuthor>
  <p:cmAuthor id="3" name="Claire Bonilla" initials="CB [2]" lastIdx="4" clrIdx="2">
    <p:extLst>
      <p:ext uri="{19B8F6BF-5375-455C-9EA6-DF929625EA0E}">
        <p15:presenceInfo xmlns:p15="http://schemas.microsoft.com/office/powerpoint/2012/main" userId="d60141514e9671e9" providerId="Windows Live"/>
      </p:ext>
    </p:extLst>
  </p:cmAuthor>
  <p:cmAuthor id="4" name="Patrick Emery" initials="PE" lastIdx="84" clrIdx="3">
    <p:extLst>
      <p:ext uri="{19B8F6BF-5375-455C-9EA6-DF929625EA0E}">
        <p15:presenceInfo xmlns:p15="http://schemas.microsoft.com/office/powerpoint/2012/main" userId="S-1-5-21-819570449-2669781319-1236387989-1486" providerId="AD"/>
      </p:ext>
    </p:extLst>
  </p:cmAuthor>
  <p:cmAuthor id="5" name="Josie Noah" initials="JN" lastIdx="15" clrIdx="4">
    <p:extLst>
      <p:ext uri="{19B8F6BF-5375-455C-9EA6-DF929625EA0E}">
        <p15:presenceInfo xmlns:p15="http://schemas.microsoft.com/office/powerpoint/2012/main" userId="S-1-5-21-819570449-2669781319-1236387989-2324" providerId="AD"/>
      </p:ext>
    </p:extLst>
  </p:cmAuthor>
  <p:cmAuthor id="6" name="Vasanth Kumar - CW" initials="VC" lastIdx="2" clrIdx="5">
    <p:extLst>
      <p:ext uri="{19B8F6BF-5375-455C-9EA6-DF929625EA0E}">
        <p15:presenceInfo xmlns:p15="http://schemas.microsoft.com/office/powerpoint/2012/main" userId="S003BFFD97316D51@LIVE.COM"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4A7B"/>
    <a:srgbClr val="958CC3"/>
    <a:srgbClr val="9900CC"/>
    <a:srgbClr val="9966FF"/>
    <a:srgbClr val="CC99FF"/>
    <a:srgbClr val="FF7C80"/>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427" autoAdjust="0"/>
    <p:restoredTop sz="92133" autoAdjust="0"/>
  </p:normalViewPr>
  <p:slideViewPr>
    <p:cSldViewPr>
      <p:cViewPr>
        <p:scale>
          <a:sx n="110" d="100"/>
          <a:sy n="110" d="100"/>
        </p:scale>
        <p:origin x="1188" y="630"/>
      </p:cViewPr>
      <p:guideLst>
        <p:guide orient="horz" pos="1800"/>
        <p:guide pos="2880"/>
      </p:guideLst>
    </p:cSldViewPr>
  </p:slideViewPr>
  <p:notesTextViewPr>
    <p:cViewPr>
      <p:scale>
        <a:sx n="1" d="1"/>
        <a:sy n="1" d="1"/>
      </p:scale>
      <p:origin x="0" y="0"/>
    </p:cViewPr>
  </p:notesTextViewPr>
  <p:sorterViewPr>
    <p:cViewPr>
      <p:scale>
        <a:sx n="100" d="100"/>
        <a:sy n="100" d="100"/>
      </p:scale>
      <p:origin x="0" y="-492"/>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3177" tIns="46589" rIns="93177" bIns="46589" rtlCol="0"/>
          <a:lstStyle>
            <a:lvl1pPr algn="l">
              <a:defRPr sz="1200">
                <a:latin typeface="Arial" pitchFamily="34" charset="0"/>
                <a:cs typeface="+mn-cs"/>
              </a:defRPr>
            </a:lvl1pPr>
          </a:lstStyle>
          <a:p>
            <a:pPr>
              <a:defRPr/>
            </a:pPr>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3177" tIns="46589" rIns="93177" bIns="46589" rtlCol="0"/>
          <a:lstStyle>
            <a:lvl1pPr algn="r">
              <a:defRPr sz="1200">
                <a:latin typeface="Arial" pitchFamily="34" charset="0"/>
                <a:cs typeface="+mn-cs"/>
              </a:defRPr>
            </a:lvl1pPr>
          </a:lstStyle>
          <a:p>
            <a:pPr>
              <a:defRPr/>
            </a:pPr>
            <a:fld id="{0DF9184C-DD08-4304-AEDD-D1EB5AAF1E86}" type="datetimeFigureOut">
              <a:rPr lang="en-US"/>
              <a:pPr>
                <a:defRPr/>
              </a:pPr>
              <a:t>7/13/2017</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3177" tIns="46589" rIns="93177" bIns="46589" rtlCol="0" anchor="b"/>
          <a:lstStyle>
            <a:lvl1pPr algn="l">
              <a:defRPr sz="1200">
                <a:latin typeface="Arial" pitchFamily="34" charset="0"/>
                <a:cs typeface="+mn-cs"/>
              </a:defRPr>
            </a:lvl1pPr>
          </a:lstStyle>
          <a:p>
            <a:pPr>
              <a:defRPr/>
            </a:pPr>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3B33F9A9-AAFF-4784-9C4A-BA530343BCEA}" type="slidenum">
              <a:rPr lang="en-US" altLang="en-US"/>
              <a:pPr/>
              <a:t>‹#›</a:t>
            </a:fld>
            <a:endParaRPr lang="en-US" altLang="en-US"/>
          </a:p>
        </p:txBody>
      </p:sp>
    </p:spTree>
    <p:extLst>
      <p:ext uri="{BB962C8B-B14F-4D97-AF65-F5344CB8AC3E}">
        <p14:creationId xmlns:p14="http://schemas.microsoft.com/office/powerpoint/2010/main" val="34677542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3177" tIns="46589" rIns="93177" bIns="46589" rtlCol="0"/>
          <a:lstStyle>
            <a:lvl1pPr algn="l">
              <a:defRPr sz="1200">
                <a:latin typeface="Arial" pitchFamily="34" charset="0"/>
                <a:cs typeface="+mn-cs"/>
              </a:defRPr>
            </a:lvl1pPr>
          </a:lstStyle>
          <a:p>
            <a:pPr>
              <a:defRPr/>
            </a:pPr>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3177" tIns="46589" rIns="93177" bIns="46589" rtlCol="0"/>
          <a:lstStyle>
            <a:lvl1pPr algn="r">
              <a:defRPr sz="1200">
                <a:latin typeface="Arial" pitchFamily="34" charset="0"/>
                <a:cs typeface="+mn-cs"/>
              </a:defRPr>
            </a:lvl1pPr>
          </a:lstStyle>
          <a:p>
            <a:pPr>
              <a:defRPr/>
            </a:pPr>
            <a:fld id="{06C777E1-EC8C-49A4-A4D8-B5ACB24D1F29}" type="datetimeFigureOut">
              <a:rPr lang="en-US"/>
              <a:pPr>
                <a:defRPr/>
              </a:pPr>
              <a:t>7/13/2017</a:t>
            </a:fld>
            <a:endParaRPr lang="en-US"/>
          </a:p>
        </p:txBody>
      </p:sp>
      <p:sp>
        <p:nvSpPr>
          <p:cNvPr id="4" name="Slide Image Placeholder 3"/>
          <p:cNvSpPr>
            <a:spLocks noGrp="1" noRot="1" noChangeAspect="1"/>
          </p:cNvSpPr>
          <p:nvPr>
            <p:ph type="sldImg" idx="2"/>
          </p:nvPr>
        </p:nvSpPr>
        <p:spPr>
          <a:xfrm>
            <a:off x="652463" y="696913"/>
            <a:ext cx="5576887"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2982913" cy="465138"/>
          </a:xfrm>
          <a:prstGeom prst="rect">
            <a:avLst/>
          </a:prstGeom>
        </p:spPr>
        <p:txBody>
          <a:bodyPr vert="horz" lIns="93177" tIns="46589" rIns="93177" bIns="46589" rtlCol="0" anchor="b"/>
          <a:lstStyle>
            <a:lvl1pPr algn="l">
              <a:defRPr sz="1200">
                <a:latin typeface="Arial" pitchFamily="34" charset="0"/>
                <a:cs typeface="+mn-cs"/>
              </a:defRPr>
            </a:lvl1pPr>
          </a:lstStyle>
          <a:p>
            <a:pPr>
              <a:defRPr/>
            </a:pPr>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946841B9-9E17-4F7C-B220-8319192EF4C6}" type="slidenum">
              <a:rPr lang="en-US" altLang="en-US"/>
              <a:pPr/>
              <a:t>‹#›</a:t>
            </a:fld>
            <a:endParaRPr lang="en-US" altLang="en-US"/>
          </a:p>
        </p:txBody>
      </p:sp>
    </p:spTree>
    <p:extLst>
      <p:ext uri="{BB962C8B-B14F-4D97-AF65-F5344CB8AC3E}">
        <p14:creationId xmlns:p14="http://schemas.microsoft.com/office/powerpoint/2010/main" val="29018682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6E7A239-2609-4FDA-85D4-696A44313DE6}"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8989263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6841B9-9E17-4F7C-B220-8319192EF4C6}" type="slidenum">
              <a:rPr lang="en-US" altLang="en-US" smtClean="0"/>
              <a:pPr/>
              <a:t>10</a:t>
            </a:fld>
            <a:endParaRPr lang="en-US" altLang="en-US"/>
          </a:p>
        </p:txBody>
      </p:sp>
    </p:spTree>
    <p:extLst>
      <p:ext uri="{BB962C8B-B14F-4D97-AF65-F5344CB8AC3E}">
        <p14:creationId xmlns:p14="http://schemas.microsoft.com/office/powerpoint/2010/main" val="17540659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6841B9-9E17-4F7C-B220-8319192EF4C6}" type="slidenum">
              <a:rPr lang="en-US" altLang="en-US" smtClean="0"/>
              <a:pPr/>
              <a:t>11</a:t>
            </a:fld>
            <a:endParaRPr lang="en-US" altLang="en-US"/>
          </a:p>
        </p:txBody>
      </p:sp>
    </p:spTree>
    <p:extLst>
      <p:ext uri="{BB962C8B-B14F-4D97-AF65-F5344CB8AC3E}">
        <p14:creationId xmlns:p14="http://schemas.microsoft.com/office/powerpoint/2010/main" val="31871256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6841B9-9E17-4F7C-B220-8319192EF4C6}" type="slidenum">
              <a:rPr lang="en-US" altLang="en-US" smtClean="0"/>
              <a:pPr/>
              <a:t>12</a:t>
            </a:fld>
            <a:endParaRPr lang="en-US" altLang="en-US"/>
          </a:p>
        </p:txBody>
      </p:sp>
    </p:spTree>
    <p:extLst>
      <p:ext uri="{BB962C8B-B14F-4D97-AF65-F5344CB8AC3E}">
        <p14:creationId xmlns:p14="http://schemas.microsoft.com/office/powerpoint/2010/main" val="29914054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80CAACE6-A8C2-461C-81B8-59B2BD87FACC}" type="slidenum">
              <a:rPr kumimoji="0" lang="en-US" sz="1800" b="0" i="0" u="none" strike="noStrike" kern="0" cap="none" spc="0" normalizeH="0" baseline="0" noProof="0" smtClean="0">
                <a:ln>
                  <a:noFill/>
                </a:ln>
                <a:solidFill>
                  <a:prstClr val="black"/>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13</a:t>
            </a:fld>
            <a:endParaRPr kumimoji="0" lang="en-US" sz="18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263901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6841B9-9E17-4F7C-B220-8319192EF4C6}" type="slidenum">
              <a:rPr lang="en-US" altLang="en-US" smtClean="0"/>
              <a:pPr/>
              <a:t>14</a:t>
            </a:fld>
            <a:endParaRPr lang="en-US" altLang="en-US"/>
          </a:p>
        </p:txBody>
      </p:sp>
    </p:spTree>
    <p:extLst>
      <p:ext uri="{BB962C8B-B14F-4D97-AF65-F5344CB8AC3E}">
        <p14:creationId xmlns:p14="http://schemas.microsoft.com/office/powerpoint/2010/main" val="368653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6841B9-9E17-4F7C-B220-8319192EF4C6}" type="slidenum">
              <a:rPr lang="en-US" altLang="en-US" smtClean="0"/>
              <a:pPr/>
              <a:t>15</a:t>
            </a:fld>
            <a:endParaRPr lang="en-US" altLang="en-US"/>
          </a:p>
        </p:txBody>
      </p:sp>
    </p:spTree>
    <p:extLst>
      <p:ext uri="{BB962C8B-B14F-4D97-AF65-F5344CB8AC3E}">
        <p14:creationId xmlns:p14="http://schemas.microsoft.com/office/powerpoint/2010/main" val="3208631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6841B9-9E17-4F7C-B220-8319192EF4C6}" type="slidenum">
              <a:rPr lang="en-US" altLang="en-US" smtClean="0"/>
              <a:pPr/>
              <a:t>2</a:t>
            </a:fld>
            <a:endParaRPr lang="en-US" altLang="en-US"/>
          </a:p>
        </p:txBody>
      </p:sp>
    </p:spTree>
    <p:extLst>
      <p:ext uri="{BB962C8B-B14F-4D97-AF65-F5344CB8AC3E}">
        <p14:creationId xmlns:p14="http://schemas.microsoft.com/office/powerpoint/2010/main" val="1132991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6841B9-9E17-4F7C-B220-8319192EF4C6}" type="slidenum">
              <a:rPr lang="en-US" altLang="en-US" smtClean="0"/>
              <a:pPr/>
              <a:t>3</a:t>
            </a:fld>
            <a:endParaRPr lang="en-US" altLang="en-US"/>
          </a:p>
        </p:txBody>
      </p:sp>
    </p:spTree>
    <p:extLst>
      <p:ext uri="{BB962C8B-B14F-4D97-AF65-F5344CB8AC3E}">
        <p14:creationId xmlns:p14="http://schemas.microsoft.com/office/powerpoint/2010/main" val="2997281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6841B9-9E17-4F7C-B220-8319192EF4C6}" type="slidenum">
              <a:rPr lang="en-US" altLang="en-US" smtClean="0"/>
              <a:pPr/>
              <a:t>4</a:t>
            </a:fld>
            <a:endParaRPr lang="en-US" altLang="en-US"/>
          </a:p>
        </p:txBody>
      </p:sp>
    </p:spTree>
    <p:extLst>
      <p:ext uri="{BB962C8B-B14F-4D97-AF65-F5344CB8AC3E}">
        <p14:creationId xmlns:p14="http://schemas.microsoft.com/office/powerpoint/2010/main" val="3419590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6841B9-9E17-4F7C-B220-8319192EF4C6}" type="slidenum">
              <a:rPr lang="en-US" altLang="en-US" smtClean="0"/>
              <a:pPr/>
              <a:t>5</a:t>
            </a:fld>
            <a:endParaRPr lang="en-US" altLang="en-US"/>
          </a:p>
        </p:txBody>
      </p:sp>
    </p:spTree>
    <p:extLst>
      <p:ext uri="{BB962C8B-B14F-4D97-AF65-F5344CB8AC3E}">
        <p14:creationId xmlns:p14="http://schemas.microsoft.com/office/powerpoint/2010/main" val="189546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6841B9-9E17-4F7C-B220-8319192EF4C6}" type="slidenum">
              <a:rPr lang="en-US" altLang="en-US" smtClean="0"/>
              <a:pPr/>
              <a:t>6</a:t>
            </a:fld>
            <a:endParaRPr lang="en-US" altLang="en-US"/>
          </a:p>
        </p:txBody>
      </p:sp>
    </p:spTree>
    <p:extLst>
      <p:ext uri="{BB962C8B-B14F-4D97-AF65-F5344CB8AC3E}">
        <p14:creationId xmlns:p14="http://schemas.microsoft.com/office/powerpoint/2010/main" val="3598907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6841B9-9E17-4F7C-B220-8319192EF4C6}" type="slidenum">
              <a:rPr lang="en-US" altLang="en-US" smtClean="0"/>
              <a:pPr/>
              <a:t>7</a:t>
            </a:fld>
            <a:endParaRPr lang="en-US" altLang="en-US"/>
          </a:p>
        </p:txBody>
      </p:sp>
    </p:spTree>
    <p:extLst>
      <p:ext uri="{BB962C8B-B14F-4D97-AF65-F5344CB8AC3E}">
        <p14:creationId xmlns:p14="http://schemas.microsoft.com/office/powerpoint/2010/main" val="1882786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Shubhi – QA #s and cost</a:t>
            </a:r>
          </a:p>
          <a:p>
            <a:r>
              <a:rPr lang="en-US" dirty="0"/>
              <a:t>Claire &amp; Brian – Training</a:t>
            </a:r>
          </a:p>
          <a:p>
            <a:r>
              <a:rPr lang="en-US" dirty="0"/>
              <a:t>Connect training and cert to better patient outcomes</a:t>
            </a:r>
          </a:p>
          <a:p>
            <a:r>
              <a:rPr lang="en-US" dirty="0"/>
              <a:t>Curriculum</a:t>
            </a:r>
            <a:r>
              <a:rPr lang="en-US" baseline="0" dirty="0"/>
              <a:t> dev and </a:t>
            </a:r>
            <a:r>
              <a:rPr lang="en-US" baseline="0" dirty="0" err="1"/>
              <a:t>elearning</a:t>
            </a:r>
            <a:r>
              <a:rPr lang="en-US" baseline="0" dirty="0"/>
              <a:t> $9K per role (multiple courses) 9K x 10 roles = $90K</a:t>
            </a:r>
          </a:p>
          <a:p>
            <a:r>
              <a:rPr lang="en-US" baseline="0" dirty="0"/>
              <a:t>Annual conferences $65K x 4 = $260K</a:t>
            </a:r>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83409C83-9837-491B-B1A5-08A38D3883D2}"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4411184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6841B9-9E17-4F7C-B220-8319192EF4C6}" type="slidenum">
              <a:rPr lang="en-US" altLang="en-US" smtClean="0"/>
              <a:pPr/>
              <a:t>9</a:t>
            </a:fld>
            <a:endParaRPr lang="en-US" altLang="en-US"/>
          </a:p>
        </p:txBody>
      </p:sp>
    </p:spTree>
    <p:extLst>
      <p:ext uri="{BB962C8B-B14F-4D97-AF65-F5344CB8AC3E}">
        <p14:creationId xmlns:p14="http://schemas.microsoft.com/office/powerpoint/2010/main" val="3669479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4.emf"/><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lvl1pPr>
              <a:defRPr>
                <a:latin typeface="Arial" pitchFamily="34" charset="0"/>
                <a:cs typeface="Arial"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5297488"/>
            <a:ext cx="2133600" cy="303212"/>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7D222F5-025D-413B-940D-9B8EBB64458D}" type="slidenum">
              <a:rPr lang="en-US" altLang="en-US"/>
              <a:pPr/>
              <a:t>‹#›</a:t>
            </a:fld>
            <a:endParaRPr lang="en-US" altLang="en-US"/>
          </a:p>
        </p:txBody>
      </p:sp>
    </p:spTree>
    <p:extLst>
      <p:ext uri="{BB962C8B-B14F-4D97-AF65-F5344CB8AC3E}">
        <p14:creationId xmlns:p14="http://schemas.microsoft.com/office/powerpoint/2010/main" val="3087927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5297488"/>
            <a:ext cx="2133600" cy="303212"/>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354A15C-AD5F-4534-9461-018EE337EBFD}" type="slidenum">
              <a:rPr lang="en-US" altLang="en-US"/>
              <a:pPr/>
              <a:t>‹#›</a:t>
            </a:fld>
            <a:endParaRPr lang="en-US" altLang="en-US"/>
          </a:p>
        </p:txBody>
      </p:sp>
    </p:spTree>
    <p:extLst>
      <p:ext uri="{BB962C8B-B14F-4D97-AF65-F5344CB8AC3E}">
        <p14:creationId xmlns:p14="http://schemas.microsoft.com/office/powerpoint/2010/main" val="3681431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406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406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5297488"/>
            <a:ext cx="2133600" cy="303212"/>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82D8D3-1E38-48CF-B5FD-7964F00F95F4}" type="slidenum">
              <a:rPr lang="en-US" altLang="en-US"/>
              <a:pPr/>
              <a:t>‹#›</a:t>
            </a:fld>
            <a:endParaRPr lang="en-US" altLang="en-US"/>
          </a:p>
        </p:txBody>
      </p:sp>
    </p:spTree>
    <p:extLst>
      <p:ext uri="{BB962C8B-B14F-4D97-AF65-F5344CB8AC3E}">
        <p14:creationId xmlns:p14="http://schemas.microsoft.com/office/powerpoint/2010/main" val="2495162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69358"/>
            <a:ext cx="8534401" cy="1225021"/>
          </a:xfrm>
        </p:spPr>
        <p:txBody>
          <a:bodyPr>
            <a:normAutofit/>
          </a:bodyPr>
          <a:lstStyle>
            <a:lvl1pPr>
              <a:defRPr sz="4797">
                <a:latin typeface="Arial" pitchFamily="34" charset="0"/>
                <a:cs typeface="Arial"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990602" y="3568305"/>
            <a:ext cx="7028329" cy="1460500"/>
          </a:xfrm>
        </p:spPr>
        <p:txBody>
          <a:bodyPr>
            <a:normAutofit/>
          </a:bodyPr>
          <a:lstStyle>
            <a:lvl1pPr marL="0" indent="0" algn="ctr">
              <a:buNone/>
              <a:defRPr sz="3198">
                <a:solidFill>
                  <a:schemeClr val="tx1">
                    <a:tint val="75000"/>
                  </a:schemeClr>
                </a:solidFill>
                <a:latin typeface="Arial" pitchFamily="34" charset="0"/>
                <a:cs typeface="Arial" pitchFamily="34" charset="0"/>
              </a:defRPr>
            </a:lvl1pPr>
            <a:lvl2pPr marL="476049" indent="0" algn="ctr">
              <a:buNone/>
              <a:defRPr>
                <a:solidFill>
                  <a:schemeClr val="tx1">
                    <a:tint val="75000"/>
                  </a:schemeClr>
                </a:solidFill>
              </a:defRPr>
            </a:lvl2pPr>
            <a:lvl3pPr marL="952098" indent="0" algn="ctr">
              <a:buNone/>
              <a:defRPr>
                <a:solidFill>
                  <a:schemeClr val="tx1">
                    <a:tint val="75000"/>
                  </a:schemeClr>
                </a:solidFill>
              </a:defRPr>
            </a:lvl3pPr>
            <a:lvl4pPr marL="1428147" indent="0" algn="ctr">
              <a:buNone/>
              <a:defRPr>
                <a:solidFill>
                  <a:schemeClr val="tx1">
                    <a:tint val="75000"/>
                  </a:schemeClr>
                </a:solidFill>
              </a:defRPr>
            </a:lvl4pPr>
            <a:lvl5pPr marL="1904196" indent="0" algn="ctr">
              <a:buNone/>
              <a:defRPr>
                <a:solidFill>
                  <a:schemeClr val="tx1">
                    <a:tint val="75000"/>
                  </a:schemeClr>
                </a:solidFill>
              </a:defRPr>
            </a:lvl5pPr>
            <a:lvl6pPr marL="2380245" indent="0" algn="ctr">
              <a:buNone/>
              <a:defRPr>
                <a:solidFill>
                  <a:schemeClr val="tx1">
                    <a:tint val="75000"/>
                  </a:schemeClr>
                </a:solidFill>
              </a:defRPr>
            </a:lvl6pPr>
            <a:lvl7pPr marL="2856294" indent="0" algn="ctr">
              <a:buNone/>
              <a:defRPr>
                <a:solidFill>
                  <a:schemeClr val="tx1">
                    <a:tint val="75000"/>
                  </a:schemeClr>
                </a:solidFill>
              </a:defRPr>
            </a:lvl7pPr>
            <a:lvl8pPr marL="3332343" indent="0" algn="ctr">
              <a:buNone/>
              <a:defRPr>
                <a:solidFill>
                  <a:schemeClr val="tx1">
                    <a:tint val="75000"/>
                  </a:schemeClr>
                </a:solidFill>
              </a:defRPr>
            </a:lvl8pPr>
            <a:lvl9pPr marL="3808392"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a:xfrm>
            <a:off x="3124200" y="5473834"/>
            <a:ext cx="2895600" cy="304631"/>
          </a:xfrm>
        </p:spPr>
        <p:txBody>
          <a:bodyPr/>
          <a:lstStyle>
            <a:lvl1pPr>
              <a:defRPr baseline="-25000">
                <a:latin typeface="Arial" pitchFamily="34" charset="0"/>
                <a:cs typeface="Arial" pitchFamily="34" charset="0"/>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0" y="5410369"/>
            <a:ext cx="2133600" cy="304631"/>
          </a:xfrm>
        </p:spPr>
        <p:txBody>
          <a:bodyPr/>
          <a:lstStyle>
            <a:lvl1pPr algn="l">
              <a:defRPr sz="1266" baseline="-25000">
                <a:solidFill>
                  <a:schemeClr val="tx1"/>
                </a:solidFill>
                <a:latin typeface="Arial" pitchFamily="34" charset="0"/>
                <a:cs typeface="Arial" pitchFamily="34" charset="0"/>
              </a:defRPr>
            </a:lvl1pPr>
          </a:lstStyle>
          <a:p>
            <a:pPr>
              <a:defRPr/>
            </a:pPr>
            <a:fld id="{CB412C65-41C7-4FDE-ACFC-45515340866A}" type="slidenum">
              <a:rPr lang="en-US" smtClean="0"/>
              <a:pPr>
                <a:defRPr/>
              </a:pPr>
              <a:t>‹#›</a:t>
            </a:fld>
            <a:endParaRPr lang="en-US"/>
          </a:p>
        </p:txBody>
      </p:sp>
    </p:spTree>
    <p:extLst>
      <p:ext uri="{BB962C8B-B14F-4D97-AF65-F5344CB8AC3E}">
        <p14:creationId xmlns:p14="http://schemas.microsoft.com/office/powerpoint/2010/main" val="2811168202"/>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797"/>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3FF907A-06AC-47C0-9821-7625DDE3B3A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78606317"/>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1" y="3672417"/>
            <a:ext cx="8686800" cy="1135063"/>
          </a:xfrm>
        </p:spPr>
        <p:txBody>
          <a:bodyPr anchor="t">
            <a:noAutofit/>
          </a:bodyPr>
          <a:lstStyle>
            <a:lvl1pPr algn="l">
              <a:defRPr sz="3598" b="1" cap="all"/>
            </a:lvl1pPr>
          </a:lstStyle>
          <a:p>
            <a:r>
              <a:rPr lang="en-US"/>
              <a:t>Click to edit Master title style</a:t>
            </a:r>
            <a:endParaRPr lang="en-US" dirty="0"/>
          </a:p>
        </p:txBody>
      </p:sp>
      <p:sp>
        <p:nvSpPr>
          <p:cNvPr id="3" name="Text Placeholder 2"/>
          <p:cNvSpPr>
            <a:spLocks noGrp="1"/>
          </p:cNvSpPr>
          <p:nvPr>
            <p:ph type="body" idx="1"/>
          </p:nvPr>
        </p:nvSpPr>
        <p:spPr>
          <a:xfrm>
            <a:off x="228601" y="2422263"/>
            <a:ext cx="8686800" cy="1250155"/>
          </a:xfrm>
        </p:spPr>
        <p:txBody>
          <a:bodyPr anchor="b"/>
          <a:lstStyle>
            <a:lvl1pPr marL="0" indent="0">
              <a:buNone/>
              <a:defRPr sz="2066">
                <a:solidFill>
                  <a:schemeClr val="tx1">
                    <a:tint val="75000"/>
                  </a:schemeClr>
                </a:solidFill>
              </a:defRPr>
            </a:lvl1pPr>
            <a:lvl2pPr marL="476049" indent="0">
              <a:buNone/>
              <a:defRPr sz="1866">
                <a:solidFill>
                  <a:schemeClr val="tx1">
                    <a:tint val="75000"/>
                  </a:schemeClr>
                </a:solidFill>
              </a:defRPr>
            </a:lvl2pPr>
            <a:lvl3pPr marL="952098" indent="0">
              <a:buNone/>
              <a:defRPr sz="1666">
                <a:solidFill>
                  <a:schemeClr val="tx1">
                    <a:tint val="75000"/>
                  </a:schemeClr>
                </a:solidFill>
              </a:defRPr>
            </a:lvl3pPr>
            <a:lvl4pPr marL="1428147" indent="0">
              <a:buNone/>
              <a:defRPr sz="1466">
                <a:solidFill>
                  <a:schemeClr val="tx1">
                    <a:tint val="75000"/>
                  </a:schemeClr>
                </a:solidFill>
              </a:defRPr>
            </a:lvl4pPr>
            <a:lvl5pPr marL="1904196" indent="0">
              <a:buNone/>
              <a:defRPr sz="1466">
                <a:solidFill>
                  <a:schemeClr val="tx1">
                    <a:tint val="75000"/>
                  </a:schemeClr>
                </a:solidFill>
              </a:defRPr>
            </a:lvl5pPr>
            <a:lvl6pPr marL="2380245" indent="0">
              <a:buNone/>
              <a:defRPr sz="1466">
                <a:solidFill>
                  <a:schemeClr val="tx1">
                    <a:tint val="75000"/>
                  </a:schemeClr>
                </a:solidFill>
              </a:defRPr>
            </a:lvl6pPr>
            <a:lvl7pPr marL="2856294" indent="0">
              <a:buNone/>
              <a:defRPr sz="1466">
                <a:solidFill>
                  <a:schemeClr val="tx1">
                    <a:tint val="75000"/>
                  </a:schemeClr>
                </a:solidFill>
              </a:defRPr>
            </a:lvl7pPr>
            <a:lvl8pPr marL="3332343" indent="0">
              <a:buNone/>
              <a:defRPr sz="1466">
                <a:solidFill>
                  <a:schemeClr val="tx1">
                    <a:tint val="75000"/>
                  </a:schemeClr>
                </a:solidFill>
              </a:defRPr>
            </a:lvl8pPr>
            <a:lvl9pPr marL="3808392" indent="0">
              <a:buNone/>
              <a:defRPr sz="1466">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4738812-EF1C-467E-8D5C-FFBFE13A76B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94645144"/>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797"/>
            </a:lvl1pPr>
          </a:lstStyle>
          <a:p>
            <a:r>
              <a:rPr lang="en-US"/>
              <a:t>Click to edit Master title style</a:t>
            </a:r>
            <a:endParaRPr lang="en-US" dirty="0"/>
          </a:p>
        </p:txBody>
      </p:sp>
      <p:sp>
        <p:nvSpPr>
          <p:cNvPr id="3" name="Content Placeholder 2"/>
          <p:cNvSpPr>
            <a:spLocks noGrp="1"/>
          </p:cNvSpPr>
          <p:nvPr>
            <p:ph sz="half" idx="1"/>
          </p:nvPr>
        </p:nvSpPr>
        <p:spPr>
          <a:xfrm>
            <a:off x="228601" y="1333501"/>
            <a:ext cx="4267199" cy="3771635"/>
          </a:xfrm>
        </p:spPr>
        <p:txBody>
          <a:bodyPr/>
          <a:lstStyle>
            <a:lvl1pPr>
              <a:defRPr sz="2132"/>
            </a:lvl1pPr>
            <a:lvl2pPr>
              <a:defRPr sz="1866"/>
            </a:lvl2pPr>
            <a:lvl3pPr>
              <a:defRPr sz="1866"/>
            </a:lvl3pPr>
            <a:lvl4pPr>
              <a:defRPr sz="1599"/>
            </a:lvl4pPr>
            <a:lvl5pPr>
              <a:defRPr sz="1599"/>
            </a:lvl5pPr>
            <a:lvl6pPr>
              <a:defRPr sz="1866"/>
            </a:lvl6pPr>
            <a:lvl7pPr>
              <a:defRPr sz="1866"/>
            </a:lvl7pPr>
            <a:lvl8pPr>
              <a:defRPr sz="1866"/>
            </a:lvl8pPr>
            <a:lvl9pPr>
              <a:defRPr sz="18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1" y="1333501"/>
            <a:ext cx="4267199" cy="3771635"/>
          </a:xfrm>
        </p:spPr>
        <p:txBody>
          <a:bodyPr/>
          <a:lstStyle>
            <a:lvl1pPr>
              <a:defRPr sz="2132"/>
            </a:lvl1pPr>
            <a:lvl2pPr>
              <a:defRPr sz="1866"/>
            </a:lvl2pPr>
            <a:lvl3pPr>
              <a:defRPr sz="1866"/>
            </a:lvl3pPr>
            <a:lvl4pPr>
              <a:defRPr sz="1599"/>
            </a:lvl4pPr>
            <a:lvl5pPr>
              <a:defRPr sz="1599"/>
            </a:lvl5pPr>
            <a:lvl6pPr>
              <a:defRPr sz="1866"/>
            </a:lvl6pPr>
            <a:lvl7pPr>
              <a:defRPr sz="1866"/>
            </a:lvl7pPr>
            <a:lvl8pPr>
              <a:defRPr sz="1866"/>
            </a:lvl8pPr>
            <a:lvl9pPr>
              <a:defRPr sz="18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5421536-B4B3-4E29-BFA2-FCBB4BE75A9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32347811"/>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797"/>
            </a:lvl1pPr>
          </a:lstStyle>
          <a:p>
            <a:r>
              <a:rPr lang="en-US"/>
              <a:t>Click to edit Master title style</a:t>
            </a:r>
          </a:p>
        </p:txBody>
      </p:sp>
      <p:sp>
        <p:nvSpPr>
          <p:cNvPr id="3" name="Text Placeholder 2"/>
          <p:cNvSpPr>
            <a:spLocks noGrp="1"/>
          </p:cNvSpPr>
          <p:nvPr>
            <p:ph type="body" idx="1"/>
          </p:nvPr>
        </p:nvSpPr>
        <p:spPr>
          <a:xfrm>
            <a:off x="228601" y="1279262"/>
            <a:ext cx="4267199" cy="533135"/>
          </a:xfrm>
        </p:spPr>
        <p:txBody>
          <a:bodyPr anchor="b">
            <a:noAutofit/>
          </a:bodyPr>
          <a:lstStyle>
            <a:lvl1pPr marL="0" indent="0">
              <a:buNone/>
              <a:defRPr sz="2132" b="1"/>
            </a:lvl1pPr>
            <a:lvl2pPr marL="476049" indent="0">
              <a:buNone/>
              <a:defRPr sz="2066" b="1"/>
            </a:lvl2pPr>
            <a:lvl3pPr marL="952098" indent="0">
              <a:buNone/>
              <a:defRPr sz="1866" b="1"/>
            </a:lvl3pPr>
            <a:lvl4pPr marL="1428147" indent="0">
              <a:buNone/>
              <a:defRPr sz="1666" b="1"/>
            </a:lvl4pPr>
            <a:lvl5pPr marL="1904196" indent="0">
              <a:buNone/>
              <a:defRPr sz="1666" b="1"/>
            </a:lvl5pPr>
            <a:lvl6pPr marL="2380245" indent="0">
              <a:buNone/>
              <a:defRPr sz="1666" b="1"/>
            </a:lvl6pPr>
            <a:lvl7pPr marL="2856294" indent="0">
              <a:buNone/>
              <a:defRPr sz="1666" b="1"/>
            </a:lvl7pPr>
            <a:lvl8pPr marL="3332343" indent="0">
              <a:buNone/>
              <a:defRPr sz="1666" b="1"/>
            </a:lvl8pPr>
            <a:lvl9pPr marL="3808392" indent="0">
              <a:buNone/>
              <a:defRPr sz="1666" b="1"/>
            </a:lvl9pPr>
          </a:lstStyle>
          <a:p>
            <a:pPr lvl="0"/>
            <a:r>
              <a:rPr lang="en-US"/>
              <a:t>Click to edit Master text styles</a:t>
            </a:r>
          </a:p>
        </p:txBody>
      </p:sp>
      <p:sp>
        <p:nvSpPr>
          <p:cNvPr id="4" name="Content Placeholder 3"/>
          <p:cNvSpPr>
            <a:spLocks noGrp="1"/>
          </p:cNvSpPr>
          <p:nvPr>
            <p:ph sz="half" idx="2"/>
          </p:nvPr>
        </p:nvSpPr>
        <p:spPr>
          <a:xfrm>
            <a:off x="228601" y="1812396"/>
            <a:ext cx="4267199" cy="3292740"/>
          </a:xfrm>
        </p:spPr>
        <p:txBody>
          <a:bodyPr/>
          <a:lstStyle>
            <a:lvl1pPr>
              <a:defRPr sz="2132"/>
            </a:lvl1pPr>
            <a:lvl2pPr>
              <a:defRPr sz="1866"/>
            </a:lvl2pPr>
            <a:lvl3pPr>
              <a:defRPr sz="1866"/>
            </a:lvl3pPr>
            <a:lvl4pPr>
              <a:defRPr sz="1599"/>
            </a:lvl4pPr>
            <a:lvl5pPr>
              <a:defRPr sz="1599"/>
            </a:lvl5pPr>
            <a:lvl6pPr>
              <a:defRPr sz="1666"/>
            </a:lvl6pPr>
            <a:lvl7pPr>
              <a:defRPr sz="1666"/>
            </a:lvl7pPr>
            <a:lvl8pPr>
              <a:defRPr sz="1666"/>
            </a:lvl8pPr>
            <a:lvl9pPr>
              <a:defRPr sz="16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8" y="1279262"/>
            <a:ext cx="4270375" cy="533135"/>
          </a:xfrm>
        </p:spPr>
        <p:txBody>
          <a:bodyPr anchor="b">
            <a:noAutofit/>
          </a:bodyPr>
          <a:lstStyle>
            <a:lvl1pPr marL="0" indent="0">
              <a:buNone/>
              <a:defRPr sz="2132" b="1"/>
            </a:lvl1pPr>
            <a:lvl2pPr marL="476049" indent="0">
              <a:buNone/>
              <a:defRPr sz="2066" b="1"/>
            </a:lvl2pPr>
            <a:lvl3pPr marL="952098" indent="0">
              <a:buNone/>
              <a:defRPr sz="1866" b="1"/>
            </a:lvl3pPr>
            <a:lvl4pPr marL="1428147" indent="0">
              <a:buNone/>
              <a:defRPr sz="1666" b="1"/>
            </a:lvl4pPr>
            <a:lvl5pPr marL="1904196" indent="0">
              <a:buNone/>
              <a:defRPr sz="1666" b="1"/>
            </a:lvl5pPr>
            <a:lvl6pPr marL="2380245" indent="0">
              <a:buNone/>
              <a:defRPr sz="1666" b="1"/>
            </a:lvl6pPr>
            <a:lvl7pPr marL="2856294" indent="0">
              <a:buNone/>
              <a:defRPr sz="1666" b="1"/>
            </a:lvl7pPr>
            <a:lvl8pPr marL="3332343" indent="0">
              <a:buNone/>
              <a:defRPr sz="1666" b="1"/>
            </a:lvl8pPr>
            <a:lvl9pPr marL="3808392" indent="0">
              <a:buNone/>
              <a:defRPr sz="1666" b="1"/>
            </a:lvl9pPr>
          </a:lstStyle>
          <a:p>
            <a:pPr lvl="0"/>
            <a:r>
              <a:rPr lang="en-US"/>
              <a:t>Click to edit Master text styles</a:t>
            </a:r>
          </a:p>
        </p:txBody>
      </p:sp>
      <p:sp>
        <p:nvSpPr>
          <p:cNvPr id="6" name="Content Placeholder 5"/>
          <p:cNvSpPr>
            <a:spLocks noGrp="1"/>
          </p:cNvSpPr>
          <p:nvPr>
            <p:ph sz="quarter" idx="4"/>
          </p:nvPr>
        </p:nvSpPr>
        <p:spPr>
          <a:xfrm>
            <a:off x="4645028" y="1812396"/>
            <a:ext cx="4270375" cy="3292740"/>
          </a:xfrm>
        </p:spPr>
        <p:txBody>
          <a:bodyPr/>
          <a:lstStyle>
            <a:lvl1pPr>
              <a:defRPr sz="2132"/>
            </a:lvl1pPr>
            <a:lvl2pPr>
              <a:defRPr sz="1866"/>
            </a:lvl2pPr>
            <a:lvl3pPr>
              <a:defRPr sz="1866"/>
            </a:lvl3pPr>
            <a:lvl4pPr>
              <a:defRPr sz="1599"/>
            </a:lvl4pPr>
            <a:lvl5pPr>
              <a:defRPr sz="1599"/>
            </a:lvl5pPr>
            <a:lvl6pPr>
              <a:defRPr sz="1666"/>
            </a:lvl6pPr>
            <a:lvl7pPr>
              <a:defRPr sz="1666"/>
            </a:lvl7pPr>
            <a:lvl8pPr>
              <a:defRPr sz="1666"/>
            </a:lvl8pPr>
            <a:lvl9pPr>
              <a:defRPr sz="16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a:xfrm>
            <a:off x="203200" y="5461141"/>
            <a:ext cx="2133600" cy="304631"/>
          </a:xfrm>
          <a:prstGeom prst="rect">
            <a:avLst/>
          </a:prstGeom>
        </p:spPr>
        <p:txBody>
          <a:bodyPr/>
          <a:lstStyle>
            <a:lvl1pPr>
              <a:defRPr/>
            </a:lvl1pPr>
          </a:lstStyle>
          <a:p>
            <a:pPr>
              <a:defRPr/>
            </a:pPr>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FBC1E44-75B3-4040-AD50-4E4A68FD8DF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89041084"/>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a:xfrm>
            <a:off x="203200" y="5461141"/>
            <a:ext cx="2133600" cy="304631"/>
          </a:xfrm>
          <a:prstGeom prst="rect">
            <a:avLst/>
          </a:prstGeom>
        </p:spPr>
        <p:txBody>
          <a:bodyPr/>
          <a:lstStyle>
            <a:lvl1pPr>
              <a:defRPr/>
            </a:lvl1pPr>
          </a:lstStyle>
          <a:p>
            <a:pPr>
              <a:defRPr/>
            </a:pPr>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86F19608-6B22-42EF-B4E1-9A94781DB39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76350234"/>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203200" y="5461141"/>
            <a:ext cx="2133600" cy="304631"/>
          </a:xfrm>
          <a:prstGeom prst="rect">
            <a:avLst/>
          </a:prstGeom>
        </p:spPr>
        <p:txBody>
          <a:bodyPr/>
          <a:lstStyle>
            <a:lvl1pPr>
              <a:defRPr/>
            </a:lvl1pPr>
          </a:lstStyle>
          <a:p>
            <a:pPr>
              <a:defRPr/>
            </a:pPr>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23CA9A9E-CDC6-4AA1-9416-848650A40D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92190935"/>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0" y="227541"/>
            <a:ext cx="3276601" cy="968376"/>
          </a:xfrm>
        </p:spPr>
        <p:txBody>
          <a:bodyPr anchor="b">
            <a:normAutofit/>
          </a:bodyPr>
          <a:lstStyle>
            <a:lvl1pPr algn="l">
              <a:defRPr sz="2132" b="1"/>
            </a:lvl1pPr>
          </a:lstStyle>
          <a:p>
            <a:r>
              <a:rPr lang="en-US"/>
              <a:t>Click to edit Master title style</a:t>
            </a:r>
            <a:endParaRPr lang="en-US" dirty="0"/>
          </a:p>
        </p:txBody>
      </p:sp>
      <p:sp>
        <p:nvSpPr>
          <p:cNvPr id="3" name="Content Placeholder 2"/>
          <p:cNvSpPr>
            <a:spLocks noGrp="1"/>
          </p:cNvSpPr>
          <p:nvPr>
            <p:ph idx="1"/>
          </p:nvPr>
        </p:nvSpPr>
        <p:spPr>
          <a:xfrm>
            <a:off x="3575050" y="227544"/>
            <a:ext cx="5340350" cy="4877595"/>
          </a:xfrm>
        </p:spPr>
        <p:txBody>
          <a:bodyPr/>
          <a:lstStyle>
            <a:lvl1pPr>
              <a:defRPr sz="2665"/>
            </a:lvl1pPr>
            <a:lvl2pPr>
              <a:defRPr sz="2399"/>
            </a:lvl2pPr>
            <a:lvl3pPr>
              <a:defRPr sz="2132"/>
            </a:lvl3pPr>
            <a:lvl4pPr>
              <a:defRPr sz="1866"/>
            </a:lvl4pPr>
            <a:lvl5pPr>
              <a:defRPr sz="1866"/>
            </a:lvl5pPr>
            <a:lvl6pPr>
              <a:defRPr sz="2066"/>
            </a:lvl6pPr>
            <a:lvl7pPr>
              <a:defRPr sz="2066"/>
            </a:lvl7pPr>
            <a:lvl8pPr>
              <a:defRPr sz="2066"/>
            </a:lvl8pPr>
            <a:lvl9pPr>
              <a:defRPr sz="20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8600" y="1195919"/>
            <a:ext cx="3276601" cy="3909219"/>
          </a:xfrm>
        </p:spPr>
        <p:txBody>
          <a:bodyPr/>
          <a:lstStyle>
            <a:lvl1pPr marL="0" indent="0">
              <a:buNone/>
              <a:defRPr sz="1466"/>
            </a:lvl1pPr>
            <a:lvl2pPr marL="476049" indent="0">
              <a:buNone/>
              <a:defRPr sz="1266"/>
            </a:lvl2pPr>
            <a:lvl3pPr marL="952098" indent="0">
              <a:buNone/>
              <a:defRPr sz="1066"/>
            </a:lvl3pPr>
            <a:lvl4pPr marL="1428147" indent="0">
              <a:buNone/>
              <a:defRPr sz="933"/>
            </a:lvl4pPr>
            <a:lvl5pPr marL="1904196" indent="0">
              <a:buNone/>
              <a:defRPr sz="933"/>
            </a:lvl5pPr>
            <a:lvl6pPr marL="2380245" indent="0">
              <a:buNone/>
              <a:defRPr sz="933"/>
            </a:lvl6pPr>
            <a:lvl7pPr marL="2856294" indent="0">
              <a:buNone/>
              <a:defRPr sz="933"/>
            </a:lvl7pPr>
            <a:lvl8pPr marL="3332343" indent="0">
              <a:buNone/>
              <a:defRPr sz="933"/>
            </a:lvl8pPr>
            <a:lvl9pPr marL="3808392" indent="0">
              <a:buNone/>
              <a:defRPr sz="933"/>
            </a:lvl9pPr>
          </a:lstStyle>
          <a:p>
            <a:pPr lvl="0"/>
            <a:r>
              <a:rPr lang="en-US"/>
              <a:t>Click to edit Master text styles</a:t>
            </a:r>
          </a:p>
        </p:txBody>
      </p:sp>
      <p:sp>
        <p:nvSpPr>
          <p:cNvPr id="5" name="Date Placeholder 3"/>
          <p:cNvSpPr>
            <a:spLocks noGrp="1"/>
          </p:cNvSpPr>
          <p:nvPr>
            <p:ph type="dt" sz="half" idx="10"/>
          </p:nvPr>
        </p:nvSpPr>
        <p:spPr>
          <a:xfrm>
            <a:off x="203200" y="5461141"/>
            <a:ext cx="2133600" cy="304631"/>
          </a:xfrm>
          <a:prstGeom prst="rect">
            <a:avLst/>
          </a:prstGeom>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65CD8BA-51B2-495C-B35F-095822BA670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77798158"/>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5297488"/>
            <a:ext cx="2133600" cy="303212"/>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3729760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000501"/>
            <a:ext cx="5486400" cy="472282"/>
          </a:xfrm>
        </p:spPr>
        <p:txBody>
          <a:bodyPr anchor="b"/>
          <a:lstStyle>
            <a:lvl1pPr algn="l">
              <a:defRPr sz="2066" b="1"/>
            </a:lvl1pPr>
          </a:lstStyle>
          <a:p>
            <a:r>
              <a:rPr lang="en-US"/>
              <a:t>Click to edit Master title style</a:t>
            </a:r>
            <a:endParaRPr lang="en-US" dirty="0"/>
          </a:p>
        </p:txBody>
      </p:sp>
      <p:sp>
        <p:nvSpPr>
          <p:cNvPr id="3" name="Picture Placeholder 2"/>
          <p:cNvSpPr>
            <a:spLocks noGrp="1"/>
          </p:cNvSpPr>
          <p:nvPr>
            <p:ph type="pic" idx="1"/>
          </p:nvPr>
        </p:nvSpPr>
        <p:spPr>
          <a:xfrm>
            <a:off x="1792289" y="510646"/>
            <a:ext cx="5486400" cy="3429000"/>
          </a:xfrm>
        </p:spPr>
        <p:txBody>
          <a:bodyPr rtlCol="0">
            <a:normAutofit/>
          </a:bodyPr>
          <a:lstStyle>
            <a:lvl1pPr marL="0" indent="0">
              <a:buNone/>
              <a:defRPr sz="3332"/>
            </a:lvl1pPr>
            <a:lvl2pPr marL="476049" indent="0">
              <a:buNone/>
              <a:defRPr sz="2932"/>
            </a:lvl2pPr>
            <a:lvl3pPr marL="952098" indent="0">
              <a:buNone/>
              <a:defRPr sz="2532"/>
            </a:lvl3pPr>
            <a:lvl4pPr marL="1428147" indent="0">
              <a:buNone/>
              <a:defRPr sz="2066"/>
            </a:lvl4pPr>
            <a:lvl5pPr marL="1904196" indent="0">
              <a:buNone/>
              <a:defRPr sz="2066"/>
            </a:lvl5pPr>
            <a:lvl6pPr marL="2380245" indent="0">
              <a:buNone/>
              <a:defRPr sz="2066"/>
            </a:lvl6pPr>
            <a:lvl7pPr marL="2856294" indent="0">
              <a:buNone/>
              <a:defRPr sz="2066"/>
            </a:lvl7pPr>
            <a:lvl8pPr marL="3332343" indent="0">
              <a:buNone/>
              <a:defRPr sz="2066"/>
            </a:lvl8pPr>
            <a:lvl9pPr marL="3808392" indent="0">
              <a:buNone/>
              <a:defRPr sz="2066"/>
            </a:lvl9pPr>
          </a:lstStyle>
          <a:p>
            <a:pPr lvl="0"/>
            <a:r>
              <a:rPr lang="en-US" noProof="0"/>
              <a:t>Click icon to add picture</a:t>
            </a:r>
          </a:p>
        </p:txBody>
      </p:sp>
      <p:sp>
        <p:nvSpPr>
          <p:cNvPr id="4" name="Text Placeholder 3"/>
          <p:cNvSpPr>
            <a:spLocks noGrp="1"/>
          </p:cNvSpPr>
          <p:nvPr>
            <p:ph type="body" sz="half" idx="2"/>
          </p:nvPr>
        </p:nvSpPr>
        <p:spPr>
          <a:xfrm>
            <a:off x="1792289" y="4472782"/>
            <a:ext cx="5486400" cy="670719"/>
          </a:xfrm>
        </p:spPr>
        <p:txBody>
          <a:bodyPr/>
          <a:lstStyle>
            <a:lvl1pPr marL="0" indent="0">
              <a:buNone/>
              <a:defRPr sz="1466"/>
            </a:lvl1pPr>
            <a:lvl2pPr marL="476049" indent="0">
              <a:buNone/>
              <a:defRPr sz="1266"/>
            </a:lvl2pPr>
            <a:lvl3pPr marL="952098" indent="0">
              <a:buNone/>
              <a:defRPr sz="1066"/>
            </a:lvl3pPr>
            <a:lvl4pPr marL="1428147" indent="0">
              <a:buNone/>
              <a:defRPr sz="933"/>
            </a:lvl4pPr>
            <a:lvl5pPr marL="1904196" indent="0">
              <a:buNone/>
              <a:defRPr sz="933"/>
            </a:lvl5pPr>
            <a:lvl6pPr marL="2380245" indent="0">
              <a:buNone/>
              <a:defRPr sz="933"/>
            </a:lvl6pPr>
            <a:lvl7pPr marL="2856294" indent="0">
              <a:buNone/>
              <a:defRPr sz="933"/>
            </a:lvl7pPr>
            <a:lvl8pPr marL="3332343" indent="0">
              <a:buNone/>
              <a:defRPr sz="933"/>
            </a:lvl8pPr>
            <a:lvl9pPr marL="3808392" indent="0">
              <a:buNone/>
              <a:defRPr sz="933"/>
            </a:lvl9pPr>
          </a:lstStyle>
          <a:p>
            <a:pPr lvl="0"/>
            <a:r>
              <a:rPr lang="en-US"/>
              <a:t>Click to edit Master text styles</a:t>
            </a:r>
          </a:p>
        </p:txBody>
      </p:sp>
      <p:sp>
        <p:nvSpPr>
          <p:cNvPr id="5" name="Date Placeholder 3"/>
          <p:cNvSpPr>
            <a:spLocks noGrp="1"/>
          </p:cNvSpPr>
          <p:nvPr>
            <p:ph type="dt" sz="half" idx="10"/>
          </p:nvPr>
        </p:nvSpPr>
        <p:spPr>
          <a:xfrm>
            <a:off x="203200" y="5461141"/>
            <a:ext cx="2133600" cy="304631"/>
          </a:xfrm>
          <a:prstGeom prst="rect">
            <a:avLst/>
          </a:prstGeom>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FFD4ABA-5F58-4AF7-AFD1-8963CA69F11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1280521"/>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03200" y="5461141"/>
            <a:ext cx="2133600" cy="304631"/>
          </a:xfrm>
          <a:prstGeom prst="rect">
            <a:avLst/>
          </a:prstGeom>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47D76E5-9A02-40C9-B734-1BE7AE6182E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54056601"/>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203200" y="5461141"/>
            <a:ext cx="2133600" cy="304631"/>
          </a:xfrm>
          <a:prstGeom prst="rect">
            <a:avLst/>
          </a:prstGeom>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CE9ED18-C428-4323-B872-5E1AF09BEE8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87573897"/>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11"/>
          <p:cNvSpPr/>
          <p:nvPr userDrawn="1"/>
        </p:nvSpPr>
        <p:spPr>
          <a:xfrm>
            <a:off x="0" y="0"/>
            <a:ext cx="9144000" cy="5715000"/>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endParaRPr lang="en-US" dirty="0"/>
          </a:p>
        </p:txBody>
      </p:sp>
      <p:sp>
        <p:nvSpPr>
          <p:cNvPr id="9" name="Rectangle 8"/>
          <p:cNvSpPr/>
          <p:nvPr userDrawn="1"/>
        </p:nvSpPr>
        <p:spPr>
          <a:xfrm>
            <a:off x="0" y="2772423"/>
            <a:ext cx="9144000" cy="1729642"/>
          </a:xfrm>
          <a:prstGeom prst="rect">
            <a:avLst/>
          </a:prstGeom>
          <a:solidFill>
            <a:schemeClr val="accent1">
              <a:alpha val="6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010400" y="5450653"/>
            <a:ext cx="2133600" cy="250707"/>
          </a:xfrm>
        </p:spPr>
        <p:txBody>
          <a:bodyPr/>
          <a:lstStyle>
            <a:lvl1pPr>
              <a:defRPr sz="1050">
                <a:latin typeface="Arial" panose="020B0604020202020204" pitchFamily="34" charset="0"/>
                <a:cs typeface="Arial" panose="020B0604020202020204" pitchFamily="34" charset="0"/>
              </a:defRPr>
            </a:lvl1pPr>
          </a:lstStyle>
          <a:p>
            <a:fld id="{E6B8A753-4011-6A46-BA68-089A9007A499}" type="slidenum">
              <a:rPr lang="en-US" smtClean="0"/>
              <a:pPr/>
              <a:t>‹#›</a:t>
            </a:fld>
            <a:endParaRPr lang="en-US" dirty="0"/>
          </a:p>
        </p:txBody>
      </p:sp>
      <p:sp>
        <p:nvSpPr>
          <p:cNvPr id="2" name="Title 1"/>
          <p:cNvSpPr>
            <a:spLocks noGrp="1"/>
          </p:cNvSpPr>
          <p:nvPr>
            <p:ph type="ctrTitle"/>
          </p:nvPr>
        </p:nvSpPr>
        <p:spPr>
          <a:xfrm>
            <a:off x="685800" y="2772424"/>
            <a:ext cx="7772400" cy="980338"/>
          </a:xfrm>
        </p:spPr>
        <p:txBody>
          <a:bodyPr>
            <a:normAutofit/>
          </a:bodyPr>
          <a:lstStyle>
            <a:lvl1pPr algn="ctr">
              <a:defRPr sz="360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371600" y="3752763"/>
            <a:ext cx="6400800" cy="749303"/>
          </a:xfrm>
        </p:spPr>
        <p:txBody>
          <a:bodyP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14" name="Picture 13" descr="SightLife_Logo_CMYK_HORIZ_TAG.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129367" y="841963"/>
            <a:ext cx="4686300" cy="1255889"/>
          </a:xfrm>
          <a:prstGeom prst="rect">
            <a:avLst/>
          </a:prstGeom>
        </p:spPr>
      </p:pic>
    </p:spTree>
    <p:extLst>
      <p:ext uri="{BB962C8B-B14F-4D97-AF65-F5344CB8AC3E}">
        <p14:creationId xmlns:p14="http://schemas.microsoft.com/office/powerpoint/2010/main" val="2491526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lvl1pPr algn="ctr">
              <a:defRPr/>
            </a:lvl1pPr>
          </a:lstStyle>
          <a:p>
            <a:r>
              <a:rPr lang="en-US" dirty="0"/>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B8A753-4011-6A46-BA68-089A9007A499}" type="slidenum">
              <a:rPr lang="en-US" smtClean="0"/>
              <a:t>‹#›</a:t>
            </a:fld>
            <a:endParaRPr lang="en-US" dirty="0"/>
          </a:p>
        </p:txBody>
      </p:sp>
    </p:spTree>
    <p:extLst>
      <p:ext uri="{BB962C8B-B14F-4D97-AF65-F5344CB8AC3E}">
        <p14:creationId xmlns:p14="http://schemas.microsoft.com/office/powerpoint/2010/main" val="3926876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457401"/>
            <a:ext cx="8229600" cy="37716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B8A753-4011-6A46-BA68-089A9007A499}" type="slidenum">
              <a:rPr lang="en-US" smtClean="0"/>
              <a:t>‹#›</a:t>
            </a:fld>
            <a:endParaRPr lang="en-US" dirty="0"/>
          </a:p>
        </p:txBody>
      </p:sp>
    </p:spTree>
    <p:extLst>
      <p:ext uri="{BB962C8B-B14F-4D97-AF65-F5344CB8AC3E}">
        <p14:creationId xmlns:p14="http://schemas.microsoft.com/office/powerpoint/2010/main" val="41943390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8"/>
            <a:ext cx="7772400" cy="113506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B8A753-4011-6A46-BA68-089A9007A499}" type="slidenum">
              <a:rPr lang="en-US" smtClean="0"/>
              <a:t>‹#›</a:t>
            </a:fld>
            <a:endParaRPr lang="en-US" dirty="0"/>
          </a:p>
        </p:txBody>
      </p:sp>
    </p:spTree>
    <p:extLst>
      <p:ext uri="{BB962C8B-B14F-4D97-AF65-F5344CB8AC3E}">
        <p14:creationId xmlns:p14="http://schemas.microsoft.com/office/powerpoint/2010/main" val="36903137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454435"/>
            <a:ext cx="4038600" cy="282839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54435"/>
            <a:ext cx="4038600" cy="282839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B8A753-4011-6A46-BA68-089A9007A499}" type="slidenum">
              <a:rPr lang="en-US" smtClean="0"/>
              <a:t>‹#›</a:t>
            </a:fld>
            <a:endParaRPr lang="en-US" dirty="0"/>
          </a:p>
        </p:txBody>
      </p:sp>
    </p:spTree>
    <p:extLst>
      <p:ext uri="{BB962C8B-B14F-4D97-AF65-F5344CB8AC3E}">
        <p14:creationId xmlns:p14="http://schemas.microsoft.com/office/powerpoint/2010/main" val="35804645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6"/>
            <a:ext cx="8229600" cy="9525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6B8A753-4011-6A46-BA68-089A9007A499}" type="slidenum">
              <a:rPr lang="en-US" smtClean="0"/>
              <a:t>‹#›</a:t>
            </a:fld>
            <a:endParaRPr lang="en-US" dirty="0"/>
          </a:p>
        </p:txBody>
      </p:sp>
    </p:spTree>
    <p:extLst>
      <p:ext uri="{BB962C8B-B14F-4D97-AF65-F5344CB8AC3E}">
        <p14:creationId xmlns:p14="http://schemas.microsoft.com/office/powerpoint/2010/main" val="27510762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6B8A753-4011-6A46-BA68-089A9007A499}" type="slidenum">
              <a:rPr lang="en-US" smtClean="0"/>
              <a:t>‹#›</a:t>
            </a:fld>
            <a:endParaRPr lang="en-US" dirty="0"/>
          </a:p>
        </p:txBody>
      </p:sp>
    </p:spTree>
    <p:extLst>
      <p:ext uri="{BB962C8B-B14F-4D97-AF65-F5344CB8AC3E}">
        <p14:creationId xmlns:p14="http://schemas.microsoft.com/office/powerpoint/2010/main" val="3716654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2" descr="T:\Communications\Logos\SightLife\_RGB\SightLife_Logo_RGB_HORIZ_TAG.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5162550"/>
            <a:ext cx="18288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0"/>
          </p:nvPr>
        </p:nvSpPr>
        <p:spPr>
          <a:xfrm>
            <a:off x="457200" y="5297488"/>
            <a:ext cx="2133600" cy="303212"/>
          </a:xfrm>
          <a:prstGeom prst="rect">
            <a:avLst/>
          </a:prstGeom>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43E934D-5C0E-4792-B19C-01A36D421836}" type="slidenum">
              <a:rPr lang="en-US" altLang="en-US"/>
              <a:pPr/>
              <a:t>‹#›</a:t>
            </a:fld>
            <a:endParaRPr lang="en-US" altLang="en-US"/>
          </a:p>
        </p:txBody>
      </p:sp>
    </p:spTree>
    <p:extLst>
      <p:ext uri="{BB962C8B-B14F-4D97-AF65-F5344CB8AC3E}">
        <p14:creationId xmlns:p14="http://schemas.microsoft.com/office/powerpoint/2010/main" val="24891699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6B8A753-4011-6A46-BA68-089A9007A499}" type="slidenum">
              <a:rPr lang="en-US" smtClean="0"/>
              <a:t>‹#›</a:t>
            </a:fld>
            <a:endParaRPr lang="en-US" dirty="0"/>
          </a:p>
        </p:txBody>
      </p:sp>
    </p:spTree>
    <p:extLst>
      <p:ext uri="{BB962C8B-B14F-4D97-AF65-F5344CB8AC3E}">
        <p14:creationId xmlns:p14="http://schemas.microsoft.com/office/powerpoint/2010/main" val="37421176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5" name="Rectangle 4"/>
          <p:cNvSpPr/>
          <p:nvPr userDrawn="1"/>
        </p:nvSpPr>
        <p:spPr>
          <a:xfrm>
            <a:off x="0" y="0"/>
            <a:ext cx="9144000" cy="5715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Slide Number Placeholder 3"/>
          <p:cNvSpPr>
            <a:spLocks noGrp="1"/>
          </p:cNvSpPr>
          <p:nvPr>
            <p:ph type="sldNum" sz="quarter" idx="12"/>
          </p:nvPr>
        </p:nvSpPr>
        <p:spPr>
          <a:xfrm>
            <a:off x="7010400" y="5402885"/>
            <a:ext cx="2133600" cy="304271"/>
          </a:xfrm>
        </p:spPr>
        <p:txBody>
          <a:bodyPr/>
          <a:lstStyle>
            <a:lvl1pPr>
              <a:defRPr>
                <a:solidFill>
                  <a:schemeClr val="accent5"/>
                </a:solidFill>
              </a:defRPr>
            </a:lvl1pPr>
          </a:lstStyle>
          <a:p>
            <a:fld id="{E6B8A753-4011-6A46-BA68-089A9007A499}" type="slidenum">
              <a:rPr lang="en-US" smtClean="0"/>
              <a:pPr/>
              <a:t>‹#›</a:t>
            </a:fld>
            <a:endParaRPr lang="en-US" dirty="0"/>
          </a:p>
        </p:txBody>
      </p:sp>
    </p:spTree>
    <p:extLst>
      <p:ext uri="{BB962C8B-B14F-4D97-AF65-F5344CB8AC3E}">
        <p14:creationId xmlns:p14="http://schemas.microsoft.com/office/powerpoint/2010/main" val="37774921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Rectangle 4"/>
          <p:cNvSpPr/>
          <p:nvPr userDrawn="1"/>
        </p:nvSpPr>
        <p:spPr>
          <a:xfrm>
            <a:off x="0" y="0"/>
            <a:ext cx="9144000" cy="5715000"/>
          </a:xfrm>
          <a:prstGeom prst="rect">
            <a:avLst/>
          </a:prstGeom>
          <a:solidFill>
            <a:srgbClr val="50386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Title 1"/>
          <p:cNvSpPr>
            <a:spLocks noGrp="1"/>
          </p:cNvSpPr>
          <p:nvPr>
            <p:ph type="ctrTitle"/>
          </p:nvPr>
        </p:nvSpPr>
        <p:spPr>
          <a:xfrm>
            <a:off x="2667000" y="1859907"/>
            <a:ext cx="5918200" cy="980338"/>
          </a:xfrm>
        </p:spPr>
        <p:txBody>
          <a:bodyPr>
            <a:normAutofit/>
          </a:bodyPr>
          <a:lstStyle>
            <a:lvl1pPr algn="l">
              <a:defRPr sz="3200">
                <a:solidFill>
                  <a:srgbClr val="FFFFFF"/>
                </a:solidFill>
              </a:defRPr>
            </a:lvl1pPr>
          </a:lstStyle>
          <a:p>
            <a:r>
              <a:rPr lang="en-US" dirty="0"/>
              <a:t>Click to edit Master title style</a:t>
            </a:r>
          </a:p>
        </p:txBody>
      </p:sp>
      <p:sp>
        <p:nvSpPr>
          <p:cNvPr id="4" name="Subtitle 2"/>
          <p:cNvSpPr>
            <a:spLocks noGrp="1"/>
          </p:cNvSpPr>
          <p:nvPr>
            <p:ph type="subTitle" idx="1"/>
          </p:nvPr>
        </p:nvSpPr>
        <p:spPr>
          <a:xfrm>
            <a:off x="2667000" y="2840245"/>
            <a:ext cx="5918200" cy="749303"/>
          </a:xfrm>
        </p:spPr>
        <p:txBody>
          <a:bodyPr>
            <a:normAutofit/>
          </a:bodyPr>
          <a:lstStyle>
            <a:lvl1pPr marL="0" indent="0" algn="l">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2" name="Picture 1" descr="SightLife_BrandMark_whit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240367" y="2267185"/>
            <a:ext cx="825500" cy="917222"/>
          </a:xfrm>
          <a:prstGeom prst="rect">
            <a:avLst/>
          </a:prstGeom>
        </p:spPr>
      </p:pic>
      <p:cxnSp>
        <p:nvCxnSpPr>
          <p:cNvPr id="6" name="Straight Connector 5"/>
          <p:cNvCxnSpPr/>
          <p:nvPr userDrawn="1"/>
        </p:nvCxnSpPr>
        <p:spPr>
          <a:xfrm>
            <a:off x="2335769" y="2089003"/>
            <a:ext cx="0" cy="1307071"/>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7" name="Slide Number Placeholder 3"/>
          <p:cNvSpPr>
            <a:spLocks noGrp="1"/>
          </p:cNvSpPr>
          <p:nvPr>
            <p:ph type="sldNum" sz="quarter" idx="12"/>
          </p:nvPr>
        </p:nvSpPr>
        <p:spPr>
          <a:xfrm>
            <a:off x="7010400" y="5402885"/>
            <a:ext cx="2133600" cy="304271"/>
          </a:xfrm>
        </p:spPr>
        <p:txBody>
          <a:bodyPr/>
          <a:lstStyle/>
          <a:p>
            <a:fld id="{E6B8A753-4011-6A46-BA68-089A9007A499}" type="slidenum">
              <a:rPr lang="en-US" smtClean="0"/>
              <a:t>‹#›</a:t>
            </a:fld>
            <a:endParaRPr lang="en-US" dirty="0"/>
          </a:p>
        </p:txBody>
      </p:sp>
    </p:spTree>
    <p:extLst>
      <p:ext uri="{BB962C8B-B14F-4D97-AF65-F5344CB8AC3E}">
        <p14:creationId xmlns:p14="http://schemas.microsoft.com/office/powerpoint/2010/main" val="2712596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1600"/>
                                        <p:tgtEl>
                                          <p:spTgt spid="2"/>
                                        </p:tgtEl>
                                      </p:cBhvr>
                                    </p:animEffect>
                                  </p:childTnLst>
                                </p:cTn>
                              </p:par>
                              <p:par>
                                <p:cTn id="8" presetID="16" presetClass="entr" presetSubtype="42" fill="hold" nodeType="withEffect">
                                  <p:stCondLst>
                                    <p:cond delay="500"/>
                                  </p:stCondLst>
                                  <p:childTnLst>
                                    <p:set>
                                      <p:cBhvr>
                                        <p:cTn id="9" dur="1" fill="hold">
                                          <p:stCondLst>
                                            <p:cond delay="0"/>
                                          </p:stCondLst>
                                        </p:cTn>
                                        <p:tgtEl>
                                          <p:spTgt spid="6"/>
                                        </p:tgtEl>
                                        <p:attrNameLst>
                                          <p:attrName>style.visibility</p:attrName>
                                        </p:attrNameLst>
                                      </p:cBhvr>
                                      <p:to>
                                        <p:strVal val="visible"/>
                                      </p:to>
                                    </p:set>
                                    <p:animEffect transition="in" filter="barn(outHorizontal)">
                                      <p:cBhvr>
                                        <p:cTn id="10" dur="1000"/>
                                        <p:tgtEl>
                                          <p:spTgt spid="6"/>
                                        </p:tgtEl>
                                      </p:cBhvr>
                                    </p:animEffect>
                                  </p:childTnLst>
                                </p:cTn>
                              </p:par>
                            </p:childTnLst>
                          </p:cTn>
                        </p:par>
                        <p:par>
                          <p:cTn id="11" fill="hold">
                            <p:stCondLst>
                              <p:cond delay="1600"/>
                            </p:stCondLst>
                            <p:childTnLst>
                              <p:par>
                                <p:cTn id="12" presetID="12" presetClass="entr" presetSubtype="8"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1000"/>
                                        <p:tgtEl>
                                          <p:spTgt spid="3"/>
                                        </p:tgtEl>
                                        <p:attrNameLst>
                                          <p:attrName>ppt_x</p:attrName>
                                        </p:attrNameLst>
                                      </p:cBhvr>
                                      <p:tavLst>
                                        <p:tav tm="0">
                                          <p:val>
                                            <p:strVal val="#ppt_x-#ppt_w*1.125000"/>
                                          </p:val>
                                        </p:tav>
                                        <p:tav tm="100000">
                                          <p:val>
                                            <p:strVal val="#ppt_x"/>
                                          </p:val>
                                        </p:tav>
                                      </p:tavLst>
                                    </p:anim>
                                    <p:animEffect transition="in" filter="wipe(right)">
                                      <p:cBhvr>
                                        <p:cTn id="15" dur="1000"/>
                                        <p:tgtEl>
                                          <p:spTgt spid="3"/>
                                        </p:tgtEl>
                                      </p:cBhvr>
                                    </p:animEffect>
                                  </p:childTnLst>
                                </p:cTn>
                              </p:par>
                            </p:childTnLst>
                          </p:cTn>
                        </p:par>
                        <p:par>
                          <p:cTn id="16" fill="hold">
                            <p:stCondLst>
                              <p:cond delay="2600"/>
                            </p:stCondLst>
                            <p:childTnLst>
                              <p:par>
                                <p:cTn id="17" presetID="12" presetClass="entr" presetSubtype="8" fill="hold" grpId="0" nodeType="after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1000"/>
                                        <p:tgtEl>
                                          <p:spTgt spid="4">
                                            <p:txEl>
                                              <p:pRg st="0" end="0"/>
                                            </p:txEl>
                                          </p:spTgt>
                                        </p:tgtEl>
                                        <p:attrNameLst>
                                          <p:attrName>ppt_x</p:attrName>
                                        </p:attrNameLst>
                                      </p:cBhvr>
                                      <p:tavLst>
                                        <p:tav tm="0">
                                          <p:val>
                                            <p:strVal val="#ppt_x-#ppt_w*1.125000"/>
                                          </p:val>
                                        </p:tav>
                                        <p:tav tm="100000">
                                          <p:val>
                                            <p:strVal val="#ppt_x"/>
                                          </p:val>
                                        </p:tav>
                                      </p:tavLst>
                                    </p:anim>
                                    <p:animEffect transition="in" filter="wipe(right)">
                                      <p:cBhvr>
                                        <p:cTn id="20"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tmplLst>
          <p:tmpl lvl="1">
            <p:tnLst>
              <p:par>
                <p:cTn presetID="12" presetClass="entr" presetSubtype="8" fill="hold" nodeType="after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1000"/>
                        <p:tgtEl>
                          <p:spTgt spid="4"/>
                        </p:tgtEl>
                        <p:attrNameLst>
                          <p:attrName>ppt_x</p:attrName>
                        </p:attrNameLst>
                      </p:cBhvr>
                      <p:tavLst>
                        <p:tav tm="0">
                          <p:val>
                            <p:strVal val="#ppt_x-#ppt_w*1.125000"/>
                          </p:val>
                        </p:tav>
                        <p:tav tm="100000">
                          <p:val>
                            <p:strVal val="#ppt_x"/>
                          </p:val>
                        </p:tav>
                      </p:tavLst>
                    </p:anim>
                    <p:animEffect transition="in" filter="wipe(right)">
                      <p:cBhvr>
                        <p:cTn dur="1000"/>
                        <p:tgtEl>
                          <p:spTgt spid="4"/>
                        </p:tgtEl>
                      </p:cBhvr>
                    </p:animEffect>
                  </p:childTnLst>
                </p:cTn>
              </p:par>
            </p:tnLst>
          </p:tmpl>
        </p:tmplLst>
      </p:bldP>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userDrawn="1"/>
        </p:nvSpPr>
        <p:spPr>
          <a:xfrm>
            <a:off x="0" y="0"/>
            <a:ext cx="9144000" cy="5715000"/>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0" y="0"/>
            <a:ext cx="5486400" cy="5715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136272" y="1812754"/>
            <a:ext cx="2626728" cy="670719"/>
          </a:xfrm>
        </p:spPr>
        <p:txBody>
          <a:bodyPr>
            <a:no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lvl1pPr>
              <a:defRPr>
                <a:solidFill>
                  <a:schemeClr val="tx1"/>
                </a:solidFill>
              </a:defRPr>
            </a:lvl1pPr>
          </a:lstStyle>
          <a:p>
            <a:endParaRPr lang="en-US" dirty="0"/>
          </a:p>
        </p:txBody>
      </p:sp>
      <p:sp>
        <p:nvSpPr>
          <p:cNvPr id="6" name="Footer Placeholder 5"/>
          <p:cNvSpPr>
            <a:spLocks noGrp="1"/>
          </p:cNvSpPr>
          <p:nvPr>
            <p:ph type="ftr" sz="quarter" idx="11"/>
          </p:nvPr>
        </p:nvSpPr>
        <p:spPr/>
        <p:txBody>
          <a:bodyPr/>
          <a:lstStyle>
            <a:lvl1pPr>
              <a:defRPr>
                <a:solidFill>
                  <a:schemeClr val="tx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5"/>
                </a:solidFill>
              </a:defRPr>
            </a:lvl1pPr>
          </a:lstStyle>
          <a:p>
            <a:fld id="{E6B8A753-4011-6A46-BA68-089A9007A499}" type="slidenum">
              <a:rPr lang="en-US" smtClean="0"/>
              <a:pPr/>
              <a:t>‹#›</a:t>
            </a:fld>
            <a:endParaRPr lang="en-US" dirty="0"/>
          </a:p>
        </p:txBody>
      </p:sp>
      <p:pic>
        <p:nvPicPr>
          <p:cNvPr id="11" name="Picture 10" descr="SightLife_BrandMark_CMYK.eps"/>
          <p:cNvPicPr>
            <a:picLocks noChangeAspect="1"/>
          </p:cNvPicPr>
          <p:nvPr userDrawn="1"/>
        </p:nvPicPr>
        <p:blipFill rotWithShape="1">
          <a:blip r:embed="rId2">
            <a:alphaModFix amt="27000"/>
            <a:extLst>
              <a:ext uri="{28A0092B-C50C-407E-A947-70E740481C1C}">
                <a14:useLocalDpi xmlns:a14="http://schemas.microsoft.com/office/drawing/2010/main"/>
              </a:ext>
            </a:extLst>
          </a:blip>
          <a:srcRect/>
          <a:stretch/>
        </p:blipFill>
        <p:spPr>
          <a:xfrm>
            <a:off x="7619766" y="-424181"/>
            <a:ext cx="1706836" cy="1896484"/>
          </a:xfrm>
          <a:prstGeom prst="rect">
            <a:avLst/>
          </a:prstGeom>
        </p:spPr>
      </p:pic>
      <p:cxnSp>
        <p:nvCxnSpPr>
          <p:cNvPr id="10" name="Straight Connector 9"/>
          <p:cNvCxnSpPr/>
          <p:nvPr userDrawn="1"/>
        </p:nvCxnSpPr>
        <p:spPr>
          <a:xfrm>
            <a:off x="6136272" y="1629736"/>
            <a:ext cx="2626728" cy="0"/>
          </a:xfrm>
          <a:prstGeom prst="line">
            <a:avLst/>
          </a:prstGeom>
          <a:ln w="12700" cmpd="sng">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6136272" y="699351"/>
            <a:ext cx="2626728" cy="751241"/>
          </a:xfrm>
        </p:spPr>
        <p:txBody>
          <a:bodyPr anchor="b"/>
          <a:lstStyle>
            <a:lvl1pPr algn="ctr">
              <a:defRPr sz="2800" b="1"/>
            </a:lvl1pPr>
          </a:lstStyle>
          <a:p>
            <a:r>
              <a:rPr lang="en-US" dirty="0"/>
              <a:t>Click to edit Master title style</a:t>
            </a:r>
          </a:p>
        </p:txBody>
      </p:sp>
      <p:pic>
        <p:nvPicPr>
          <p:cNvPr id="12" name="Picture 1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250796" y="5513625"/>
            <a:ext cx="557764" cy="147797"/>
          </a:xfrm>
          <a:prstGeom prst="rect">
            <a:avLst/>
          </a:prstGeom>
        </p:spPr>
      </p:pic>
    </p:spTree>
    <p:extLst>
      <p:ext uri="{BB962C8B-B14F-4D97-AF65-F5344CB8AC3E}">
        <p14:creationId xmlns:p14="http://schemas.microsoft.com/office/powerpoint/2010/main" val="1905227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1000"/>
                                        <p:tgtEl>
                                          <p:spTgt spid="3"/>
                                        </p:tgtEl>
                                      </p:cBhvr>
                                    </p:animEffect>
                                  </p:childTnLst>
                                </p:cTn>
                              </p:par>
                            </p:childTnLst>
                          </p:cTn>
                        </p:par>
                        <p:par>
                          <p:cTn id="8" fill="hold">
                            <p:stCondLst>
                              <p:cond delay="1000"/>
                            </p:stCondLst>
                            <p:childTnLst>
                              <p:par>
                                <p:cTn id="9" presetID="1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p:tgtEl>
                                          <p:spTgt spid="2"/>
                                        </p:tgtEl>
                                        <p:attrNameLst>
                                          <p:attrName>ppt_y</p:attrName>
                                        </p:attrNameLst>
                                      </p:cBhvr>
                                      <p:tavLst>
                                        <p:tav tm="0">
                                          <p:val>
                                            <p:strVal val="#ppt_y+#ppt_h*1.125000"/>
                                          </p:val>
                                        </p:tav>
                                        <p:tav tm="100000">
                                          <p:val>
                                            <p:strVal val="#ppt_y"/>
                                          </p:val>
                                        </p:tav>
                                      </p:tavLst>
                                    </p:anim>
                                    <p:animEffect transition="in" filter="wipe(up)">
                                      <p:cBhvr>
                                        <p:cTn id="12" dur="1000"/>
                                        <p:tgtEl>
                                          <p:spTgt spid="2"/>
                                        </p:tgtEl>
                                      </p:cBhvr>
                                    </p:animEffect>
                                  </p:childTnLst>
                                </p:cTn>
                              </p:par>
                              <p:par>
                                <p:cTn id="13" presetID="6" presetClass="entr" presetSubtype="32" fill="hold" nodeType="withEffect">
                                  <p:stCondLst>
                                    <p:cond delay="500"/>
                                  </p:stCondLst>
                                  <p:childTnLst>
                                    <p:set>
                                      <p:cBhvr>
                                        <p:cTn id="14" dur="1" fill="hold">
                                          <p:stCondLst>
                                            <p:cond delay="0"/>
                                          </p:stCondLst>
                                        </p:cTn>
                                        <p:tgtEl>
                                          <p:spTgt spid="10"/>
                                        </p:tgtEl>
                                        <p:attrNameLst>
                                          <p:attrName>style.visibility</p:attrName>
                                        </p:attrNameLst>
                                      </p:cBhvr>
                                      <p:to>
                                        <p:strVal val="visible"/>
                                      </p:to>
                                    </p:set>
                                    <p:animEffect transition="in" filter="circle(out)">
                                      <p:cBhvr>
                                        <p:cTn id="15" dur="1000"/>
                                        <p:tgtEl>
                                          <p:spTgt spid="10"/>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1000"/>
                                        <p:tgtEl>
                                          <p:spTgt spid="4">
                                            <p:txEl>
                                              <p:pRg st="0" end="0"/>
                                            </p:txEl>
                                          </p:spTgt>
                                        </p:tgtEl>
                                        <p:attrNameLst>
                                          <p:attrName>ppt_y</p:attrName>
                                        </p:attrNameLst>
                                      </p:cBhvr>
                                      <p:tavLst>
                                        <p:tav tm="0">
                                          <p:val>
                                            <p:strVal val="#ppt_y-#ppt_h*1.125000"/>
                                          </p:val>
                                        </p:tav>
                                        <p:tav tm="100000">
                                          <p:val>
                                            <p:strVal val="#ppt_y"/>
                                          </p:val>
                                        </p:tav>
                                      </p:tavLst>
                                    </p:anim>
                                    <p:animEffect transition="in" filter="wipe(down)">
                                      <p:cBhvr>
                                        <p:cTn id="20"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tmplLst>
          <p:tmpl lvl="1">
            <p:tnLst>
              <p:par>
                <p:cTn presetID="12" presetClass="entr" presetSubtype="1" fill="hold" nodeType="after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1000"/>
                        <p:tgtEl>
                          <p:spTgt spid="4"/>
                        </p:tgtEl>
                        <p:attrNameLst>
                          <p:attrName>ppt_y</p:attrName>
                        </p:attrNameLst>
                      </p:cBhvr>
                      <p:tavLst>
                        <p:tav tm="0">
                          <p:val>
                            <p:strVal val="#ppt_y-#ppt_h*1.125000"/>
                          </p:val>
                        </p:tav>
                        <p:tav tm="100000">
                          <p:val>
                            <p:strVal val="#ppt_y"/>
                          </p:val>
                        </p:tav>
                      </p:tavLst>
                    </p:anim>
                    <p:animEffect transition="in" filter="wipe(down)">
                      <p:cBhvr>
                        <p:cTn dur="1000"/>
                        <p:tgtEl>
                          <p:spTgt spid="4"/>
                        </p:tgtEl>
                      </p:cBhvr>
                    </p:animEffect>
                  </p:childTnLst>
                </p:cTn>
              </p:par>
            </p:tnLst>
          </p:tmpl>
        </p:tmplLst>
      </p:bldP>
      <p:bldP spid="2" grpId="0"/>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8" name="Rectangle 7"/>
          <p:cNvSpPr/>
          <p:nvPr userDrawn="1"/>
        </p:nvSpPr>
        <p:spPr>
          <a:xfrm>
            <a:off x="0" y="0"/>
            <a:ext cx="9144000" cy="5715000"/>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46205" y="3879054"/>
            <a:ext cx="2626728" cy="751241"/>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0" y="0"/>
            <a:ext cx="9144000" cy="36124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4061939" y="3879054"/>
            <a:ext cx="4624861" cy="751241"/>
          </a:xfrm>
        </p:spPr>
        <p:txBody>
          <a:bodyPr/>
          <a:lstStyle>
            <a:lvl1pPr marL="0" indent="0" algn="l">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lvl1pPr>
              <a:defRPr>
                <a:solidFill>
                  <a:schemeClr val="tx1"/>
                </a:solidFill>
              </a:defRPr>
            </a:lvl1pPr>
          </a:lstStyle>
          <a:p>
            <a:endParaRPr lang="en-US" dirty="0"/>
          </a:p>
        </p:txBody>
      </p:sp>
      <p:sp>
        <p:nvSpPr>
          <p:cNvPr id="6" name="Footer Placeholder 5"/>
          <p:cNvSpPr>
            <a:spLocks noGrp="1"/>
          </p:cNvSpPr>
          <p:nvPr>
            <p:ph type="ftr" sz="quarter" idx="11"/>
          </p:nvPr>
        </p:nvSpPr>
        <p:spPr/>
        <p:txBody>
          <a:bodyPr/>
          <a:lstStyle>
            <a:lvl1pPr>
              <a:defRPr>
                <a:solidFill>
                  <a:schemeClr val="tx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5"/>
                </a:solidFill>
              </a:defRPr>
            </a:lvl1pPr>
          </a:lstStyle>
          <a:p>
            <a:fld id="{E6B8A753-4011-6A46-BA68-089A9007A499}" type="slidenum">
              <a:rPr lang="en-US" smtClean="0"/>
              <a:pPr/>
              <a:t>‹#›</a:t>
            </a:fld>
            <a:endParaRPr lang="en-US" dirty="0"/>
          </a:p>
        </p:txBody>
      </p:sp>
      <p:cxnSp>
        <p:nvCxnSpPr>
          <p:cNvPr id="10" name="Straight Connector 9"/>
          <p:cNvCxnSpPr/>
          <p:nvPr userDrawn="1"/>
        </p:nvCxnSpPr>
        <p:spPr>
          <a:xfrm>
            <a:off x="3817436" y="3879054"/>
            <a:ext cx="0" cy="751241"/>
          </a:xfrm>
          <a:prstGeom prst="line">
            <a:avLst/>
          </a:prstGeom>
          <a:ln w="12700" cmpd="sng">
            <a:solidFill>
              <a:schemeClr val="accent5"/>
            </a:solidFill>
          </a:ln>
          <a:effectLst/>
        </p:spPr>
        <p:style>
          <a:lnRef idx="2">
            <a:schemeClr val="accent1"/>
          </a:lnRef>
          <a:fillRef idx="0">
            <a:schemeClr val="accent1"/>
          </a:fillRef>
          <a:effectRef idx="1">
            <a:schemeClr val="accent1"/>
          </a:effectRef>
          <a:fontRef idx="minor">
            <a:schemeClr val="tx1"/>
          </a:fontRef>
        </p:style>
      </p:cxnSp>
      <p:pic>
        <p:nvPicPr>
          <p:cNvPr id="11" name="Picture 1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250796" y="5513625"/>
            <a:ext cx="557764" cy="147797"/>
          </a:xfrm>
          <a:prstGeom prst="rect">
            <a:avLst/>
          </a:prstGeom>
        </p:spPr>
      </p:pic>
    </p:spTree>
    <p:extLst>
      <p:ext uri="{BB962C8B-B14F-4D97-AF65-F5344CB8AC3E}">
        <p14:creationId xmlns:p14="http://schemas.microsoft.com/office/powerpoint/2010/main" val="26450665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27541"/>
            <a:ext cx="3008313" cy="96837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3"/>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195918"/>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B8A753-4011-6A46-BA68-089A9007A499}" type="slidenum">
              <a:rPr lang="en-US" smtClean="0"/>
              <a:t>‹#›</a:t>
            </a:fld>
            <a:endParaRPr lang="en-US" dirty="0"/>
          </a:p>
        </p:txBody>
      </p:sp>
    </p:spTree>
    <p:extLst>
      <p:ext uri="{BB962C8B-B14F-4D97-AF65-F5344CB8AC3E}">
        <p14:creationId xmlns:p14="http://schemas.microsoft.com/office/powerpoint/2010/main" val="344133845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B8A753-4011-6A46-BA68-089A9007A499}" type="slidenum">
              <a:rPr lang="en-US" smtClean="0"/>
              <a:t>‹#›</a:t>
            </a:fld>
            <a:endParaRPr lang="en-US" dirty="0"/>
          </a:p>
        </p:txBody>
      </p:sp>
    </p:spTree>
    <p:extLst>
      <p:ext uri="{BB962C8B-B14F-4D97-AF65-F5344CB8AC3E}">
        <p14:creationId xmlns:p14="http://schemas.microsoft.com/office/powerpoint/2010/main" val="32194718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71979"/>
            <a:ext cx="2057400" cy="365654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71979"/>
            <a:ext cx="6019800" cy="36565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B8A753-4011-6A46-BA68-089A9007A499}" type="slidenum">
              <a:rPr lang="en-US" smtClean="0"/>
              <a:t>‹#›</a:t>
            </a:fld>
            <a:endParaRPr lang="en-US" dirty="0"/>
          </a:p>
        </p:txBody>
      </p:sp>
    </p:spTree>
    <p:extLst>
      <p:ext uri="{BB962C8B-B14F-4D97-AF65-F5344CB8AC3E}">
        <p14:creationId xmlns:p14="http://schemas.microsoft.com/office/powerpoint/2010/main" val="27618898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15" name="Slide Number Placeholder 14"/>
          <p:cNvSpPr>
            <a:spLocks noGrp="1"/>
          </p:cNvSpPr>
          <p:nvPr>
            <p:ph type="sldNum" sz="quarter" idx="12"/>
          </p:nvPr>
        </p:nvSpPr>
        <p:spPr/>
        <p:txBody>
          <a:bodyPr/>
          <a:lstStyle>
            <a:lvl1pPr>
              <a:defRPr>
                <a:solidFill>
                  <a:schemeClr val="accent2"/>
                </a:solidFill>
              </a:defRPr>
            </a:lvl1pPr>
          </a:lstStyle>
          <a:p>
            <a:fld id="{C25BD40F-6739-0D42-B3DE-9446256D2730}" type="slidenum">
              <a:rPr lang="en-US" smtClean="0">
                <a:solidFill>
                  <a:srgbClr val="898B8E"/>
                </a:solidFill>
              </a:rPr>
              <a:pPr/>
              <a:t>‹#›</a:t>
            </a:fld>
            <a:endParaRPr lang="en-US" dirty="0">
              <a:solidFill>
                <a:srgbClr val="898B8E"/>
              </a:solidFill>
            </a:endParaRPr>
          </a:p>
        </p:txBody>
      </p:sp>
    </p:spTree>
    <p:extLst>
      <p:ext uri="{BB962C8B-B14F-4D97-AF65-F5344CB8AC3E}">
        <p14:creationId xmlns:p14="http://schemas.microsoft.com/office/powerpoint/2010/main" val="53809531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08760"/>
            <a:ext cx="7772400" cy="1225021"/>
          </a:xfrm>
        </p:spPr>
        <p:txBody>
          <a:bodyPr/>
          <a:lstStyle>
            <a:lvl1pPr algn="ctr">
              <a:defRPr/>
            </a:lvl1pPr>
          </a:lstStyle>
          <a:p>
            <a:r>
              <a:rPr lang="en-US" dirty="0"/>
              <a:t>Click to edit Master title style</a:t>
            </a:r>
          </a:p>
        </p:txBody>
      </p:sp>
      <p:sp>
        <p:nvSpPr>
          <p:cNvPr id="3" name="Subtitle 2"/>
          <p:cNvSpPr>
            <a:spLocks noGrp="1"/>
          </p:cNvSpPr>
          <p:nvPr>
            <p:ph type="subTitle" idx="1"/>
          </p:nvPr>
        </p:nvSpPr>
        <p:spPr>
          <a:xfrm>
            <a:off x="1371600" y="2828325"/>
            <a:ext cx="6400800" cy="1460500"/>
          </a:xfrm>
        </p:spPr>
        <p:txBody>
          <a:bodyPr/>
          <a:lstStyle>
            <a:lvl1pPr marL="0" indent="0" algn="ctr">
              <a:buNone/>
              <a:defRPr>
                <a:solidFill>
                  <a:schemeClr val="tx1">
                    <a:tint val="75000"/>
                  </a:schemeClr>
                </a:solidFill>
              </a:defRPr>
            </a:lvl1pPr>
            <a:lvl2pPr marL="380985" indent="0" algn="ctr">
              <a:buNone/>
              <a:defRPr>
                <a:solidFill>
                  <a:schemeClr val="tx1">
                    <a:tint val="75000"/>
                  </a:schemeClr>
                </a:solidFill>
              </a:defRPr>
            </a:lvl2pPr>
            <a:lvl3pPr marL="761970" indent="0" algn="ctr">
              <a:buNone/>
              <a:defRPr>
                <a:solidFill>
                  <a:schemeClr val="tx1">
                    <a:tint val="75000"/>
                  </a:schemeClr>
                </a:solidFill>
              </a:defRPr>
            </a:lvl3pPr>
            <a:lvl4pPr marL="1142954" indent="0" algn="ctr">
              <a:buNone/>
              <a:defRPr>
                <a:solidFill>
                  <a:schemeClr val="tx1">
                    <a:tint val="75000"/>
                  </a:schemeClr>
                </a:solidFill>
              </a:defRPr>
            </a:lvl4pPr>
            <a:lvl5pPr marL="1523939" indent="0" algn="ctr">
              <a:buNone/>
              <a:defRPr>
                <a:solidFill>
                  <a:schemeClr val="tx1">
                    <a:tint val="75000"/>
                  </a:schemeClr>
                </a:solidFill>
              </a:defRPr>
            </a:lvl5pPr>
            <a:lvl6pPr marL="1904924" indent="0" algn="ctr">
              <a:buNone/>
              <a:defRPr>
                <a:solidFill>
                  <a:schemeClr val="tx1">
                    <a:tint val="75000"/>
                  </a:schemeClr>
                </a:solidFill>
              </a:defRPr>
            </a:lvl6pPr>
            <a:lvl7pPr marL="2285909" indent="0" algn="ctr">
              <a:buNone/>
              <a:defRPr>
                <a:solidFill>
                  <a:schemeClr val="tx1">
                    <a:tint val="75000"/>
                  </a:schemeClr>
                </a:solidFill>
              </a:defRPr>
            </a:lvl7pPr>
            <a:lvl8pPr marL="2666893" indent="0" algn="ctr">
              <a:buNone/>
              <a:defRPr>
                <a:solidFill>
                  <a:schemeClr val="tx1">
                    <a:tint val="75000"/>
                  </a:schemeClr>
                </a:solidFill>
              </a:defRPr>
            </a:lvl8pPr>
            <a:lvl9pPr marL="3047878" indent="0" algn="ctr">
              <a:buNone/>
              <a:defRPr>
                <a:solidFill>
                  <a:schemeClr val="tx1">
                    <a:tint val="75000"/>
                  </a:schemeClr>
                </a:solidFill>
              </a:defRPr>
            </a:lvl9pPr>
          </a:lstStyle>
          <a:p>
            <a:r>
              <a:rPr lang="en-US" dirty="0"/>
              <a:t>Click to edit Master subtitle style</a:t>
            </a:r>
          </a:p>
        </p:txBody>
      </p:sp>
      <p:sp>
        <p:nvSpPr>
          <p:cNvPr id="5" name="Slide Number Placeholder 14"/>
          <p:cNvSpPr>
            <a:spLocks noGrp="1"/>
          </p:cNvSpPr>
          <p:nvPr>
            <p:ph type="sldNum" sz="quarter" idx="12"/>
          </p:nvPr>
        </p:nvSpPr>
        <p:spPr>
          <a:xfrm>
            <a:off x="116828" y="5349241"/>
            <a:ext cx="440956" cy="182880"/>
          </a:xfrm>
        </p:spPr>
        <p:txBody>
          <a:bodyPr/>
          <a:lstStyle>
            <a:lvl1pPr>
              <a:defRPr>
                <a:solidFill>
                  <a:schemeClr val="accent2"/>
                </a:solidFill>
              </a:defRPr>
            </a:lvl1pPr>
          </a:lstStyle>
          <a:p>
            <a:fld id="{C25BD40F-6739-0D42-B3DE-9446256D2730}" type="slidenum">
              <a:rPr lang="en-US" smtClean="0">
                <a:solidFill>
                  <a:srgbClr val="898B8E"/>
                </a:solidFill>
              </a:rPr>
              <a:pPr/>
              <a:t>‹#›</a:t>
            </a:fld>
            <a:endParaRPr lang="en-US" dirty="0">
              <a:solidFill>
                <a:srgbClr val="898B8E"/>
              </a:solidFill>
            </a:endParaRPr>
          </a:p>
        </p:txBody>
      </p:sp>
      <p:sp>
        <p:nvSpPr>
          <p:cNvPr id="7" name="TextBox 6"/>
          <p:cNvSpPr txBox="1"/>
          <p:nvPr userDrawn="1"/>
        </p:nvSpPr>
        <p:spPr>
          <a:xfrm>
            <a:off x="500876" y="5376861"/>
            <a:ext cx="666926" cy="169277"/>
          </a:xfrm>
          <a:prstGeom prst="rect">
            <a:avLst/>
          </a:prstGeom>
          <a:noFill/>
        </p:spPr>
        <p:txBody>
          <a:bodyPr wrap="square" rtlCol="0">
            <a:spAutoFit/>
          </a:bodyPr>
          <a:lstStyle/>
          <a:p>
            <a:pPr defTabSz="380985"/>
            <a:r>
              <a:rPr lang="en-US" sz="500" dirty="0">
                <a:solidFill>
                  <a:srgbClr val="D1D0CE"/>
                </a:solidFill>
                <a:latin typeface="HelveticaNeueLT Pro 65 Md" panose="020B0604020202020204" pitchFamily="34" charset="0"/>
                <a:cs typeface="Arial"/>
              </a:rPr>
              <a:t>05-2016</a:t>
            </a:r>
          </a:p>
        </p:txBody>
      </p:sp>
      <p:pic>
        <p:nvPicPr>
          <p:cNvPr id="6" name="Picture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357165" y="374017"/>
            <a:ext cx="2429670" cy="487043"/>
          </a:xfrm>
          <a:prstGeom prst="rect">
            <a:avLst/>
          </a:prstGeom>
          <a:effectLst/>
        </p:spPr>
      </p:pic>
    </p:spTree>
    <p:extLst>
      <p:ext uri="{BB962C8B-B14F-4D97-AF65-F5344CB8AC3E}">
        <p14:creationId xmlns:p14="http://schemas.microsoft.com/office/powerpoint/2010/main" val="1312269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xfrm>
            <a:off x="457200" y="5297488"/>
            <a:ext cx="2133600" cy="303212"/>
          </a:xfrm>
          <a:prstGeom prst="rect">
            <a:avLst/>
          </a:prstGeom>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8EA5C22-0307-43D3-A881-8BCDCDA82C8B}" type="slidenum">
              <a:rPr lang="en-US" altLang="en-US"/>
              <a:pPr/>
              <a:t>‹#›</a:t>
            </a:fld>
            <a:endParaRPr lang="en-US" altLang="en-US"/>
          </a:p>
        </p:txBody>
      </p:sp>
    </p:spTree>
    <p:extLst>
      <p:ext uri="{BB962C8B-B14F-4D97-AF65-F5344CB8AC3E}">
        <p14:creationId xmlns:p14="http://schemas.microsoft.com/office/powerpoint/2010/main" val="242616616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Header Only - Purple">
    <p:bg>
      <p:bgRef idx="1001">
        <a:schemeClr val="bg2"/>
      </p:bgRef>
    </p:bg>
    <p:spTree>
      <p:nvGrpSpPr>
        <p:cNvPr id="1" name=""/>
        <p:cNvGrpSpPr/>
        <p:nvPr/>
      </p:nvGrpSpPr>
      <p:grpSpPr>
        <a:xfrm>
          <a:off x="0" y="0"/>
          <a:ext cx="0" cy="0"/>
          <a:chOff x="0" y="0"/>
          <a:chExt cx="0" cy="0"/>
        </a:xfrm>
      </p:grpSpPr>
      <p:sp>
        <p:nvSpPr>
          <p:cNvPr id="7" name="Title 1"/>
          <p:cNvSpPr>
            <a:spLocks noGrp="1"/>
          </p:cNvSpPr>
          <p:nvPr>
            <p:ph type="ctrTitle"/>
          </p:nvPr>
        </p:nvSpPr>
        <p:spPr>
          <a:xfrm>
            <a:off x="246262" y="781200"/>
            <a:ext cx="8811516" cy="1409836"/>
          </a:xfrm>
        </p:spPr>
        <p:txBody>
          <a:bodyPr>
            <a:normAutofit/>
          </a:bodyPr>
          <a:lstStyle>
            <a:lvl1pPr>
              <a:defRPr sz="3667" cap="none">
                <a:solidFill>
                  <a:schemeClr val="tx1"/>
                </a:solidFill>
                <a:latin typeface="+mj-lt"/>
              </a:defRPr>
            </a:lvl1pPr>
          </a:lstStyle>
          <a:p>
            <a:r>
              <a:rPr lang="en-US" dirty="0"/>
              <a:t>Click to edit Master title style</a:t>
            </a:r>
          </a:p>
        </p:txBody>
      </p:sp>
      <p:sp>
        <p:nvSpPr>
          <p:cNvPr id="2" name="Slide Number Placeholder 1"/>
          <p:cNvSpPr>
            <a:spLocks noGrp="1"/>
          </p:cNvSpPr>
          <p:nvPr>
            <p:ph type="sldNum" sz="quarter" idx="10"/>
          </p:nvPr>
        </p:nvSpPr>
        <p:spPr/>
        <p:txBody>
          <a:bodyPr/>
          <a:lstStyle>
            <a:lvl1pPr>
              <a:defRPr>
                <a:solidFill>
                  <a:schemeClr val="tx1"/>
                </a:solidFill>
                <a:latin typeface="+mn-lt"/>
              </a:defRPr>
            </a:lvl1pPr>
          </a:lstStyle>
          <a:p>
            <a:fld id="{C25BD40F-6739-0D42-B3DE-9446256D2730}" type="slidenum">
              <a:rPr lang="en-US" smtClean="0">
                <a:solidFill>
                  <a:srgbClr val="FFFFFF"/>
                </a:solidFill>
              </a:rPr>
              <a:pPr/>
              <a:t>‹#›</a:t>
            </a:fld>
            <a:endParaRPr lang="en-US" dirty="0">
              <a:solidFill>
                <a:srgbClr val="FFFFFF"/>
              </a:solidFill>
            </a:endParaRPr>
          </a:p>
        </p:txBody>
      </p:sp>
      <p:pic>
        <p:nvPicPr>
          <p:cNvPr id="3" name="Picture 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013448" y="5151452"/>
            <a:ext cx="1752605" cy="351321"/>
          </a:xfrm>
          <a:prstGeom prst="rect">
            <a:avLst/>
          </a:prstGeom>
        </p:spPr>
      </p:pic>
    </p:spTree>
    <p:extLst>
      <p:ext uri="{BB962C8B-B14F-4D97-AF65-F5344CB8AC3E}">
        <p14:creationId xmlns:p14="http://schemas.microsoft.com/office/powerpoint/2010/main" val="868451587"/>
      </p:ext>
    </p:extLst>
  </p:cSld>
  <p:clrMapOvr>
    <a:overrideClrMapping bg1="dk1" tx1="lt1" bg2="dk2" tx2="lt2" accent1="accent1" accent2="accent2" accent3="accent3" accent4="accent4" accent5="accent5" accent6="accent6" hlink="hlink" folHlink="folHlink"/>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ection Header # w/ Photo">
    <p:spTree>
      <p:nvGrpSpPr>
        <p:cNvPr id="1" name=""/>
        <p:cNvGrpSpPr/>
        <p:nvPr/>
      </p:nvGrpSpPr>
      <p:grpSpPr>
        <a:xfrm>
          <a:off x="0" y="0"/>
          <a:ext cx="0" cy="0"/>
          <a:chOff x="0" y="0"/>
          <a:chExt cx="0" cy="0"/>
        </a:xfrm>
      </p:grpSpPr>
      <p:sp>
        <p:nvSpPr>
          <p:cNvPr id="2" name="Rectangle 1"/>
          <p:cNvSpPr/>
          <p:nvPr userDrawn="1"/>
        </p:nvSpPr>
        <p:spPr>
          <a:xfrm>
            <a:off x="1" y="0"/>
            <a:ext cx="3512593" cy="5715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80985"/>
            <a:endParaRPr lang="en-US">
              <a:solidFill>
                <a:srgbClr val="FFFFFF"/>
              </a:solidFill>
            </a:endParaRPr>
          </a:p>
        </p:txBody>
      </p:sp>
      <p:sp>
        <p:nvSpPr>
          <p:cNvPr id="15" name="TextBox 14"/>
          <p:cNvSpPr txBox="1"/>
          <p:nvPr userDrawn="1"/>
        </p:nvSpPr>
        <p:spPr>
          <a:xfrm>
            <a:off x="4890701" y="2590905"/>
            <a:ext cx="184731" cy="369332"/>
          </a:xfrm>
          <a:prstGeom prst="rect">
            <a:avLst/>
          </a:prstGeom>
          <a:noFill/>
        </p:spPr>
        <p:txBody>
          <a:bodyPr wrap="none" rtlCol="0">
            <a:spAutoFit/>
          </a:bodyPr>
          <a:lstStyle/>
          <a:p>
            <a:pPr defTabSz="380985"/>
            <a:endParaRPr lang="en-US" dirty="0">
              <a:solidFill>
                <a:prstClr val="white"/>
              </a:solidFill>
              <a:latin typeface="Calibri"/>
            </a:endParaRPr>
          </a:p>
        </p:txBody>
      </p:sp>
      <p:sp>
        <p:nvSpPr>
          <p:cNvPr id="17" name="Rectangle 16"/>
          <p:cNvSpPr/>
          <p:nvPr userDrawn="1"/>
        </p:nvSpPr>
        <p:spPr>
          <a:xfrm>
            <a:off x="1" y="3810299"/>
            <a:ext cx="3512593" cy="95405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80985"/>
            <a:endParaRPr lang="en-US">
              <a:solidFill>
                <a:srgbClr val="FFFFFF"/>
              </a:solidFill>
            </a:endParaRPr>
          </a:p>
        </p:txBody>
      </p:sp>
      <p:sp>
        <p:nvSpPr>
          <p:cNvPr id="5" name="Text Placeholder 4"/>
          <p:cNvSpPr>
            <a:spLocks noGrp="1"/>
          </p:cNvSpPr>
          <p:nvPr>
            <p:ph type="body" sz="quarter" idx="17" hasCustomPrompt="1"/>
          </p:nvPr>
        </p:nvSpPr>
        <p:spPr>
          <a:xfrm>
            <a:off x="-2667" y="659328"/>
            <a:ext cx="3513138" cy="3174298"/>
          </a:xfrm>
        </p:spPr>
        <p:txBody>
          <a:bodyPr anchor="ctr"/>
          <a:lstStyle>
            <a:lvl1pPr algn="ctr">
              <a:defRPr sz="33332">
                <a:solidFill>
                  <a:schemeClr val="bg1"/>
                </a:solidFill>
              </a:defRPr>
            </a:lvl1pPr>
          </a:lstStyle>
          <a:p>
            <a:pPr lvl="0"/>
            <a:r>
              <a:rPr lang="en-US" dirty="0"/>
              <a:t>#</a:t>
            </a:r>
          </a:p>
        </p:txBody>
      </p:sp>
      <p:sp>
        <p:nvSpPr>
          <p:cNvPr id="12" name="Text Placeholder 11"/>
          <p:cNvSpPr>
            <a:spLocks noGrp="1"/>
          </p:cNvSpPr>
          <p:nvPr>
            <p:ph type="body" sz="quarter" idx="11" hasCustomPrompt="1"/>
          </p:nvPr>
        </p:nvSpPr>
        <p:spPr>
          <a:xfrm>
            <a:off x="1" y="3810297"/>
            <a:ext cx="3512593" cy="954057"/>
          </a:xfrm>
          <a:solidFill>
            <a:schemeClr val="accent1"/>
          </a:solidFill>
        </p:spPr>
        <p:txBody>
          <a:bodyPr anchor="ctr"/>
          <a:lstStyle>
            <a:lvl1pPr algn="ctr">
              <a:defRPr lang="en-US" sz="2667" b="0" kern="1200" dirty="0">
                <a:solidFill>
                  <a:schemeClr val="tx1"/>
                </a:solidFill>
                <a:latin typeface="+mj-lt"/>
                <a:ea typeface="+mj-ea"/>
                <a:cs typeface="+mj-cs"/>
              </a:defRPr>
            </a:lvl1pPr>
          </a:lstStyle>
          <a:p>
            <a:pPr lvl="0"/>
            <a:r>
              <a:rPr lang="en-US" dirty="0"/>
              <a:t>Section Title</a:t>
            </a:r>
          </a:p>
        </p:txBody>
      </p:sp>
    </p:spTree>
    <p:extLst>
      <p:ext uri="{BB962C8B-B14F-4D97-AF65-F5344CB8AC3E}">
        <p14:creationId xmlns:p14="http://schemas.microsoft.com/office/powerpoint/2010/main" val="1111052623"/>
      </p:ext>
    </p:extLst>
  </p:cSld>
  <p:clrMapOvr>
    <a:masterClrMapping/>
  </p:clrMapOvr>
  <p:extLst mod="1">
    <p:ext uri="{DCECCB84-F9BA-43D5-87BE-67443E8EF086}">
      <p15:sldGuideLst xmlns:p15="http://schemas.microsoft.com/office/powerpoint/2012/main">
        <p15:guide id="1" pos="2208">
          <p15:clr>
            <a:srgbClr val="FBAE40"/>
          </p15:clr>
        </p15:guide>
        <p15:guide id="2" orient="horz" pos="288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Recipient Photo w/ Stats">
    <p:spTree>
      <p:nvGrpSpPr>
        <p:cNvPr id="1" name=""/>
        <p:cNvGrpSpPr/>
        <p:nvPr/>
      </p:nvGrpSpPr>
      <p:grpSpPr>
        <a:xfrm>
          <a:off x="0" y="0"/>
          <a:ext cx="0" cy="0"/>
          <a:chOff x="0" y="0"/>
          <a:chExt cx="0" cy="0"/>
        </a:xfrm>
      </p:grpSpPr>
      <p:sp>
        <p:nvSpPr>
          <p:cNvPr id="4" name="Content Placeholder 3"/>
          <p:cNvSpPr>
            <a:spLocks noGrp="1"/>
          </p:cNvSpPr>
          <p:nvPr>
            <p:ph sz="quarter" idx="17"/>
          </p:nvPr>
        </p:nvSpPr>
        <p:spPr>
          <a:xfrm>
            <a:off x="-1" y="0"/>
            <a:ext cx="9144001" cy="5715000"/>
          </a:xfrm>
        </p:spPr>
        <p:txBody>
          <a:bodyPr/>
          <a:lstStyle/>
          <a:p>
            <a:pPr lvl="0"/>
            <a:endParaRPr lang="en-US" dirty="0"/>
          </a:p>
        </p:txBody>
      </p:sp>
      <p:sp>
        <p:nvSpPr>
          <p:cNvPr id="13" name="Text Placeholder 5"/>
          <p:cNvSpPr>
            <a:spLocks noGrp="1"/>
          </p:cNvSpPr>
          <p:nvPr>
            <p:ph type="body" sz="quarter" idx="16" hasCustomPrompt="1"/>
          </p:nvPr>
        </p:nvSpPr>
        <p:spPr>
          <a:xfrm>
            <a:off x="1" y="5204460"/>
            <a:ext cx="9144000" cy="510541"/>
          </a:xfrm>
          <a:solidFill>
            <a:schemeClr val="tx1">
              <a:alpha val="60000"/>
            </a:schemeClr>
          </a:solidFill>
        </p:spPr>
        <p:txBody>
          <a:bodyPr rIns="274320" bIns="228600" anchor="b"/>
          <a:lstStyle>
            <a:lvl1pPr algn="r">
              <a:defRPr lang="en-US" sz="833" baseline="0" dirty="0" smtClean="0">
                <a:solidFill>
                  <a:schemeClr val="bg1"/>
                </a:solidFill>
                <a:latin typeface="+mn-lt"/>
              </a:defRPr>
            </a:lvl1pPr>
          </a:lstStyle>
          <a:p>
            <a:pPr lvl="0"/>
            <a:r>
              <a:rPr lang="en-US" dirty="0"/>
              <a:t>Add photo credit “Photo © Year First Last Name. If the photo was taken by SightLife, no photo credit is needed.</a:t>
            </a:r>
          </a:p>
        </p:txBody>
      </p:sp>
      <p:sp>
        <p:nvSpPr>
          <p:cNvPr id="15" name="TextBox 14"/>
          <p:cNvSpPr txBox="1"/>
          <p:nvPr userDrawn="1"/>
        </p:nvSpPr>
        <p:spPr>
          <a:xfrm>
            <a:off x="4890701" y="2590905"/>
            <a:ext cx="184731" cy="369332"/>
          </a:xfrm>
          <a:prstGeom prst="rect">
            <a:avLst/>
          </a:prstGeom>
          <a:noFill/>
        </p:spPr>
        <p:txBody>
          <a:bodyPr wrap="none" rtlCol="0">
            <a:spAutoFit/>
          </a:bodyPr>
          <a:lstStyle/>
          <a:p>
            <a:pPr defTabSz="380985"/>
            <a:endParaRPr lang="en-US" dirty="0">
              <a:solidFill>
                <a:prstClr val="white"/>
              </a:solidFill>
              <a:latin typeface="Calibri"/>
            </a:endParaRPr>
          </a:p>
        </p:txBody>
      </p:sp>
      <p:sp>
        <p:nvSpPr>
          <p:cNvPr id="23" name="Text Placeholder 22"/>
          <p:cNvSpPr>
            <a:spLocks noGrp="1"/>
          </p:cNvSpPr>
          <p:nvPr>
            <p:ph type="body" sz="quarter" idx="12" hasCustomPrompt="1"/>
          </p:nvPr>
        </p:nvSpPr>
        <p:spPr>
          <a:xfrm>
            <a:off x="5525454" y="3275168"/>
            <a:ext cx="2900363" cy="365996"/>
          </a:xfrm>
        </p:spPr>
        <p:txBody>
          <a:bodyPr/>
          <a:lstStyle>
            <a:lvl1pPr algn="ctr">
              <a:defRPr sz="2000" baseline="0">
                <a:solidFill>
                  <a:schemeClr val="tx1"/>
                </a:solidFill>
                <a:latin typeface="+mn-lt"/>
              </a:defRPr>
            </a:lvl1pPr>
            <a:lvl2pPr algn="ctr">
              <a:defRPr/>
            </a:lvl2pPr>
          </a:lstStyle>
          <a:p>
            <a:pPr lvl="0"/>
            <a:r>
              <a:rPr lang="en-US" dirty="0"/>
              <a:t>Name</a:t>
            </a:r>
          </a:p>
        </p:txBody>
      </p:sp>
      <p:sp>
        <p:nvSpPr>
          <p:cNvPr id="25" name="Text Placeholder 24"/>
          <p:cNvSpPr>
            <a:spLocks noGrp="1"/>
          </p:cNvSpPr>
          <p:nvPr>
            <p:ph type="body" sz="quarter" idx="13" hasCustomPrompt="1"/>
          </p:nvPr>
        </p:nvSpPr>
        <p:spPr>
          <a:xfrm>
            <a:off x="5826452" y="3646969"/>
            <a:ext cx="2298367" cy="1181006"/>
          </a:xfrm>
        </p:spPr>
        <p:txBody>
          <a:bodyPr/>
          <a:lstStyle>
            <a:lvl1pPr algn="ctr">
              <a:defRPr sz="917" baseline="0">
                <a:solidFill>
                  <a:schemeClr val="tx1"/>
                </a:solidFill>
                <a:latin typeface="+mn-lt"/>
              </a:defRPr>
            </a:lvl1pPr>
            <a:lvl5pPr>
              <a:defRPr baseline="0"/>
            </a:lvl5pPr>
          </a:lstStyle>
          <a:p>
            <a:pPr lvl="0"/>
            <a:r>
              <a:rPr lang="en-US" dirty="0"/>
              <a:t>Age: 00 </a:t>
            </a:r>
          </a:p>
        </p:txBody>
      </p:sp>
      <p:sp>
        <p:nvSpPr>
          <p:cNvPr id="3" name="Slide Number Placeholder 2"/>
          <p:cNvSpPr>
            <a:spLocks noGrp="1"/>
          </p:cNvSpPr>
          <p:nvPr>
            <p:ph type="sldNum" sz="quarter" idx="14"/>
          </p:nvPr>
        </p:nvSpPr>
        <p:spPr/>
        <p:txBody>
          <a:bodyPr/>
          <a:lstStyle>
            <a:lvl1pPr>
              <a:defRPr>
                <a:solidFill>
                  <a:schemeClr val="bg1"/>
                </a:solidFill>
              </a:defRPr>
            </a:lvl1pPr>
          </a:lstStyle>
          <a:p>
            <a:fld id="{C25BD40F-6739-0D42-B3DE-9446256D2730}"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934387850"/>
      </p:ext>
    </p:extLst>
  </p:cSld>
  <p:clrMapOvr>
    <a:masterClrMapping/>
  </p:clrMapOvr>
  <p:extLst mod="1">
    <p:ext uri="{DCECCB84-F9BA-43D5-87BE-67443E8EF086}">
      <p15:sldGuideLst xmlns:p15="http://schemas.microsoft.com/office/powerpoint/2012/main">
        <p15:guide id="1" pos="2208">
          <p15:clr>
            <a:srgbClr val="FBAE40"/>
          </p15:clr>
        </p15:guide>
        <p15:guide id="2" orient="horz" pos="2880">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ub Section Title w/  Photo ">
    <p:spTree>
      <p:nvGrpSpPr>
        <p:cNvPr id="1" name=""/>
        <p:cNvGrpSpPr/>
        <p:nvPr/>
      </p:nvGrpSpPr>
      <p:grpSpPr>
        <a:xfrm>
          <a:off x="0" y="0"/>
          <a:ext cx="0" cy="0"/>
          <a:chOff x="0" y="0"/>
          <a:chExt cx="0" cy="0"/>
        </a:xfrm>
      </p:grpSpPr>
      <p:sp>
        <p:nvSpPr>
          <p:cNvPr id="21" name="Picture Placeholder 20"/>
          <p:cNvSpPr>
            <a:spLocks noGrp="1"/>
          </p:cNvSpPr>
          <p:nvPr>
            <p:ph type="pic" sz="quarter" idx="10"/>
          </p:nvPr>
        </p:nvSpPr>
        <p:spPr>
          <a:xfrm>
            <a:off x="0" y="2337935"/>
            <a:ext cx="9142412" cy="3377066"/>
          </a:xfrm>
        </p:spPr>
        <p:txBody>
          <a:bodyPr anchor="b"/>
          <a:lstStyle>
            <a:lvl1pPr marL="0" indent="0" algn="r">
              <a:buNone/>
              <a:defRPr sz="833">
                <a:solidFill>
                  <a:schemeClr val="accent1"/>
                </a:solidFill>
                <a:latin typeface="Arial" panose="020B0604020202020204" pitchFamily="34" charset="0"/>
                <a:cs typeface="Arial" panose="020B0604020202020204" pitchFamily="34" charset="0"/>
              </a:defRPr>
            </a:lvl1pPr>
          </a:lstStyle>
          <a:p>
            <a:endParaRPr lang="en-US" dirty="0"/>
          </a:p>
        </p:txBody>
      </p:sp>
      <p:sp>
        <p:nvSpPr>
          <p:cNvPr id="13" name="Text Placeholder 5"/>
          <p:cNvSpPr>
            <a:spLocks noGrp="1"/>
          </p:cNvSpPr>
          <p:nvPr>
            <p:ph type="body" sz="quarter" idx="16" hasCustomPrompt="1"/>
          </p:nvPr>
        </p:nvSpPr>
        <p:spPr>
          <a:xfrm>
            <a:off x="1" y="5204460"/>
            <a:ext cx="9144000" cy="510541"/>
          </a:xfrm>
          <a:solidFill>
            <a:schemeClr val="tx1">
              <a:alpha val="60000"/>
            </a:schemeClr>
          </a:solidFill>
        </p:spPr>
        <p:txBody>
          <a:bodyPr rIns="274320" bIns="118872" anchor="b"/>
          <a:lstStyle>
            <a:lvl1pPr algn="r">
              <a:defRPr lang="en-US" sz="833" dirty="0" smtClean="0">
                <a:solidFill>
                  <a:schemeClr val="bg1"/>
                </a:solidFill>
                <a:latin typeface="+mn-lt"/>
              </a:defRPr>
            </a:lvl1pPr>
          </a:lstStyle>
          <a:p>
            <a:pPr lvl="0"/>
            <a:r>
              <a:rPr lang="en-US" dirty="0"/>
              <a:t>Add photo credit “Photo © Year First Last Name.  If the photo was taken by SightLife, no photo credit is needed.t</a:t>
            </a:r>
          </a:p>
        </p:txBody>
      </p:sp>
      <p:sp>
        <p:nvSpPr>
          <p:cNvPr id="3" name="Slide Number Placeholder 2"/>
          <p:cNvSpPr>
            <a:spLocks noGrp="1"/>
          </p:cNvSpPr>
          <p:nvPr>
            <p:ph type="sldNum" sz="quarter" idx="14"/>
          </p:nvPr>
        </p:nvSpPr>
        <p:spPr/>
        <p:txBody>
          <a:bodyPr/>
          <a:lstStyle>
            <a:lvl1pPr>
              <a:defRPr>
                <a:solidFill>
                  <a:schemeClr val="bg1"/>
                </a:solidFill>
              </a:defRPr>
            </a:lvl1pPr>
          </a:lstStyle>
          <a:p>
            <a:fld id="{C25BD40F-6739-0D42-B3DE-9446256D2730}" type="slidenum">
              <a:rPr lang="en-US" smtClean="0">
                <a:solidFill>
                  <a:srgbClr val="FFFFFF"/>
                </a:solidFill>
              </a:rPr>
              <a:pPr/>
              <a:t>‹#›</a:t>
            </a:fld>
            <a:endParaRPr lang="en-US" dirty="0">
              <a:solidFill>
                <a:srgbClr val="FFFFFF"/>
              </a:solidFill>
            </a:endParaRPr>
          </a:p>
        </p:txBody>
      </p:sp>
      <p:sp>
        <p:nvSpPr>
          <p:cNvPr id="4" name="Title 3"/>
          <p:cNvSpPr>
            <a:spLocks noGrp="1"/>
          </p:cNvSpPr>
          <p:nvPr>
            <p:ph type="title"/>
          </p:nvPr>
        </p:nvSpPr>
        <p:spPr>
          <a:xfrm>
            <a:off x="251460" y="1031532"/>
            <a:ext cx="8590788" cy="615400"/>
          </a:xfrm>
        </p:spPr>
        <p:txBody>
          <a:bodyPr anchor="t"/>
          <a:lstStyle>
            <a:lvl1pPr algn="ctr">
              <a:defRPr>
                <a:solidFill>
                  <a:schemeClr val="tx1"/>
                </a:solidFill>
              </a:defRPr>
            </a:lvl1pPr>
          </a:lstStyle>
          <a:p>
            <a:r>
              <a:rPr lang="en-US" dirty="0"/>
              <a:t>Click to edit Master title style</a:t>
            </a:r>
          </a:p>
        </p:txBody>
      </p:sp>
      <p:sp>
        <p:nvSpPr>
          <p:cNvPr id="6" name="Text Placeholder 5"/>
          <p:cNvSpPr>
            <a:spLocks noGrp="1"/>
          </p:cNvSpPr>
          <p:nvPr>
            <p:ph type="body" sz="quarter" idx="15" hasCustomPrompt="1"/>
          </p:nvPr>
        </p:nvSpPr>
        <p:spPr>
          <a:xfrm>
            <a:off x="243720" y="1661863"/>
            <a:ext cx="8598528" cy="469845"/>
          </a:xfrm>
        </p:spPr>
        <p:txBody>
          <a:bodyPr/>
          <a:lstStyle>
            <a:lvl1pPr algn="ctr">
              <a:defRPr sz="1167" spc="250">
                <a:solidFill>
                  <a:schemeClr val="accent4"/>
                </a:solidFill>
                <a:latin typeface="+mn-lt"/>
              </a:defRPr>
            </a:lvl1pPr>
            <a:lvl2pPr algn="ctr">
              <a:defRPr/>
            </a:lvl2pPr>
          </a:lstStyle>
          <a:p>
            <a:pPr lvl="0"/>
            <a:r>
              <a:rPr lang="en-US" dirty="0"/>
              <a:t>SECOND LEVEL</a:t>
            </a:r>
          </a:p>
        </p:txBody>
      </p:sp>
      <p:sp>
        <p:nvSpPr>
          <p:cNvPr id="11" name="Oval 10"/>
          <p:cNvSpPr/>
          <p:nvPr userDrawn="1"/>
        </p:nvSpPr>
        <p:spPr>
          <a:xfrm>
            <a:off x="3795559" y="-387215"/>
            <a:ext cx="1552882" cy="1294068"/>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80985"/>
            <a:endParaRPr lang="en-US" dirty="0">
              <a:solidFill>
                <a:srgbClr val="FFFFFF"/>
              </a:solidFill>
            </a:endParaRPr>
          </a:p>
        </p:txBody>
      </p:sp>
      <p:sp>
        <p:nvSpPr>
          <p:cNvPr id="12" name="Text Placeholder 4"/>
          <p:cNvSpPr>
            <a:spLocks noGrp="1"/>
          </p:cNvSpPr>
          <p:nvPr>
            <p:ph type="body" sz="quarter" idx="18" hasCustomPrompt="1"/>
          </p:nvPr>
        </p:nvSpPr>
        <p:spPr>
          <a:xfrm>
            <a:off x="3795559" y="91437"/>
            <a:ext cx="1552882" cy="560832"/>
          </a:xfrm>
        </p:spPr>
        <p:txBody>
          <a:bodyPr/>
          <a:lstStyle>
            <a:lvl1pPr algn="ctr">
              <a:defRPr lang="en-US" sz="1333" kern="1200" baseline="0" dirty="0">
                <a:solidFill>
                  <a:schemeClr val="bg1"/>
                </a:solidFill>
                <a:latin typeface="+mj-lt"/>
                <a:ea typeface="+mn-ea"/>
                <a:cs typeface="+mn-cs"/>
              </a:defRPr>
            </a:lvl1pPr>
          </a:lstStyle>
          <a:p>
            <a:pPr lvl="0"/>
            <a:r>
              <a:rPr lang="en-US" dirty="0"/>
              <a:t>Click Here to Edit</a:t>
            </a:r>
          </a:p>
        </p:txBody>
      </p:sp>
    </p:spTree>
    <p:extLst>
      <p:ext uri="{BB962C8B-B14F-4D97-AF65-F5344CB8AC3E}">
        <p14:creationId xmlns:p14="http://schemas.microsoft.com/office/powerpoint/2010/main" val="686652395"/>
      </p:ext>
    </p:extLst>
  </p:cSld>
  <p:clrMapOvr>
    <a:masterClrMapping/>
  </p:clrMapOvr>
  <p:extLst mod="1">
    <p:ext uri="{DCECCB84-F9BA-43D5-87BE-67443E8EF086}">
      <p15:sldGuideLst xmlns:p15="http://schemas.microsoft.com/office/powerpoint/2012/main">
        <p15:guide id="1" pos="2208">
          <p15:clr>
            <a:srgbClr val="FBAE40"/>
          </p15:clr>
        </p15:guide>
        <p15:guide id="2" orient="horz" pos="2880">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hoto w/ Quote Overlay">
    <p:bg>
      <p:bgPr>
        <a:solidFill>
          <a:schemeClr val="tx1"/>
        </a:solidFill>
        <a:effectLst/>
      </p:bgPr>
    </p:bg>
    <p:spTree>
      <p:nvGrpSpPr>
        <p:cNvPr id="1" name=""/>
        <p:cNvGrpSpPr/>
        <p:nvPr/>
      </p:nvGrpSpPr>
      <p:grpSpPr>
        <a:xfrm>
          <a:off x="0" y="0"/>
          <a:ext cx="0" cy="0"/>
          <a:chOff x="0" y="0"/>
          <a:chExt cx="0" cy="0"/>
        </a:xfrm>
      </p:grpSpPr>
      <p:sp>
        <p:nvSpPr>
          <p:cNvPr id="4" name="Picture Placeholder 3"/>
          <p:cNvSpPr>
            <a:spLocks noGrp="1"/>
          </p:cNvSpPr>
          <p:nvPr>
            <p:ph type="pic" sz="quarter" idx="11"/>
          </p:nvPr>
        </p:nvSpPr>
        <p:spPr>
          <a:xfrm>
            <a:off x="0" y="0"/>
            <a:ext cx="9144000" cy="5715000"/>
          </a:xfrm>
        </p:spPr>
        <p:txBody>
          <a:bodyPr/>
          <a:lstStyle>
            <a:lvl1pPr algn="l">
              <a:tabLst>
                <a:tab pos="952462" algn="l"/>
              </a:tabLst>
              <a:defRPr/>
            </a:lvl1pPr>
          </a:lstStyle>
          <a:p>
            <a:endParaRPr lang="en-US" dirty="0"/>
          </a:p>
        </p:txBody>
      </p:sp>
      <p:sp>
        <p:nvSpPr>
          <p:cNvPr id="7" name="Title 1"/>
          <p:cNvSpPr>
            <a:spLocks noGrp="1"/>
          </p:cNvSpPr>
          <p:nvPr>
            <p:ph type="ctrTitle" hasCustomPrompt="1"/>
          </p:nvPr>
        </p:nvSpPr>
        <p:spPr>
          <a:xfrm>
            <a:off x="0" y="3714000"/>
            <a:ext cx="9144000" cy="1365291"/>
          </a:xfrm>
          <a:solidFill>
            <a:schemeClr val="bg2">
              <a:alpha val="70000"/>
            </a:schemeClr>
          </a:solidFill>
        </p:spPr>
        <p:txBody>
          <a:bodyPr lIns="182880" rIns="182880" anchor="ctr">
            <a:normAutofit/>
          </a:bodyPr>
          <a:lstStyle>
            <a:lvl1pPr algn="ctr">
              <a:defRPr lang="en-US" sz="2333" dirty="0">
                <a:solidFill>
                  <a:schemeClr val="tx1"/>
                </a:solidFill>
                <a:latin typeface="+mn-lt"/>
              </a:defRPr>
            </a:lvl1pPr>
          </a:lstStyle>
          <a:p>
            <a:r>
              <a:rPr lang="en-US" dirty="0"/>
              <a:t>“Click to add quote.„ use symbols to add lower quotation mark</a:t>
            </a:r>
          </a:p>
        </p:txBody>
      </p:sp>
      <p:sp>
        <p:nvSpPr>
          <p:cNvPr id="2" name="Slide Number Placeholder 1"/>
          <p:cNvSpPr>
            <a:spLocks noGrp="1"/>
          </p:cNvSpPr>
          <p:nvPr>
            <p:ph type="sldNum" sz="quarter" idx="10"/>
          </p:nvPr>
        </p:nvSpPr>
        <p:spPr>
          <a:xfrm>
            <a:off x="140320" y="5386384"/>
            <a:ext cx="360556" cy="118293"/>
          </a:xfrm>
        </p:spPr>
        <p:txBody>
          <a:bodyPr/>
          <a:lstStyle>
            <a:lvl1pPr>
              <a:defRPr>
                <a:solidFill>
                  <a:schemeClr val="accent3"/>
                </a:solidFill>
                <a:latin typeface="+mn-lt"/>
              </a:defRPr>
            </a:lvl1pPr>
          </a:lstStyle>
          <a:p>
            <a:fld id="{C25BD40F-6739-0D42-B3DE-9446256D2730}" type="slidenum">
              <a:rPr lang="en-US" smtClean="0">
                <a:solidFill>
                  <a:srgbClr val="D1D0CE"/>
                </a:solidFill>
              </a:rPr>
              <a:pPr/>
              <a:t>‹#›</a:t>
            </a:fld>
            <a:endParaRPr lang="en-US" dirty="0">
              <a:solidFill>
                <a:srgbClr val="D1D0CE"/>
              </a:solidFill>
            </a:endParaRPr>
          </a:p>
        </p:txBody>
      </p:sp>
      <p:sp>
        <p:nvSpPr>
          <p:cNvPr id="6" name="Text Placeholder 5"/>
          <p:cNvSpPr>
            <a:spLocks noGrp="1"/>
          </p:cNvSpPr>
          <p:nvPr>
            <p:ph type="body" sz="quarter" idx="12" hasCustomPrompt="1"/>
          </p:nvPr>
        </p:nvSpPr>
        <p:spPr>
          <a:xfrm>
            <a:off x="4341600" y="5196000"/>
            <a:ext cx="4583262" cy="308678"/>
          </a:xfrm>
        </p:spPr>
        <p:txBody>
          <a:bodyPr anchor="b"/>
          <a:lstStyle>
            <a:lvl1pPr algn="r">
              <a:defRPr sz="667" baseline="0">
                <a:solidFill>
                  <a:schemeClr val="tx1"/>
                </a:solidFill>
                <a:latin typeface="+mn-lt"/>
              </a:defRPr>
            </a:lvl1pPr>
          </a:lstStyle>
          <a:p>
            <a:pPr lvl="0"/>
            <a:r>
              <a:rPr lang="en-US" dirty="0"/>
              <a:t>Add photo credit “Photo © Year First Last Name.  If the photo was taken by SightLife, no photo credit is needed.</a:t>
            </a:r>
          </a:p>
        </p:txBody>
      </p:sp>
    </p:spTree>
    <p:extLst>
      <p:ext uri="{BB962C8B-B14F-4D97-AF65-F5344CB8AC3E}">
        <p14:creationId xmlns:p14="http://schemas.microsoft.com/office/powerpoint/2010/main" val="1986244912"/>
      </p:ext>
    </p:extLst>
  </p:cSld>
  <p:clrMapOvr>
    <a:overrideClrMapping bg1="dk1" tx1="lt1" bg2="dk2" tx2="lt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Sub-Section -  Section Title at Top, Large Header,  Text Content">
    <p:bg>
      <p:bgRef idx="1001">
        <a:schemeClr val="bg1"/>
      </p:bgRef>
    </p:bg>
    <p:spTree>
      <p:nvGrpSpPr>
        <p:cNvPr id="1" name=""/>
        <p:cNvGrpSpPr/>
        <p:nvPr/>
      </p:nvGrpSpPr>
      <p:grpSpPr>
        <a:xfrm>
          <a:off x="0" y="0"/>
          <a:ext cx="0" cy="0"/>
          <a:chOff x="0" y="0"/>
          <a:chExt cx="0" cy="0"/>
        </a:xfrm>
      </p:grpSpPr>
      <p:sp>
        <p:nvSpPr>
          <p:cNvPr id="19" name="Text Placeholder 18"/>
          <p:cNvSpPr>
            <a:spLocks noGrp="1"/>
          </p:cNvSpPr>
          <p:nvPr>
            <p:ph type="body" sz="quarter" idx="13"/>
          </p:nvPr>
        </p:nvSpPr>
        <p:spPr>
          <a:xfrm>
            <a:off x="248333" y="2138603"/>
            <a:ext cx="8594643" cy="2989657"/>
          </a:xfrm>
        </p:spPr>
        <p:txBody>
          <a:bodyPr/>
          <a:lstStyle>
            <a:lvl1pPr marL="0" indent="0">
              <a:buNone/>
              <a:defRPr>
                <a:solidFill>
                  <a:schemeClr val="accent2"/>
                </a:solidFill>
              </a:defRPr>
            </a:lvl1pPr>
            <a:lvl2pPr marL="380985" indent="0">
              <a:buNone/>
              <a:defRPr>
                <a:solidFill>
                  <a:schemeClr val="accent4"/>
                </a:solidFill>
              </a:defRPr>
            </a:lvl2pPr>
            <a:lvl3pPr marL="761970" indent="0">
              <a:buNone/>
              <a:defRPr>
                <a:solidFill>
                  <a:schemeClr val="accent4"/>
                </a:solidFill>
              </a:defRPr>
            </a:lvl3pPr>
            <a:lvl4pPr marL="1142954" indent="0">
              <a:buNone/>
              <a:defRPr>
                <a:solidFill>
                  <a:schemeClr val="accent4"/>
                </a:solidFill>
              </a:defRPr>
            </a:lvl4pPr>
            <a:lvl5pPr marL="1523939" indent="0">
              <a:buNone/>
              <a:defRPr>
                <a:solidFill>
                  <a:schemeClr val="accent4"/>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41164" y="1145099"/>
            <a:ext cx="8601810" cy="952500"/>
          </a:xfrm>
        </p:spPr>
        <p:txBody>
          <a:bodyPr/>
          <a:lstStyle>
            <a:lvl1pPr>
              <a:defRPr>
                <a:solidFill>
                  <a:schemeClr val="tx2"/>
                </a:solidFill>
              </a:defRPr>
            </a:lvl1pPr>
          </a:lstStyle>
          <a:p>
            <a:r>
              <a:rPr lang="en-US" dirty="0"/>
              <a:t>Click to edit Master title style</a:t>
            </a:r>
          </a:p>
        </p:txBody>
      </p:sp>
      <p:cxnSp>
        <p:nvCxnSpPr>
          <p:cNvPr id="13" name="Straight Connector 12"/>
          <p:cNvCxnSpPr/>
          <p:nvPr userDrawn="1"/>
        </p:nvCxnSpPr>
        <p:spPr>
          <a:xfrm>
            <a:off x="241164" y="473603"/>
            <a:ext cx="8601810" cy="0"/>
          </a:xfrm>
          <a:prstGeom prst="line">
            <a:avLst/>
          </a:prstGeom>
          <a:ln w="6350" cap="rnd" cmpd="sng">
            <a:solidFill>
              <a:schemeClr val="accent1"/>
            </a:solidFill>
            <a:prstDash val="solid"/>
          </a:ln>
          <a:effectLst/>
        </p:spPr>
        <p:style>
          <a:lnRef idx="2">
            <a:schemeClr val="accent1"/>
          </a:lnRef>
          <a:fillRef idx="0">
            <a:schemeClr val="accent1"/>
          </a:fillRef>
          <a:effectRef idx="1">
            <a:schemeClr val="accent1"/>
          </a:effectRef>
          <a:fontRef idx="minor">
            <a:schemeClr val="tx1"/>
          </a:fontRef>
        </p:style>
      </p:cxnSp>
      <p:sp>
        <p:nvSpPr>
          <p:cNvPr id="15" name="Text Placeholder 4"/>
          <p:cNvSpPr>
            <a:spLocks noGrp="1"/>
          </p:cNvSpPr>
          <p:nvPr>
            <p:ph type="body" sz="quarter" idx="17" hasCustomPrompt="1"/>
          </p:nvPr>
        </p:nvSpPr>
        <p:spPr>
          <a:xfrm>
            <a:off x="278256" y="218298"/>
            <a:ext cx="8592150" cy="214303"/>
          </a:xfrm>
        </p:spPr>
        <p:txBody>
          <a:bodyPr/>
          <a:lstStyle>
            <a:lvl1pPr>
              <a:tabLst>
                <a:tab pos="1194546" algn="l"/>
              </a:tabLst>
              <a:defRPr sz="917" b="1" baseline="0">
                <a:solidFill>
                  <a:schemeClr val="accent2"/>
                </a:solidFill>
                <a:latin typeface="Arial" panose="020B0604020202020204" pitchFamily="34" charset="0"/>
                <a:cs typeface="Arial" panose="020B0604020202020204" pitchFamily="34" charset="0"/>
              </a:defRPr>
            </a:lvl1pPr>
          </a:lstStyle>
          <a:p>
            <a:pPr lvl="0"/>
            <a:r>
              <a:rPr lang="en-US" dirty="0"/>
              <a:t>#. Click Here to Edit Section Title</a:t>
            </a:r>
          </a:p>
        </p:txBody>
      </p:sp>
      <p:sp>
        <p:nvSpPr>
          <p:cNvPr id="17" name="Text Placeholder 4"/>
          <p:cNvSpPr>
            <a:spLocks noGrp="1"/>
          </p:cNvSpPr>
          <p:nvPr>
            <p:ph type="body" sz="quarter" idx="18" hasCustomPrompt="1"/>
          </p:nvPr>
        </p:nvSpPr>
        <p:spPr>
          <a:xfrm>
            <a:off x="278257" y="528688"/>
            <a:ext cx="8592151" cy="235618"/>
          </a:xfrm>
        </p:spPr>
        <p:txBody>
          <a:bodyPr/>
          <a:lstStyle>
            <a:lvl1pPr>
              <a:tabLst>
                <a:tab pos="809593" algn="l"/>
              </a:tabLst>
              <a:defRPr sz="750" b="0" spc="250" baseline="0">
                <a:solidFill>
                  <a:schemeClr val="accent2"/>
                </a:solidFill>
                <a:latin typeface="Arial" panose="020B0604020202020204" pitchFamily="34" charset="0"/>
                <a:cs typeface="Arial" panose="020B0604020202020204" pitchFamily="34" charset="0"/>
              </a:defRPr>
            </a:lvl1pPr>
          </a:lstStyle>
          <a:p>
            <a:pPr lvl="0"/>
            <a:r>
              <a:rPr lang="en-US" dirty="0"/>
              <a:t>CLICK HERE TO SECTION SUBTITLE</a:t>
            </a:r>
          </a:p>
        </p:txBody>
      </p:sp>
      <p:sp>
        <p:nvSpPr>
          <p:cNvPr id="12" name="Slide Number Placeholder 14"/>
          <p:cNvSpPr>
            <a:spLocks noGrp="1"/>
          </p:cNvSpPr>
          <p:nvPr>
            <p:ph type="sldNum" sz="quarter" idx="12"/>
          </p:nvPr>
        </p:nvSpPr>
        <p:spPr>
          <a:xfrm>
            <a:off x="34532" y="5349241"/>
            <a:ext cx="605548" cy="182880"/>
          </a:xfrm>
        </p:spPr>
        <p:txBody>
          <a:bodyPr/>
          <a:lstStyle>
            <a:lvl1pPr>
              <a:defRPr>
                <a:solidFill>
                  <a:schemeClr val="bg2"/>
                </a:solidFill>
              </a:defRPr>
            </a:lvl1pPr>
          </a:lstStyle>
          <a:p>
            <a:fld id="{C25BD40F-6739-0D42-B3DE-9446256D2730}"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633498465"/>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8229600" cy="9525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457200" y="5297488"/>
            <a:ext cx="2133600" cy="303212"/>
          </a:xfrm>
          <a:prstGeom prst="rect">
            <a:avLst/>
          </a:prstGeom>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6660E813-D243-483B-980A-2D54AA5BEDE5}" type="slidenum">
              <a:rPr lang="en-US" altLang="en-US"/>
              <a:pPr/>
              <a:t>‹#›</a:t>
            </a:fld>
            <a:endParaRPr lang="en-US" altLang="en-US"/>
          </a:p>
        </p:txBody>
      </p:sp>
    </p:spTree>
    <p:extLst>
      <p:ext uri="{BB962C8B-B14F-4D97-AF65-F5344CB8AC3E}">
        <p14:creationId xmlns:p14="http://schemas.microsoft.com/office/powerpoint/2010/main" val="539110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3"/>
          <p:cNvSpPr>
            <a:spLocks noGrp="1"/>
          </p:cNvSpPr>
          <p:nvPr>
            <p:ph type="dt" sz="half" idx="10"/>
          </p:nvPr>
        </p:nvSpPr>
        <p:spPr>
          <a:xfrm>
            <a:off x="457200" y="5297488"/>
            <a:ext cx="2133600" cy="303212"/>
          </a:xfrm>
          <a:prstGeom prst="rect">
            <a:avLst/>
          </a:prstGeom>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A0343BB5-41DA-443C-800B-F75897198402}" type="slidenum">
              <a:rPr lang="en-US" altLang="en-US"/>
              <a:pPr/>
              <a:t>‹#›</a:t>
            </a:fld>
            <a:endParaRPr lang="en-US" altLang="en-US"/>
          </a:p>
        </p:txBody>
      </p:sp>
    </p:spTree>
    <p:extLst>
      <p:ext uri="{BB962C8B-B14F-4D97-AF65-F5344CB8AC3E}">
        <p14:creationId xmlns:p14="http://schemas.microsoft.com/office/powerpoint/2010/main" val="3300957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5297488"/>
            <a:ext cx="2133600" cy="303212"/>
          </a:xfrm>
          <a:prstGeom prst="rect">
            <a:avLst/>
          </a:prstGeom>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A532675-46F0-4E72-8E59-85B00CCCB4DD}" type="slidenum">
              <a:rPr lang="en-US" altLang="en-US"/>
              <a:pPr/>
              <a:t>‹#›</a:t>
            </a:fld>
            <a:endParaRPr lang="en-US" altLang="en-US"/>
          </a:p>
        </p:txBody>
      </p:sp>
    </p:spTree>
    <p:extLst>
      <p:ext uri="{BB962C8B-B14F-4D97-AF65-F5344CB8AC3E}">
        <p14:creationId xmlns:p14="http://schemas.microsoft.com/office/powerpoint/2010/main" val="1327535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5297488"/>
            <a:ext cx="2133600" cy="303212"/>
          </a:xfrm>
          <a:prstGeom prst="rect">
            <a:avLst/>
          </a:prstGeom>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0CBC15C-BAA9-45CC-A2F7-6ABDF4F1287B}" type="slidenum">
              <a:rPr lang="en-US" altLang="en-US"/>
              <a:pPr/>
              <a:t>‹#›</a:t>
            </a:fld>
            <a:endParaRPr lang="en-US" altLang="en-US"/>
          </a:p>
        </p:txBody>
      </p:sp>
    </p:spTree>
    <p:extLst>
      <p:ext uri="{BB962C8B-B14F-4D97-AF65-F5344CB8AC3E}">
        <p14:creationId xmlns:p14="http://schemas.microsoft.com/office/powerpoint/2010/main" val="2228781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5297488"/>
            <a:ext cx="2133600" cy="303212"/>
          </a:xfrm>
          <a:prstGeom prst="rect">
            <a:avLst/>
          </a:prstGeom>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6619D58-CFF0-4463-A748-A314C9386177}" type="slidenum">
              <a:rPr lang="en-US" altLang="en-US"/>
              <a:pPr/>
              <a:t>‹#›</a:t>
            </a:fld>
            <a:endParaRPr lang="en-US" altLang="en-US"/>
          </a:p>
        </p:txBody>
      </p:sp>
    </p:spTree>
    <p:extLst>
      <p:ext uri="{BB962C8B-B14F-4D97-AF65-F5344CB8AC3E}">
        <p14:creationId xmlns:p14="http://schemas.microsoft.com/office/powerpoint/2010/main" val="2161000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image" Target="../media/image4.emf"/><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image" Target="../media/image3.emf"/><Relationship Id="rId2" Type="http://schemas.openxmlformats.org/officeDocument/2006/relationships/slideLayout" Target="../slideLayouts/slideLayout24.xml"/><Relationship Id="rId16" Type="http://schemas.openxmlformats.org/officeDocument/2006/relationships/theme" Target="../theme/theme3.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57200" y="228600"/>
            <a:ext cx="8229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457200" y="13335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3124200" y="5297488"/>
            <a:ext cx="2895600" cy="303212"/>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4"/>
          </p:nvPr>
        </p:nvSpPr>
        <p:spPr>
          <a:xfrm>
            <a:off x="5644" y="5392209"/>
            <a:ext cx="2133600" cy="303212"/>
          </a:xfrm>
          <a:prstGeom prst="rect">
            <a:avLst/>
          </a:prstGeom>
        </p:spPr>
        <p:txBody>
          <a:bodyPr vert="horz" wrap="square" lIns="91440" tIns="45720" rIns="91440" bIns="45720" numCol="1" anchor="ctr" anchorCtr="0" compatLnSpc="1">
            <a:prstTxWarp prst="textNoShape">
              <a:avLst/>
            </a:prstTxWarp>
          </a:bodyPr>
          <a:lstStyle>
            <a:lvl1pPr algn="l">
              <a:defRPr sz="1200">
                <a:solidFill>
                  <a:srgbClr val="898989"/>
                </a:solidFill>
              </a:defRPr>
            </a:lvl1pPr>
          </a:lstStyle>
          <a:p>
            <a:fld id="{414BC3E2-D078-46ED-8D46-177E732ED6D6}"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83"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rtl="0" eaLnBrk="1" fontAlgn="base" hangingPunct="1">
        <a:spcBef>
          <a:spcPct val="0"/>
        </a:spcBef>
        <a:spcAft>
          <a:spcPct val="0"/>
        </a:spcAft>
        <a:defRPr sz="4400" kern="1200">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Arial" charset="0"/>
          <a:cs typeface="Arial" charset="0"/>
        </a:defRPr>
      </a:lvl2pPr>
      <a:lvl3pPr algn="ctr" rtl="0" eaLnBrk="1" fontAlgn="base" hangingPunct="1">
        <a:spcBef>
          <a:spcPct val="0"/>
        </a:spcBef>
        <a:spcAft>
          <a:spcPct val="0"/>
        </a:spcAft>
        <a:defRPr sz="4400">
          <a:solidFill>
            <a:schemeClr val="tx1"/>
          </a:solidFill>
          <a:latin typeface="Arial" charset="0"/>
          <a:cs typeface="Arial" charset="0"/>
        </a:defRPr>
      </a:lvl3pPr>
      <a:lvl4pPr algn="ctr" rtl="0" eaLnBrk="1" fontAlgn="base" hangingPunct="1">
        <a:spcBef>
          <a:spcPct val="0"/>
        </a:spcBef>
        <a:spcAft>
          <a:spcPct val="0"/>
        </a:spcAft>
        <a:defRPr sz="4400">
          <a:solidFill>
            <a:schemeClr val="tx1"/>
          </a:solidFill>
          <a:latin typeface="Arial" charset="0"/>
          <a:cs typeface="Arial" charset="0"/>
        </a:defRPr>
      </a:lvl4pPr>
      <a:lvl5pPr algn="ctr" rtl="0" eaLnBrk="1" fontAlgn="base" hangingPunct="1">
        <a:spcBef>
          <a:spcPct val="0"/>
        </a:spcBef>
        <a:spcAft>
          <a:spcPct val="0"/>
        </a:spcAft>
        <a:defRPr sz="4400">
          <a:solidFill>
            <a:schemeClr val="tx1"/>
          </a:solidFill>
          <a:latin typeface="Arial" charset="0"/>
          <a:cs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28600" y="228473"/>
            <a:ext cx="8686800" cy="953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42893" tIns="71447" rIns="142893" bIns="71447"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228600" y="1333818"/>
            <a:ext cx="8686800" cy="377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42893" tIns="71447" rIns="142893" bIns="7144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5461141"/>
            <a:ext cx="2895600" cy="304631"/>
          </a:xfrm>
          <a:prstGeom prst="rect">
            <a:avLst/>
          </a:prstGeom>
        </p:spPr>
        <p:txBody>
          <a:bodyPr vert="horz" lIns="142893" tIns="71447" rIns="142893" bIns="71447" rtlCol="0" anchor="ctr"/>
          <a:lstStyle>
            <a:lvl1pPr algn="ctr" defTabSz="952098" fontAlgn="auto">
              <a:spcBef>
                <a:spcPts val="0"/>
              </a:spcBef>
              <a:spcAft>
                <a:spcPts val="0"/>
              </a:spcAft>
              <a:defRPr sz="1266" baseline="-25000">
                <a:solidFill>
                  <a:schemeClr val="tx1">
                    <a:tint val="75000"/>
                  </a:schemeClr>
                </a:solidFill>
                <a:latin typeface="Arial" pitchFamily="34" charset="0"/>
                <a:cs typeface="Arial" pitchFamily="34" charset="0"/>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0" y="5407688"/>
            <a:ext cx="2133600" cy="304631"/>
          </a:xfrm>
          <a:prstGeom prst="rect">
            <a:avLst/>
          </a:prstGeom>
        </p:spPr>
        <p:txBody>
          <a:bodyPr vert="horz" lIns="142893" tIns="71447" rIns="142893" bIns="71447" rtlCol="0" anchor="ctr"/>
          <a:lstStyle>
            <a:lvl1pPr algn="l" defTabSz="952098" fontAlgn="auto">
              <a:spcBef>
                <a:spcPts val="0"/>
              </a:spcBef>
              <a:spcAft>
                <a:spcPts val="0"/>
              </a:spcAft>
              <a:defRPr sz="1266" baseline="-25000">
                <a:solidFill>
                  <a:schemeClr val="tx1"/>
                </a:solidFill>
                <a:latin typeface="Arial" pitchFamily="34" charset="0"/>
                <a:cs typeface="Arial" pitchFamily="34" charset="0"/>
              </a:defRPr>
            </a:lvl1pPr>
          </a:lstStyle>
          <a:p>
            <a:pPr>
              <a:defRPr/>
            </a:pPr>
            <a:fld id="{4FB8DEE2-7F4C-4081-A229-70D5140F2A73}" type="slidenum">
              <a:rPr lang="en-US" smtClean="0"/>
              <a:pPr>
                <a:defRPr/>
              </a:pPr>
              <a:t>‹#›</a:t>
            </a:fld>
            <a:endParaRPr lang="en-US"/>
          </a:p>
        </p:txBody>
      </p:sp>
    </p:spTree>
    <p:extLst>
      <p:ext uri="{BB962C8B-B14F-4D97-AF65-F5344CB8AC3E}">
        <p14:creationId xmlns:p14="http://schemas.microsoft.com/office/powerpoint/2010/main" val="104834260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hf hdr="0" ftr="0" dt="0"/>
  <p:txStyles>
    <p:titleStyle>
      <a:lvl1pPr algn="ctr" defTabSz="951976" rtl="0" eaLnBrk="1" fontAlgn="base" hangingPunct="1">
        <a:spcBef>
          <a:spcPct val="0"/>
        </a:spcBef>
        <a:spcAft>
          <a:spcPct val="0"/>
        </a:spcAft>
        <a:defRPr sz="4597" kern="1200">
          <a:solidFill>
            <a:schemeClr val="tx1"/>
          </a:solidFill>
          <a:latin typeface="Arial" pitchFamily="34" charset="0"/>
          <a:ea typeface="+mj-ea"/>
          <a:cs typeface="Arial" pitchFamily="34" charset="0"/>
        </a:defRPr>
      </a:lvl1pPr>
      <a:lvl2pPr algn="ctr" defTabSz="951976" rtl="0" eaLnBrk="1" fontAlgn="base" hangingPunct="1">
        <a:spcBef>
          <a:spcPct val="0"/>
        </a:spcBef>
        <a:spcAft>
          <a:spcPct val="0"/>
        </a:spcAft>
        <a:defRPr sz="4597">
          <a:solidFill>
            <a:schemeClr val="tx1"/>
          </a:solidFill>
          <a:latin typeface="Arial" charset="0"/>
          <a:cs typeface="Arial" charset="0"/>
        </a:defRPr>
      </a:lvl2pPr>
      <a:lvl3pPr algn="ctr" defTabSz="951976" rtl="0" eaLnBrk="1" fontAlgn="base" hangingPunct="1">
        <a:spcBef>
          <a:spcPct val="0"/>
        </a:spcBef>
        <a:spcAft>
          <a:spcPct val="0"/>
        </a:spcAft>
        <a:defRPr sz="4597">
          <a:solidFill>
            <a:schemeClr val="tx1"/>
          </a:solidFill>
          <a:latin typeface="Arial" charset="0"/>
          <a:cs typeface="Arial" charset="0"/>
        </a:defRPr>
      </a:lvl3pPr>
      <a:lvl4pPr algn="ctr" defTabSz="951976" rtl="0" eaLnBrk="1" fontAlgn="base" hangingPunct="1">
        <a:spcBef>
          <a:spcPct val="0"/>
        </a:spcBef>
        <a:spcAft>
          <a:spcPct val="0"/>
        </a:spcAft>
        <a:defRPr sz="4597">
          <a:solidFill>
            <a:schemeClr val="tx1"/>
          </a:solidFill>
          <a:latin typeface="Arial" charset="0"/>
          <a:cs typeface="Arial" charset="0"/>
        </a:defRPr>
      </a:lvl4pPr>
      <a:lvl5pPr algn="ctr" defTabSz="951976" rtl="0" eaLnBrk="1" fontAlgn="base" hangingPunct="1">
        <a:spcBef>
          <a:spcPct val="0"/>
        </a:spcBef>
        <a:spcAft>
          <a:spcPct val="0"/>
        </a:spcAft>
        <a:defRPr sz="4597">
          <a:solidFill>
            <a:schemeClr val="tx1"/>
          </a:solidFill>
          <a:latin typeface="Arial" charset="0"/>
          <a:cs typeface="Arial" charset="0"/>
        </a:defRPr>
      </a:lvl5pPr>
      <a:lvl6pPr marL="304632" algn="ctr" defTabSz="951976" rtl="0" eaLnBrk="1" fontAlgn="base" hangingPunct="1">
        <a:spcBef>
          <a:spcPct val="0"/>
        </a:spcBef>
        <a:spcAft>
          <a:spcPct val="0"/>
        </a:spcAft>
        <a:defRPr sz="4597">
          <a:solidFill>
            <a:schemeClr val="tx1"/>
          </a:solidFill>
          <a:latin typeface="Arial" charset="0"/>
          <a:cs typeface="Arial" charset="0"/>
        </a:defRPr>
      </a:lvl6pPr>
      <a:lvl7pPr marL="609265" algn="ctr" defTabSz="951976" rtl="0" eaLnBrk="1" fontAlgn="base" hangingPunct="1">
        <a:spcBef>
          <a:spcPct val="0"/>
        </a:spcBef>
        <a:spcAft>
          <a:spcPct val="0"/>
        </a:spcAft>
        <a:defRPr sz="4597">
          <a:solidFill>
            <a:schemeClr val="tx1"/>
          </a:solidFill>
          <a:latin typeface="Arial" charset="0"/>
          <a:cs typeface="Arial" charset="0"/>
        </a:defRPr>
      </a:lvl7pPr>
      <a:lvl8pPr marL="913897" algn="ctr" defTabSz="951976" rtl="0" eaLnBrk="1" fontAlgn="base" hangingPunct="1">
        <a:spcBef>
          <a:spcPct val="0"/>
        </a:spcBef>
        <a:spcAft>
          <a:spcPct val="0"/>
        </a:spcAft>
        <a:defRPr sz="4597">
          <a:solidFill>
            <a:schemeClr val="tx1"/>
          </a:solidFill>
          <a:latin typeface="Arial" charset="0"/>
          <a:cs typeface="Arial" charset="0"/>
        </a:defRPr>
      </a:lvl8pPr>
      <a:lvl9pPr marL="1218529" algn="ctr" defTabSz="951976" rtl="0" eaLnBrk="1" fontAlgn="base" hangingPunct="1">
        <a:spcBef>
          <a:spcPct val="0"/>
        </a:spcBef>
        <a:spcAft>
          <a:spcPct val="0"/>
        </a:spcAft>
        <a:defRPr sz="4597">
          <a:solidFill>
            <a:schemeClr val="tx1"/>
          </a:solidFill>
          <a:latin typeface="Arial" charset="0"/>
          <a:cs typeface="Arial" charset="0"/>
        </a:defRPr>
      </a:lvl9pPr>
    </p:titleStyle>
    <p:bodyStyle>
      <a:lvl1pPr marL="304632" indent="-304632" algn="l" defTabSz="951976" rtl="0" eaLnBrk="1" fontAlgn="base" hangingPunct="1">
        <a:spcBef>
          <a:spcPct val="20000"/>
        </a:spcBef>
        <a:spcAft>
          <a:spcPct val="0"/>
        </a:spcAft>
        <a:buFont typeface="Arial" charset="0"/>
        <a:buChar char="•"/>
        <a:defRPr sz="3198" kern="1200">
          <a:solidFill>
            <a:schemeClr val="tx1"/>
          </a:solidFill>
          <a:latin typeface="Arial" pitchFamily="34" charset="0"/>
          <a:ea typeface="+mn-ea"/>
          <a:cs typeface="Arial" pitchFamily="34" charset="0"/>
        </a:defRPr>
      </a:lvl1pPr>
      <a:lvl2pPr marL="611380" indent="-306748" algn="l" defTabSz="951976" rtl="0" eaLnBrk="1" fontAlgn="base" hangingPunct="1">
        <a:spcBef>
          <a:spcPct val="20000"/>
        </a:spcBef>
        <a:spcAft>
          <a:spcPct val="0"/>
        </a:spcAft>
        <a:buFont typeface="Arial" charset="0"/>
        <a:buChar char="–"/>
        <a:defRPr sz="2932" kern="1200">
          <a:solidFill>
            <a:schemeClr val="tx1"/>
          </a:solidFill>
          <a:latin typeface="Arial" pitchFamily="34" charset="0"/>
          <a:ea typeface="+mn-ea"/>
          <a:cs typeface="Arial" pitchFamily="34" charset="0"/>
        </a:defRPr>
      </a:lvl2pPr>
      <a:lvl3pPr marL="918128" indent="-308863" algn="l" defTabSz="951976" rtl="0" eaLnBrk="1" fontAlgn="base" hangingPunct="1">
        <a:spcBef>
          <a:spcPct val="20000"/>
        </a:spcBef>
        <a:spcAft>
          <a:spcPct val="0"/>
        </a:spcAft>
        <a:buFont typeface="Courier New" pitchFamily="49" charset="0"/>
        <a:buChar char="o"/>
        <a:defRPr sz="2532" kern="1200">
          <a:solidFill>
            <a:schemeClr val="tx1"/>
          </a:solidFill>
          <a:latin typeface="Arial" pitchFamily="34" charset="0"/>
          <a:ea typeface="+mn-ea"/>
          <a:cs typeface="Arial" pitchFamily="34" charset="0"/>
        </a:defRPr>
      </a:lvl3pPr>
      <a:lvl4pPr marL="1218529" indent="-304632" algn="l" defTabSz="951976" rtl="0" eaLnBrk="1" fontAlgn="base" hangingPunct="1">
        <a:spcBef>
          <a:spcPct val="20000"/>
        </a:spcBef>
        <a:spcAft>
          <a:spcPct val="0"/>
        </a:spcAft>
        <a:buFont typeface="Wingdings" pitchFamily="2" charset="2"/>
        <a:buChar char="§"/>
        <a:defRPr sz="1999" kern="1200">
          <a:solidFill>
            <a:schemeClr val="tx1"/>
          </a:solidFill>
          <a:latin typeface="Arial" pitchFamily="34" charset="0"/>
          <a:ea typeface="+mn-ea"/>
          <a:cs typeface="Arial" pitchFamily="34" charset="0"/>
        </a:defRPr>
      </a:lvl4pPr>
      <a:lvl5pPr marL="1523162" indent="-304632" algn="l" defTabSz="951976" rtl="0" eaLnBrk="1" fontAlgn="base" hangingPunct="1">
        <a:spcBef>
          <a:spcPct val="20000"/>
        </a:spcBef>
        <a:spcAft>
          <a:spcPct val="0"/>
        </a:spcAft>
        <a:buFont typeface="Arial" charset="0"/>
        <a:buChar char="−"/>
        <a:defRPr sz="1866" kern="1200">
          <a:solidFill>
            <a:schemeClr val="tx1"/>
          </a:solidFill>
          <a:latin typeface="Arial" pitchFamily="34" charset="0"/>
          <a:ea typeface="+mn-ea"/>
          <a:cs typeface="Arial" pitchFamily="34" charset="0"/>
        </a:defRPr>
      </a:lvl5pPr>
      <a:lvl6pPr marL="2618269" indent="-238024" algn="l" defTabSz="952098" rtl="0" eaLnBrk="1" latinLnBrk="0" hangingPunct="1">
        <a:spcBef>
          <a:spcPct val="20000"/>
        </a:spcBef>
        <a:buFont typeface="Arial" pitchFamily="34" charset="0"/>
        <a:buChar char="•"/>
        <a:defRPr sz="2066" kern="1200">
          <a:solidFill>
            <a:schemeClr val="tx1"/>
          </a:solidFill>
          <a:latin typeface="+mn-lt"/>
          <a:ea typeface="+mn-ea"/>
          <a:cs typeface="+mn-cs"/>
        </a:defRPr>
      </a:lvl6pPr>
      <a:lvl7pPr marL="3094319" indent="-238024" algn="l" defTabSz="952098" rtl="0" eaLnBrk="1" latinLnBrk="0" hangingPunct="1">
        <a:spcBef>
          <a:spcPct val="20000"/>
        </a:spcBef>
        <a:buFont typeface="Arial" pitchFamily="34" charset="0"/>
        <a:buChar char="•"/>
        <a:defRPr sz="2066" kern="1200">
          <a:solidFill>
            <a:schemeClr val="tx1"/>
          </a:solidFill>
          <a:latin typeface="+mn-lt"/>
          <a:ea typeface="+mn-ea"/>
          <a:cs typeface="+mn-cs"/>
        </a:defRPr>
      </a:lvl7pPr>
      <a:lvl8pPr marL="3570367" indent="-238024" algn="l" defTabSz="952098" rtl="0" eaLnBrk="1" latinLnBrk="0" hangingPunct="1">
        <a:spcBef>
          <a:spcPct val="20000"/>
        </a:spcBef>
        <a:buFont typeface="Arial" pitchFamily="34" charset="0"/>
        <a:buChar char="•"/>
        <a:defRPr sz="2066" kern="1200">
          <a:solidFill>
            <a:schemeClr val="tx1"/>
          </a:solidFill>
          <a:latin typeface="+mn-lt"/>
          <a:ea typeface="+mn-ea"/>
          <a:cs typeface="+mn-cs"/>
        </a:defRPr>
      </a:lvl8pPr>
      <a:lvl9pPr marL="4046417" indent="-238024" algn="l" defTabSz="952098" rtl="0" eaLnBrk="1" latinLnBrk="0" hangingPunct="1">
        <a:spcBef>
          <a:spcPct val="20000"/>
        </a:spcBef>
        <a:buFont typeface="Arial" pitchFamily="34" charset="0"/>
        <a:buChar char="•"/>
        <a:defRPr sz="2066" kern="1200">
          <a:solidFill>
            <a:schemeClr val="tx1"/>
          </a:solidFill>
          <a:latin typeface="+mn-lt"/>
          <a:ea typeface="+mn-ea"/>
          <a:cs typeface="+mn-cs"/>
        </a:defRPr>
      </a:lvl9pPr>
    </p:bodyStyle>
    <p:otherStyle>
      <a:defPPr>
        <a:defRPr lang="en-US"/>
      </a:defPPr>
      <a:lvl1pPr marL="0" algn="l" defTabSz="952098" rtl="0" eaLnBrk="1" latinLnBrk="0" hangingPunct="1">
        <a:defRPr sz="1866" kern="1200">
          <a:solidFill>
            <a:schemeClr val="tx1"/>
          </a:solidFill>
          <a:latin typeface="+mn-lt"/>
          <a:ea typeface="+mn-ea"/>
          <a:cs typeface="+mn-cs"/>
        </a:defRPr>
      </a:lvl1pPr>
      <a:lvl2pPr marL="476049" algn="l" defTabSz="952098" rtl="0" eaLnBrk="1" latinLnBrk="0" hangingPunct="1">
        <a:defRPr sz="1866" kern="1200">
          <a:solidFill>
            <a:schemeClr val="tx1"/>
          </a:solidFill>
          <a:latin typeface="+mn-lt"/>
          <a:ea typeface="+mn-ea"/>
          <a:cs typeface="+mn-cs"/>
        </a:defRPr>
      </a:lvl2pPr>
      <a:lvl3pPr marL="952098" algn="l" defTabSz="952098" rtl="0" eaLnBrk="1" latinLnBrk="0" hangingPunct="1">
        <a:defRPr sz="1866" kern="1200">
          <a:solidFill>
            <a:schemeClr val="tx1"/>
          </a:solidFill>
          <a:latin typeface="+mn-lt"/>
          <a:ea typeface="+mn-ea"/>
          <a:cs typeface="+mn-cs"/>
        </a:defRPr>
      </a:lvl3pPr>
      <a:lvl4pPr marL="1428147" algn="l" defTabSz="952098" rtl="0" eaLnBrk="1" latinLnBrk="0" hangingPunct="1">
        <a:defRPr sz="1866" kern="1200">
          <a:solidFill>
            <a:schemeClr val="tx1"/>
          </a:solidFill>
          <a:latin typeface="+mn-lt"/>
          <a:ea typeface="+mn-ea"/>
          <a:cs typeface="+mn-cs"/>
        </a:defRPr>
      </a:lvl4pPr>
      <a:lvl5pPr marL="1904196" algn="l" defTabSz="952098" rtl="0" eaLnBrk="1" latinLnBrk="0" hangingPunct="1">
        <a:defRPr sz="1866" kern="1200">
          <a:solidFill>
            <a:schemeClr val="tx1"/>
          </a:solidFill>
          <a:latin typeface="+mn-lt"/>
          <a:ea typeface="+mn-ea"/>
          <a:cs typeface="+mn-cs"/>
        </a:defRPr>
      </a:lvl5pPr>
      <a:lvl6pPr marL="2380245" algn="l" defTabSz="952098" rtl="0" eaLnBrk="1" latinLnBrk="0" hangingPunct="1">
        <a:defRPr sz="1866" kern="1200">
          <a:solidFill>
            <a:schemeClr val="tx1"/>
          </a:solidFill>
          <a:latin typeface="+mn-lt"/>
          <a:ea typeface="+mn-ea"/>
          <a:cs typeface="+mn-cs"/>
        </a:defRPr>
      </a:lvl6pPr>
      <a:lvl7pPr marL="2856294" algn="l" defTabSz="952098" rtl="0" eaLnBrk="1" latinLnBrk="0" hangingPunct="1">
        <a:defRPr sz="1866" kern="1200">
          <a:solidFill>
            <a:schemeClr val="tx1"/>
          </a:solidFill>
          <a:latin typeface="+mn-lt"/>
          <a:ea typeface="+mn-ea"/>
          <a:cs typeface="+mn-cs"/>
        </a:defRPr>
      </a:lvl7pPr>
      <a:lvl8pPr marL="3332343" algn="l" defTabSz="952098" rtl="0" eaLnBrk="1" latinLnBrk="0" hangingPunct="1">
        <a:defRPr sz="1866" kern="1200">
          <a:solidFill>
            <a:schemeClr val="tx1"/>
          </a:solidFill>
          <a:latin typeface="+mn-lt"/>
          <a:ea typeface="+mn-ea"/>
          <a:cs typeface="+mn-cs"/>
        </a:defRPr>
      </a:lvl8pPr>
      <a:lvl9pPr marL="3808392" algn="l" defTabSz="952098" rtl="0" eaLnBrk="1" latinLnBrk="0" hangingPunct="1">
        <a:defRPr sz="1866"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5463671"/>
            <a:ext cx="9144000" cy="25132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279400" y="228866"/>
            <a:ext cx="8407400" cy="9525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333501"/>
            <a:ext cx="8229600" cy="377163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0" y="5463671"/>
            <a:ext cx="2133600" cy="251329"/>
          </a:xfrm>
          <a:prstGeom prst="rect">
            <a:avLst/>
          </a:prstGeom>
        </p:spPr>
        <p:txBody>
          <a:bodyPr vert="horz" lIns="91440" tIns="45720" rIns="91440" bIns="45720" rtlCol="0" anchor="ctr"/>
          <a:lstStyle>
            <a:lvl1pPr marL="0" algn="l" defTabSz="457200" rtl="0" eaLnBrk="1" latinLnBrk="0" hangingPunct="1">
              <a:defRPr lang="en-US" sz="1000" kern="1200" smtClean="0">
                <a:solidFill>
                  <a:schemeClr val="bg1"/>
                </a:solidFill>
                <a:latin typeface="Arial" panose="020B0604020202020204" pitchFamily="34" charset="0"/>
                <a:ea typeface="+mn-ea"/>
                <a:cs typeface="Arial" panose="020B0604020202020204" pitchFamily="34" charset="0"/>
              </a:defRPr>
            </a:lvl1pPr>
          </a:lstStyle>
          <a:p>
            <a:endParaRPr lang="en-US" dirty="0"/>
          </a:p>
        </p:txBody>
      </p:sp>
      <p:sp>
        <p:nvSpPr>
          <p:cNvPr id="5" name="Footer Placeholder 4"/>
          <p:cNvSpPr>
            <a:spLocks noGrp="1"/>
          </p:cNvSpPr>
          <p:nvPr>
            <p:ph type="ftr" sz="quarter" idx="3"/>
          </p:nvPr>
        </p:nvSpPr>
        <p:spPr>
          <a:xfrm>
            <a:off x="3124200" y="5463672"/>
            <a:ext cx="2895600" cy="251328"/>
          </a:xfrm>
          <a:prstGeom prst="rect">
            <a:avLst/>
          </a:prstGeom>
        </p:spPr>
        <p:txBody>
          <a:bodyPr vert="horz" lIns="91440" tIns="45720" rIns="91440" bIns="45720" rtlCol="0" anchor="ctr"/>
          <a:lstStyle>
            <a:lvl1pPr algn="ctr">
              <a:defRPr sz="1000">
                <a:solidFill>
                  <a:schemeClr val="bg1"/>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6995600" y="5443973"/>
            <a:ext cx="2133600" cy="250707"/>
          </a:xfrm>
          <a:prstGeom prst="rect">
            <a:avLst/>
          </a:prstGeom>
        </p:spPr>
        <p:txBody>
          <a:bodyPr vert="horz" lIns="91440" tIns="45720" rIns="91440" bIns="45720" rtlCol="0" anchor="ctr"/>
          <a:lstStyle>
            <a:lvl1pPr algn="r">
              <a:defRPr sz="1000">
                <a:solidFill>
                  <a:schemeClr val="bg1"/>
                </a:solidFill>
                <a:latin typeface="Arial" panose="020B0604020202020204" pitchFamily="34" charset="0"/>
                <a:cs typeface="Arial" panose="020B0604020202020204" pitchFamily="34" charset="0"/>
              </a:defRPr>
            </a:lvl1pPr>
          </a:lstStyle>
          <a:p>
            <a:fld id="{E6B8A753-4011-6A46-BA68-089A9007A499}" type="slidenum">
              <a:rPr lang="en-US" smtClean="0"/>
              <a:pPr/>
              <a:t>‹#›</a:t>
            </a:fld>
            <a:endParaRPr lang="en-US" dirty="0"/>
          </a:p>
        </p:txBody>
      </p:sp>
      <p:pic>
        <p:nvPicPr>
          <p:cNvPr id="9" name="Picture 8" descr="SightLife_Logo_CMYK_HORIZ_REV.eps"/>
          <p:cNvPicPr>
            <a:picLocks noChangeAspect="1"/>
          </p:cNvPicPr>
          <p:nvPr userDrawn="1"/>
        </p:nvPicPr>
        <p:blipFill>
          <a:blip r:embed="rId17" cstate="email">
            <a:extLst>
              <a:ext uri="{28A0092B-C50C-407E-A947-70E740481C1C}">
                <a14:useLocalDpi xmlns:a14="http://schemas.microsoft.com/office/drawing/2010/main"/>
              </a:ext>
            </a:extLst>
          </a:blip>
          <a:stretch>
            <a:fillRect/>
          </a:stretch>
        </p:blipFill>
        <p:spPr>
          <a:xfrm>
            <a:off x="8224384" y="5513625"/>
            <a:ext cx="563001" cy="147797"/>
          </a:xfrm>
          <a:prstGeom prst="rect">
            <a:avLst/>
          </a:prstGeom>
        </p:spPr>
      </p:pic>
      <p:pic>
        <p:nvPicPr>
          <p:cNvPr id="10" name="Picture 9" descr="SightLife_BrandMark_CMYK.eps"/>
          <p:cNvPicPr>
            <a:picLocks noChangeAspect="1"/>
          </p:cNvPicPr>
          <p:nvPr userDrawn="1"/>
        </p:nvPicPr>
        <p:blipFill rotWithShape="1">
          <a:blip r:embed="rId18" cstate="email">
            <a:alphaModFix amt="27000"/>
            <a:extLst>
              <a:ext uri="{28A0092B-C50C-407E-A947-70E740481C1C}">
                <a14:useLocalDpi xmlns:a14="http://schemas.microsoft.com/office/drawing/2010/main"/>
              </a:ext>
            </a:extLst>
          </a:blip>
          <a:srcRect/>
          <a:stretch/>
        </p:blipFill>
        <p:spPr>
          <a:xfrm>
            <a:off x="8542074" y="82408"/>
            <a:ext cx="490620" cy="545133"/>
          </a:xfrm>
          <a:prstGeom prst="rect">
            <a:avLst/>
          </a:prstGeom>
        </p:spPr>
      </p:pic>
    </p:spTree>
    <p:extLst>
      <p:ext uri="{BB962C8B-B14F-4D97-AF65-F5344CB8AC3E}">
        <p14:creationId xmlns:p14="http://schemas.microsoft.com/office/powerpoint/2010/main" val="426280911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Lst>
  <p:hf hdr="0" ftr="0" dt="0"/>
  <p:txStyles>
    <p:titleStyle>
      <a:lvl1pPr algn="l" defTabSz="457200" rtl="0" eaLnBrk="1" latinLnBrk="0" hangingPunct="1">
        <a:spcBef>
          <a:spcPct val="0"/>
        </a:spcBef>
        <a:buNone/>
        <a:defRPr sz="4000" b="0" i="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b="0" i="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b="0" i="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b="0" i="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b="0" i="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1165" y="228865"/>
            <a:ext cx="8136201" cy="9525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259453" y="1333500"/>
            <a:ext cx="8135015" cy="3226110"/>
          </a:xfrm>
          <a:prstGeom prst="rect">
            <a:avLst/>
          </a:prstGeom>
        </p:spPr>
        <p:txBody>
          <a:bodyPr vert="horz" lIns="91440" tIns="45720" rIns="91440" bIns="45720" rtlCol="0">
            <a:noAutofit/>
          </a:bodyPr>
          <a:lstStyle/>
          <a:p>
            <a:pPr lvl="0"/>
            <a:r>
              <a:rPr lang="en-US" dirty="0"/>
              <a:t>Click to edit Master text styles</a:t>
            </a:r>
          </a:p>
          <a:p>
            <a:pPr marL="380985" marR="0" lvl="1" indent="0" algn="l" defTabSz="380985"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Second Level</a:t>
            </a:r>
          </a:p>
          <a:p>
            <a:pPr marL="761970" marR="0" lvl="2" indent="0" algn="l" defTabSz="380985"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Third Level</a:t>
            </a:r>
          </a:p>
          <a:p>
            <a:pPr marL="1142954" marR="0" lvl="3" indent="0" algn="l" defTabSz="380985"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Fourth Level</a:t>
            </a:r>
          </a:p>
          <a:p>
            <a:pPr marL="1523939" marR="0" lvl="4" indent="0" algn="l" defTabSz="380985"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Fifth Level</a:t>
            </a:r>
          </a:p>
          <a:p>
            <a:pPr marL="761970" marR="0" lvl="2" indent="0" algn="l" defTabSz="380985"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dirty="0"/>
          </a:p>
          <a:p>
            <a:pPr marL="761970" marR="0" lvl="2" indent="0" algn="l" defTabSz="380985"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dirty="0"/>
          </a:p>
          <a:p>
            <a:pPr lvl="1"/>
            <a:endParaRPr lang="en-US" dirty="0"/>
          </a:p>
        </p:txBody>
      </p:sp>
      <p:sp>
        <p:nvSpPr>
          <p:cNvPr id="6" name="Slide Number Placeholder 5"/>
          <p:cNvSpPr>
            <a:spLocks noGrp="1"/>
          </p:cNvSpPr>
          <p:nvPr>
            <p:ph type="sldNum" sz="quarter" idx="4"/>
          </p:nvPr>
        </p:nvSpPr>
        <p:spPr>
          <a:xfrm>
            <a:off x="140320" y="5384481"/>
            <a:ext cx="360556" cy="118293"/>
          </a:xfrm>
          <a:prstGeom prst="rect">
            <a:avLst/>
          </a:prstGeom>
        </p:spPr>
        <p:txBody>
          <a:bodyPr vert="horz" lIns="91440" tIns="45720" rIns="91440" bIns="45720" rtlCol="0" anchor="ctr"/>
          <a:lstStyle>
            <a:lvl1pPr algn="r">
              <a:defRPr sz="750">
                <a:solidFill>
                  <a:schemeClr val="bg2"/>
                </a:solidFill>
                <a:latin typeface="+mn-lt"/>
              </a:defRPr>
            </a:lvl1pPr>
          </a:lstStyle>
          <a:p>
            <a:pPr defTabSz="380985"/>
            <a:fld id="{C25BD40F-6739-0D42-B3DE-9446256D2730}" type="slidenum">
              <a:rPr lang="en-US" smtClean="0">
                <a:solidFill>
                  <a:srgbClr val="FFFFFF"/>
                </a:solidFill>
              </a:rPr>
              <a:pPr defTabSz="380985"/>
              <a:t>‹#›</a:t>
            </a:fld>
            <a:endParaRPr lang="en-US" dirty="0">
              <a:solidFill>
                <a:srgbClr val="FFFFFF"/>
              </a:solidFill>
            </a:endParaRPr>
          </a:p>
        </p:txBody>
      </p:sp>
    </p:spTree>
    <p:extLst>
      <p:ext uri="{BB962C8B-B14F-4D97-AF65-F5344CB8AC3E}">
        <p14:creationId xmlns:p14="http://schemas.microsoft.com/office/powerpoint/2010/main" val="2697227028"/>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Lst>
  <p:hf hdr="0" dt="0"/>
  <p:txStyles>
    <p:titleStyle>
      <a:lvl1pPr algn="l" defTabSz="380985" rtl="0" eaLnBrk="1" latinLnBrk="0" hangingPunct="1">
        <a:spcBef>
          <a:spcPct val="0"/>
        </a:spcBef>
        <a:buNone/>
        <a:defRPr sz="3667" b="0" kern="1200">
          <a:solidFill>
            <a:schemeClr val="tx1"/>
          </a:solidFill>
          <a:latin typeface="+mj-lt"/>
          <a:ea typeface="+mj-ea"/>
          <a:cs typeface="+mj-cs"/>
        </a:defRPr>
      </a:lvl1pPr>
    </p:titleStyle>
    <p:bodyStyle>
      <a:lvl1pPr marL="0" indent="0" algn="l" defTabSz="380985" rtl="0" eaLnBrk="1" latinLnBrk="0" hangingPunct="1">
        <a:spcBef>
          <a:spcPct val="20000"/>
        </a:spcBef>
        <a:buFont typeface="Arial" panose="020B0604020202020204" pitchFamily="34" charset="0"/>
        <a:buNone/>
        <a:defRPr sz="2000" kern="1200">
          <a:solidFill>
            <a:schemeClr val="accent2"/>
          </a:solidFill>
          <a:latin typeface="+mn-lt"/>
          <a:ea typeface="+mn-ea"/>
          <a:cs typeface="+mn-cs"/>
        </a:defRPr>
      </a:lvl1pPr>
      <a:lvl2pPr marL="380985" marR="0" indent="0" algn="l" defTabSz="380985" rtl="0" eaLnBrk="1" fontAlgn="auto" latinLnBrk="0" hangingPunct="1">
        <a:lnSpc>
          <a:spcPct val="100000"/>
        </a:lnSpc>
        <a:spcBef>
          <a:spcPct val="20000"/>
        </a:spcBef>
        <a:spcAft>
          <a:spcPts val="0"/>
        </a:spcAft>
        <a:buClrTx/>
        <a:buSzTx/>
        <a:buFont typeface="Arial" panose="020B0604020202020204" pitchFamily="34" charset="0"/>
        <a:buNone/>
        <a:tabLst/>
        <a:defRPr sz="1500" kern="1200">
          <a:solidFill>
            <a:schemeClr val="accent4"/>
          </a:solidFill>
          <a:latin typeface="+mn-lt"/>
          <a:ea typeface="+mn-ea"/>
          <a:cs typeface="+mn-cs"/>
        </a:defRPr>
      </a:lvl2pPr>
      <a:lvl3pPr marL="761970" marR="0" indent="0" algn="l" defTabSz="380985" rtl="0" eaLnBrk="1" fontAlgn="auto" latinLnBrk="0" hangingPunct="1">
        <a:lnSpc>
          <a:spcPct val="100000"/>
        </a:lnSpc>
        <a:spcBef>
          <a:spcPct val="20000"/>
        </a:spcBef>
        <a:spcAft>
          <a:spcPts val="0"/>
        </a:spcAft>
        <a:buClrTx/>
        <a:buSzTx/>
        <a:buFont typeface="Arial" panose="020B0604020202020204" pitchFamily="34" charset="0"/>
        <a:buNone/>
        <a:tabLst/>
        <a:defRPr sz="1333" kern="1200" baseline="0">
          <a:solidFill>
            <a:schemeClr val="accent4"/>
          </a:solidFill>
          <a:latin typeface="+mn-lt"/>
          <a:ea typeface="+mn-ea"/>
          <a:cs typeface="+mn-cs"/>
        </a:defRPr>
      </a:lvl3pPr>
      <a:lvl4pPr marL="1142954" marR="0" indent="0" algn="l" defTabSz="380985" rtl="0" eaLnBrk="1" fontAlgn="auto" latinLnBrk="0" hangingPunct="1">
        <a:lnSpc>
          <a:spcPct val="100000"/>
        </a:lnSpc>
        <a:spcBef>
          <a:spcPct val="20000"/>
        </a:spcBef>
        <a:spcAft>
          <a:spcPts val="0"/>
        </a:spcAft>
        <a:buClrTx/>
        <a:buSzTx/>
        <a:buFont typeface="Arial" panose="020B0604020202020204" pitchFamily="34" charset="0"/>
        <a:buNone/>
        <a:tabLst/>
        <a:defRPr sz="1167" kern="1200">
          <a:solidFill>
            <a:schemeClr val="accent4"/>
          </a:solidFill>
          <a:latin typeface="+mn-lt"/>
          <a:ea typeface="+mn-ea"/>
          <a:cs typeface="+mn-cs"/>
        </a:defRPr>
      </a:lvl4pPr>
      <a:lvl5pPr marL="1523939" indent="0" algn="l" defTabSz="380985" rtl="0" eaLnBrk="1" latinLnBrk="0" hangingPunct="1">
        <a:spcBef>
          <a:spcPct val="20000"/>
        </a:spcBef>
        <a:buFont typeface="Arial" panose="020B0604020202020204" pitchFamily="34" charset="0"/>
        <a:buNone/>
        <a:defRPr sz="1000" kern="1200">
          <a:solidFill>
            <a:schemeClr val="accent4"/>
          </a:solidFill>
          <a:latin typeface="+mn-lt"/>
          <a:ea typeface="+mn-ea"/>
          <a:cs typeface="+mn-cs"/>
        </a:defRPr>
      </a:lvl5pPr>
      <a:lvl6pPr marL="2095416" indent="-190492" algn="l" defTabSz="380985" rtl="0" eaLnBrk="1" latinLnBrk="0" hangingPunct="1">
        <a:spcBef>
          <a:spcPct val="20000"/>
        </a:spcBef>
        <a:buFont typeface="Arial"/>
        <a:buChar char="•"/>
        <a:defRPr sz="1667" kern="1200">
          <a:solidFill>
            <a:schemeClr val="tx1"/>
          </a:solidFill>
          <a:latin typeface="+mn-lt"/>
          <a:ea typeface="+mn-ea"/>
          <a:cs typeface="+mn-cs"/>
        </a:defRPr>
      </a:lvl6pPr>
      <a:lvl7pPr marL="2476401" indent="-190492" algn="l" defTabSz="380985" rtl="0" eaLnBrk="1" latinLnBrk="0" hangingPunct="1">
        <a:spcBef>
          <a:spcPct val="20000"/>
        </a:spcBef>
        <a:buFont typeface="Arial"/>
        <a:buChar char="•"/>
        <a:defRPr sz="1667" kern="1200">
          <a:solidFill>
            <a:schemeClr val="tx1"/>
          </a:solidFill>
          <a:latin typeface="+mn-lt"/>
          <a:ea typeface="+mn-ea"/>
          <a:cs typeface="+mn-cs"/>
        </a:defRPr>
      </a:lvl7pPr>
      <a:lvl8pPr marL="2857386" indent="-190492" algn="l" defTabSz="380985" rtl="0" eaLnBrk="1" latinLnBrk="0" hangingPunct="1">
        <a:spcBef>
          <a:spcPct val="20000"/>
        </a:spcBef>
        <a:buFont typeface="Arial"/>
        <a:buChar char="•"/>
        <a:defRPr sz="1667" kern="1200">
          <a:solidFill>
            <a:schemeClr val="tx1"/>
          </a:solidFill>
          <a:latin typeface="+mn-lt"/>
          <a:ea typeface="+mn-ea"/>
          <a:cs typeface="+mn-cs"/>
        </a:defRPr>
      </a:lvl8pPr>
      <a:lvl9pPr marL="3238370" indent="-190492" algn="l" defTabSz="380985" rtl="0" eaLnBrk="1" latinLnBrk="0" hangingPunct="1">
        <a:spcBef>
          <a:spcPct val="20000"/>
        </a:spcBef>
        <a:buFont typeface="Arial"/>
        <a:buChar char="•"/>
        <a:defRPr sz="1667" kern="1200">
          <a:solidFill>
            <a:schemeClr val="tx1"/>
          </a:solidFill>
          <a:latin typeface="+mn-lt"/>
          <a:ea typeface="+mn-ea"/>
          <a:cs typeface="+mn-cs"/>
        </a:defRPr>
      </a:lvl9pPr>
    </p:bodyStyle>
    <p:otherStyle>
      <a:defPPr>
        <a:defRPr lang="en-US"/>
      </a:defPPr>
      <a:lvl1pPr marL="0" algn="l" defTabSz="380985" rtl="0" eaLnBrk="1" latinLnBrk="0" hangingPunct="1">
        <a:defRPr sz="1500" kern="1200">
          <a:solidFill>
            <a:schemeClr val="tx1"/>
          </a:solidFill>
          <a:latin typeface="+mn-lt"/>
          <a:ea typeface="+mn-ea"/>
          <a:cs typeface="+mn-cs"/>
        </a:defRPr>
      </a:lvl1pPr>
      <a:lvl2pPr marL="380985" algn="l" defTabSz="380985" rtl="0" eaLnBrk="1" latinLnBrk="0" hangingPunct="1">
        <a:defRPr sz="1500" kern="1200">
          <a:solidFill>
            <a:schemeClr val="tx1"/>
          </a:solidFill>
          <a:latin typeface="+mn-lt"/>
          <a:ea typeface="+mn-ea"/>
          <a:cs typeface="+mn-cs"/>
        </a:defRPr>
      </a:lvl2pPr>
      <a:lvl3pPr marL="761970" algn="l" defTabSz="380985" rtl="0" eaLnBrk="1" latinLnBrk="0" hangingPunct="1">
        <a:defRPr sz="1500" kern="1200">
          <a:solidFill>
            <a:schemeClr val="tx1"/>
          </a:solidFill>
          <a:latin typeface="+mn-lt"/>
          <a:ea typeface="+mn-ea"/>
          <a:cs typeface="+mn-cs"/>
        </a:defRPr>
      </a:lvl3pPr>
      <a:lvl4pPr marL="1142954" algn="l" defTabSz="380985" rtl="0" eaLnBrk="1" latinLnBrk="0" hangingPunct="1">
        <a:defRPr sz="1500" kern="1200">
          <a:solidFill>
            <a:schemeClr val="tx1"/>
          </a:solidFill>
          <a:latin typeface="+mn-lt"/>
          <a:ea typeface="+mn-ea"/>
          <a:cs typeface="+mn-cs"/>
        </a:defRPr>
      </a:lvl4pPr>
      <a:lvl5pPr marL="1523939" algn="l" defTabSz="380985" rtl="0" eaLnBrk="1" latinLnBrk="0" hangingPunct="1">
        <a:defRPr sz="1500" kern="1200">
          <a:solidFill>
            <a:schemeClr val="tx1"/>
          </a:solidFill>
          <a:latin typeface="+mn-lt"/>
          <a:ea typeface="+mn-ea"/>
          <a:cs typeface="+mn-cs"/>
        </a:defRPr>
      </a:lvl5pPr>
      <a:lvl6pPr marL="1904924" algn="l" defTabSz="380985" rtl="0" eaLnBrk="1" latinLnBrk="0" hangingPunct="1">
        <a:defRPr sz="1500" kern="1200">
          <a:solidFill>
            <a:schemeClr val="tx1"/>
          </a:solidFill>
          <a:latin typeface="+mn-lt"/>
          <a:ea typeface="+mn-ea"/>
          <a:cs typeface="+mn-cs"/>
        </a:defRPr>
      </a:lvl6pPr>
      <a:lvl7pPr marL="2285909" algn="l" defTabSz="380985" rtl="0" eaLnBrk="1" latinLnBrk="0" hangingPunct="1">
        <a:defRPr sz="1500" kern="1200">
          <a:solidFill>
            <a:schemeClr val="tx1"/>
          </a:solidFill>
          <a:latin typeface="+mn-lt"/>
          <a:ea typeface="+mn-ea"/>
          <a:cs typeface="+mn-cs"/>
        </a:defRPr>
      </a:lvl7pPr>
      <a:lvl8pPr marL="2666893" algn="l" defTabSz="380985" rtl="0" eaLnBrk="1" latinLnBrk="0" hangingPunct="1">
        <a:defRPr sz="1500" kern="1200">
          <a:solidFill>
            <a:schemeClr val="tx1"/>
          </a:solidFill>
          <a:latin typeface="+mn-lt"/>
          <a:ea typeface="+mn-ea"/>
          <a:cs typeface="+mn-cs"/>
        </a:defRPr>
      </a:lvl8pPr>
      <a:lvl9pPr marL="3047878" algn="l" defTabSz="380985" rtl="0" eaLnBrk="1" latinLnBrk="0" hangingPunct="1">
        <a:defRPr sz="15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1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3.xml"/><Relationship Id="rId4" Type="http://schemas.openxmlformats.org/officeDocument/2006/relationships/image" Target="../media/image11.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3" Type="http://schemas.openxmlformats.org/officeDocument/2006/relationships/hyperlink" Target="mailto:Claire.Bonilla@SightLife.org" TargetMode="External"/><Relationship Id="rId2" Type="http://schemas.openxmlformats.org/officeDocument/2006/relationships/notesSlide" Target="../notesSlides/notesSlide13.xml"/><Relationship Id="rId1" Type="http://schemas.openxmlformats.org/officeDocument/2006/relationships/slideLayout" Target="../slideLayouts/slideLayout41.xml"/><Relationship Id="rId6" Type="http://schemas.openxmlformats.org/officeDocument/2006/relationships/image" Target="../media/image14.jpeg"/><Relationship Id="rId5" Type="http://schemas.openxmlformats.org/officeDocument/2006/relationships/image" Target="../media/image9.png"/><Relationship Id="rId4" Type="http://schemas.openxmlformats.org/officeDocument/2006/relationships/hyperlink" Target="http://www.sightlife.org/" TargetMode="External"/></Relationships>
</file>

<file path=ppt/slides/_rels/slide14.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12.png"/><Relationship Id="rId7" Type="http://schemas.openxmlformats.org/officeDocument/2006/relationships/image" Target="../media/image18.jpe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16.jpeg"/><Relationship Id="rId10" Type="http://schemas.openxmlformats.org/officeDocument/2006/relationships/image" Target="../media/image21.jpeg"/><Relationship Id="rId4" Type="http://schemas.openxmlformats.org/officeDocument/2006/relationships/image" Target="../media/image15.jpeg"/><Relationship Id="rId9" Type="http://schemas.openxmlformats.org/officeDocument/2006/relationships/image" Target="../media/image20.jpeg"/></Relationships>
</file>

<file path=ppt/slides/_rels/slide15.xml.rels><?xml version="1.0" encoding="UTF-8" standalone="yes"?>
<Relationships xmlns="http://schemas.openxmlformats.org/package/2006/relationships"><Relationship Id="rId8" Type="http://schemas.openxmlformats.org/officeDocument/2006/relationships/image" Target="../media/image26.jpeg"/><Relationship Id="rId3" Type="http://schemas.openxmlformats.org/officeDocument/2006/relationships/image" Target="../media/image12.png"/><Relationship Id="rId7" Type="http://schemas.openxmlformats.org/officeDocument/2006/relationships/image" Target="../media/image25.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jpeg"/><Relationship Id="rId10" Type="http://schemas.openxmlformats.org/officeDocument/2006/relationships/image" Target="../media/image28.jpeg"/><Relationship Id="rId4" Type="http://schemas.openxmlformats.org/officeDocument/2006/relationships/image" Target="../media/image22.jpeg"/><Relationship Id="rId9" Type="http://schemas.openxmlformats.org/officeDocument/2006/relationships/image" Target="../media/image27.jpe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0" y="285750"/>
            <a:ext cx="9144000" cy="5143500"/>
          </a:xfrm>
          <a:prstGeom prst="rect">
            <a:avLst/>
          </a:prstGeom>
        </p:spPr>
      </p:pic>
      <p:sp>
        <p:nvSpPr>
          <p:cNvPr id="9" name="Rectangle 8"/>
          <p:cNvSpPr/>
          <p:nvPr/>
        </p:nvSpPr>
        <p:spPr>
          <a:xfrm>
            <a:off x="0" y="304800"/>
            <a:ext cx="9144000" cy="5143500"/>
          </a:xfrm>
          <a:prstGeom prst="rect">
            <a:avLst/>
          </a:prstGeom>
          <a:solidFill>
            <a:srgbClr val="645D9B">
              <a:alpha val="69804"/>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kern="0" dirty="0">
              <a:solidFill>
                <a:sysClr val="windowText" lastClr="000000"/>
              </a:solidFill>
            </a:endParaRPr>
          </a:p>
        </p:txBody>
      </p:sp>
      <p:sp>
        <p:nvSpPr>
          <p:cNvPr id="2" name="Title 1"/>
          <p:cNvSpPr>
            <a:spLocks noGrp="1"/>
          </p:cNvSpPr>
          <p:nvPr>
            <p:ph type="ctrTitle"/>
          </p:nvPr>
        </p:nvSpPr>
        <p:spPr>
          <a:xfrm>
            <a:off x="838201" y="3032251"/>
            <a:ext cx="7611533" cy="882304"/>
          </a:xfrm>
        </p:spPr>
        <p:txBody>
          <a:bodyPr>
            <a:normAutofit fontScale="90000"/>
          </a:bodyPr>
          <a:lstStyle/>
          <a:p>
            <a:r>
              <a:rPr lang="en-US" sz="2800" dirty="0"/>
              <a:t>Final Report to</a:t>
            </a:r>
            <a:br>
              <a:rPr lang="en-US" sz="2800" dirty="0"/>
            </a:br>
            <a:r>
              <a:rPr lang="en-US" sz="2800" dirty="0"/>
              <a:t>Seeing Is Believing Innovation Fund</a:t>
            </a:r>
            <a:endParaRPr lang="en-US" sz="4000" dirty="0"/>
          </a:p>
        </p:txBody>
      </p:sp>
      <p:sp>
        <p:nvSpPr>
          <p:cNvPr id="3" name="Subtitle 2"/>
          <p:cNvSpPr>
            <a:spLocks noGrp="1"/>
          </p:cNvSpPr>
          <p:nvPr>
            <p:ph type="subTitle" idx="1"/>
          </p:nvPr>
        </p:nvSpPr>
        <p:spPr>
          <a:xfrm>
            <a:off x="1158082" y="4148940"/>
            <a:ext cx="6971769" cy="674373"/>
          </a:xfrm>
        </p:spPr>
        <p:txBody>
          <a:bodyPr>
            <a:noAutofit/>
          </a:bodyPr>
          <a:lstStyle/>
          <a:p>
            <a:r>
              <a:rPr lang="en-US" sz="2400" dirty="0"/>
              <a:t>July 13, 2017</a:t>
            </a:r>
          </a:p>
        </p:txBody>
      </p:sp>
      <p:pic>
        <p:nvPicPr>
          <p:cNvPr id="11" name="Picture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455334" y="1484703"/>
            <a:ext cx="4021667" cy="946428"/>
          </a:xfrm>
          <a:prstGeom prst="rect">
            <a:avLst/>
          </a:prstGeom>
        </p:spPr>
      </p:pic>
      <p:cxnSp>
        <p:nvCxnSpPr>
          <p:cNvPr id="12" name="Straight Connector 11"/>
          <p:cNvCxnSpPr/>
          <p:nvPr/>
        </p:nvCxnSpPr>
        <p:spPr>
          <a:xfrm flipH="1">
            <a:off x="1845736" y="2797866"/>
            <a:ext cx="5596464" cy="0"/>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678786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6200000">
            <a:off x="4161514" y="-4171816"/>
            <a:ext cx="810668" cy="9154301"/>
          </a:xfrm>
          <a:prstGeom prst="rect">
            <a:avLst/>
          </a:prstGeom>
          <a:solidFill>
            <a:srgbClr val="958CC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8" name="Title 1"/>
          <p:cNvSpPr>
            <a:spLocks noGrp="1"/>
          </p:cNvSpPr>
          <p:nvPr>
            <p:ph type="title"/>
          </p:nvPr>
        </p:nvSpPr>
        <p:spPr>
          <a:xfrm>
            <a:off x="482600" y="-103731"/>
            <a:ext cx="8229600" cy="952500"/>
          </a:xfrm>
        </p:spPr>
        <p:txBody>
          <a:bodyPr/>
          <a:lstStyle/>
          <a:p>
            <a:r>
              <a:rPr lang="en-US" altLang="en-US" sz="3600" dirty="0">
                <a:solidFill>
                  <a:schemeClr val="bg1"/>
                </a:solidFill>
              </a:rPr>
              <a:t>Key Lesson Learned</a:t>
            </a:r>
          </a:p>
        </p:txBody>
      </p:sp>
      <p:sp>
        <p:nvSpPr>
          <p:cNvPr id="4099" name="Content Placeholder 2"/>
          <p:cNvSpPr>
            <a:spLocks noGrp="1"/>
          </p:cNvSpPr>
          <p:nvPr>
            <p:ph idx="1"/>
          </p:nvPr>
        </p:nvSpPr>
        <p:spPr>
          <a:xfrm>
            <a:off x="457200" y="1104900"/>
            <a:ext cx="8229600" cy="4381500"/>
          </a:xfrm>
        </p:spPr>
        <p:txBody>
          <a:bodyPr/>
          <a:lstStyle/>
          <a:p>
            <a:r>
              <a:rPr lang="en-US" sz="1600" dirty="0">
                <a:solidFill>
                  <a:schemeClr val="tx1">
                    <a:lumMod val="75000"/>
                    <a:lumOff val="25000"/>
                  </a:schemeClr>
                </a:solidFill>
                <a:latin typeface="Calibri"/>
                <a:ea typeface="Calibri"/>
                <a:cs typeface="Calibri"/>
                <a:sym typeface="Calibri"/>
              </a:rPr>
              <a:t>Always maintain direct relationship with key leadership at partners vs through a liaison</a:t>
            </a:r>
          </a:p>
          <a:p>
            <a:r>
              <a:rPr lang="en-US" sz="1600" dirty="0">
                <a:solidFill>
                  <a:schemeClr val="tx1">
                    <a:lumMod val="75000"/>
                    <a:lumOff val="25000"/>
                  </a:schemeClr>
                </a:solidFill>
                <a:latin typeface="Calibri"/>
                <a:ea typeface="Calibri"/>
                <a:cs typeface="Calibri"/>
                <a:sym typeface="Calibri"/>
              </a:rPr>
              <a:t>When making decisions around government engagement and policy in the donation space, its important to evaluate successes and failures from the approach chosen by organ, muscle and tissue orgs. Each had very different approaches with government and policy, and very different outcomes, which will serve as key learning in the path we choose for cornea donation. </a:t>
            </a:r>
          </a:p>
          <a:p>
            <a:r>
              <a:rPr lang="en-US" sz="1600" dirty="0">
                <a:solidFill>
                  <a:schemeClr val="tx1">
                    <a:lumMod val="75000"/>
                    <a:lumOff val="25000"/>
                  </a:schemeClr>
                </a:solidFill>
                <a:latin typeface="Calibri"/>
                <a:ea typeface="Calibri"/>
                <a:cs typeface="Calibri"/>
                <a:sym typeface="Calibri"/>
              </a:rPr>
              <a:t>Infrastructure drivers and motivations of both public and private hospitals need to be taken into account when creating eye banking policy. </a:t>
            </a:r>
          </a:p>
          <a:p>
            <a:r>
              <a:rPr lang="en-US" sz="1600" dirty="0">
                <a:solidFill>
                  <a:schemeClr val="tx1">
                    <a:lumMod val="75000"/>
                    <a:lumOff val="25000"/>
                  </a:schemeClr>
                </a:solidFill>
                <a:latin typeface="Calibri"/>
                <a:ea typeface="Calibri"/>
                <a:cs typeface="Calibri"/>
                <a:sym typeface="Calibri"/>
              </a:rPr>
              <a:t>For national standards and association, regional approaches are the path of least resistance but we’ll need to broker a national level federation for cornea (a national approach is what’s really needed) donation/transplantation.</a:t>
            </a:r>
          </a:p>
          <a:p>
            <a:r>
              <a:rPr lang="en-US" sz="1600" dirty="0">
                <a:solidFill>
                  <a:schemeClr val="tx1">
                    <a:lumMod val="75000"/>
                    <a:lumOff val="25000"/>
                  </a:schemeClr>
                </a:solidFill>
                <a:latin typeface="Calibri"/>
                <a:ea typeface="Calibri"/>
                <a:cs typeface="Calibri"/>
                <a:sym typeface="Calibri"/>
              </a:rPr>
              <a:t>Opportunity to capitalize on government hospital training institutions as training partners based on a requirement to provide training to rural areas. We see a great opportunity to partner with Orbis, leveraging their existing hospital training relationships for cataract and diabetic retinopathy. They would like us to slipstream cornea into these established programs.</a:t>
            </a:r>
          </a:p>
          <a:p>
            <a:r>
              <a:rPr lang="en-US" sz="1600" dirty="0">
                <a:solidFill>
                  <a:schemeClr val="tx1">
                    <a:lumMod val="75000"/>
                    <a:lumOff val="25000"/>
                  </a:schemeClr>
                </a:solidFill>
                <a:latin typeface="Calibri"/>
                <a:ea typeface="Calibri"/>
                <a:cs typeface="Calibri"/>
                <a:sym typeface="Calibri"/>
              </a:rPr>
              <a:t>Hiring local staff experienced with international organizations is key to success.</a:t>
            </a:r>
          </a:p>
          <a:p>
            <a:endParaRPr lang="en-US" sz="1600" dirty="0">
              <a:solidFill>
                <a:schemeClr val="tx1">
                  <a:lumMod val="75000"/>
                  <a:lumOff val="25000"/>
                </a:schemeClr>
              </a:solidFill>
              <a:latin typeface="Calibri"/>
              <a:ea typeface="Calibri"/>
              <a:cs typeface="Calibri"/>
              <a:sym typeface="Calibri"/>
            </a:endParaRP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74004" y="5383354"/>
            <a:ext cx="793796" cy="261558"/>
          </a:xfrm>
          <a:prstGeom prst="rect">
            <a:avLst/>
          </a:prstGeom>
        </p:spPr>
      </p:pic>
    </p:spTree>
    <p:extLst>
      <p:ext uri="{BB962C8B-B14F-4D97-AF65-F5344CB8AC3E}">
        <p14:creationId xmlns:p14="http://schemas.microsoft.com/office/powerpoint/2010/main" val="1475016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6200000">
            <a:off x="4161514" y="-4171816"/>
            <a:ext cx="810668" cy="9154301"/>
          </a:xfrm>
          <a:prstGeom prst="rect">
            <a:avLst/>
          </a:prstGeom>
          <a:solidFill>
            <a:srgbClr val="958CC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8" name="Title 1"/>
          <p:cNvSpPr>
            <a:spLocks noGrp="1"/>
          </p:cNvSpPr>
          <p:nvPr>
            <p:ph type="title"/>
          </p:nvPr>
        </p:nvSpPr>
        <p:spPr>
          <a:xfrm>
            <a:off x="482600" y="-103731"/>
            <a:ext cx="8229600" cy="952500"/>
          </a:xfrm>
        </p:spPr>
        <p:txBody>
          <a:bodyPr/>
          <a:lstStyle/>
          <a:p>
            <a:r>
              <a:rPr lang="en-US" altLang="en-US" sz="3600" dirty="0">
                <a:solidFill>
                  <a:schemeClr val="bg1"/>
                </a:solidFill>
              </a:rPr>
              <a:t>Looking to the Future</a:t>
            </a:r>
          </a:p>
        </p:txBody>
      </p:sp>
      <p:sp>
        <p:nvSpPr>
          <p:cNvPr id="4099" name="Content Placeholder 2"/>
          <p:cNvSpPr>
            <a:spLocks noGrp="1"/>
          </p:cNvSpPr>
          <p:nvPr>
            <p:ph idx="1"/>
          </p:nvPr>
        </p:nvSpPr>
        <p:spPr>
          <a:xfrm>
            <a:off x="457200" y="990600"/>
            <a:ext cx="8229600" cy="4381500"/>
          </a:xfrm>
        </p:spPr>
        <p:txBody>
          <a:bodyPr/>
          <a:lstStyle/>
          <a:p>
            <a:pPr marL="0" lvl="0" indent="0">
              <a:buNone/>
            </a:pPr>
            <a:r>
              <a:rPr lang="en-US" sz="1500" dirty="0">
                <a:solidFill>
                  <a:schemeClr val="tx1">
                    <a:lumMod val="75000"/>
                    <a:lumOff val="25000"/>
                  </a:schemeClr>
                </a:solidFill>
              </a:rPr>
              <a:t>The next step is to further our original proposal to build capability and capacity in Southern China. In a similar manner, we are also working in Northern China with </a:t>
            </a:r>
            <a:r>
              <a:rPr lang="en-US" sz="1500" dirty="0" err="1">
                <a:solidFill>
                  <a:schemeClr val="tx1">
                    <a:lumMod val="75000"/>
                    <a:lumOff val="25000"/>
                  </a:schemeClr>
                </a:solidFill>
              </a:rPr>
              <a:t>Tongren</a:t>
            </a:r>
            <a:r>
              <a:rPr lang="en-US" sz="1500" dirty="0">
                <a:solidFill>
                  <a:schemeClr val="tx1">
                    <a:lumMod val="75000"/>
                    <a:lumOff val="25000"/>
                  </a:schemeClr>
                </a:solidFill>
              </a:rPr>
              <a:t> Hospital, as well, working at a national level on policy and advocacy. The long term goal is to scale a successful pilot model to all regions of need in China, and to steward key players in eye banking and corneal transplantation in working together to influence policy around cornea donation and distribution.</a:t>
            </a:r>
          </a:p>
          <a:p>
            <a:pPr marL="0" lvl="0" indent="0">
              <a:buNone/>
            </a:pPr>
            <a:endParaRPr lang="en-US" sz="700" dirty="0">
              <a:solidFill>
                <a:schemeClr val="tx1">
                  <a:lumMod val="75000"/>
                  <a:lumOff val="25000"/>
                </a:schemeClr>
              </a:solidFill>
            </a:endParaRPr>
          </a:p>
          <a:p>
            <a:pPr lvl="0"/>
            <a:r>
              <a:rPr lang="en-US" sz="1500" b="1" dirty="0">
                <a:solidFill>
                  <a:schemeClr val="tx1">
                    <a:lumMod val="75000"/>
                    <a:lumOff val="25000"/>
                  </a:schemeClr>
                </a:solidFill>
              </a:rPr>
              <a:t>Policy &amp; Advocacy</a:t>
            </a:r>
            <a:endParaRPr lang="en-US" sz="1500" dirty="0">
              <a:solidFill>
                <a:schemeClr val="tx1">
                  <a:lumMod val="75000"/>
                  <a:lumOff val="25000"/>
                </a:schemeClr>
              </a:solidFill>
            </a:endParaRPr>
          </a:p>
          <a:p>
            <a:pPr lvl="1"/>
            <a:r>
              <a:rPr lang="en-US" sz="1300" dirty="0">
                <a:solidFill>
                  <a:schemeClr val="tx1">
                    <a:lumMod val="75000"/>
                    <a:lumOff val="25000"/>
                  </a:schemeClr>
                </a:solidFill>
              </a:rPr>
              <a:t>Creating a functional China Eye Bank federation, scope and charter could take 8-10 months (there are politics and regionally federated efforts in China).</a:t>
            </a:r>
          </a:p>
          <a:p>
            <a:pPr lvl="0"/>
            <a:r>
              <a:rPr lang="en-GB" sz="1500" b="1" dirty="0">
                <a:solidFill>
                  <a:schemeClr val="tx1">
                    <a:lumMod val="75000"/>
                    <a:lumOff val="25000"/>
                  </a:schemeClr>
                </a:solidFill>
              </a:rPr>
              <a:t>Eye Bank Capacity Building</a:t>
            </a:r>
            <a:endParaRPr lang="en-US" sz="1500" dirty="0">
              <a:solidFill>
                <a:schemeClr val="tx1">
                  <a:lumMod val="75000"/>
                  <a:lumOff val="25000"/>
                </a:schemeClr>
              </a:solidFill>
            </a:endParaRPr>
          </a:p>
          <a:p>
            <a:pPr lvl="1"/>
            <a:r>
              <a:rPr lang="en-US" sz="1300" dirty="0">
                <a:solidFill>
                  <a:schemeClr val="tx1">
                    <a:lumMod val="75000"/>
                    <a:lumOff val="25000"/>
                  </a:schemeClr>
                </a:solidFill>
              </a:rPr>
              <a:t>Tongren Partnership – The research could start within 1-2 months of receiving funding, and eye banking training within 3-6 months</a:t>
            </a:r>
          </a:p>
          <a:p>
            <a:pPr lvl="1"/>
            <a:r>
              <a:rPr lang="en-GB" sz="1300" dirty="0">
                <a:solidFill>
                  <a:schemeClr val="tx1">
                    <a:lumMod val="75000"/>
                    <a:lumOff val="25000"/>
                  </a:schemeClr>
                </a:solidFill>
              </a:rPr>
              <a:t>Eye Bank Community Portal </a:t>
            </a:r>
            <a:r>
              <a:rPr lang="en-US" sz="1300" dirty="0">
                <a:solidFill>
                  <a:schemeClr val="tx1">
                    <a:lumMod val="75000"/>
                    <a:lumOff val="25000"/>
                  </a:schemeClr>
                </a:solidFill>
              </a:rPr>
              <a:t>– The goal would be to launch this by the end of 2017, assuming funding came in by July 2017</a:t>
            </a:r>
          </a:p>
          <a:p>
            <a:pPr lvl="0"/>
            <a:r>
              <a:rPr lang="en-US" sz="1600" b="1" dirty="0">
                <a:solidFill>
                  <a:schemeClr val="tx1">
                    <a:lumMod val="75000"/>
                    <a:lumOff val="25000"/>
                  </a:schemeClr>
                </a:solidFill>
              </a:rPr>
              <a:t>Ophthalmologist and Allied Ophthalmic Personnel Training</a:t>
            </a:r>
            <a:endParaRPr lang="en-US" sz="1800" dirty="0">
              <a:solidFill>
                <a:schemeClr val="tx1">
                  <a:lumMod val="75000"/>
                  <a:lumOff val="25000"/>
                </a:schemeClr>
              </a:solidFill>
            </a:endParaRPr>
          </a:p>
          <a:p>
            <a:pPr lvl="1"/>
            <a:r>
              <a:rPr lang="en-US" sz="1300" dirty="0">
                <a:solidFill>
                  <a:schemeClr val="tx1">
                    <a:lumMod val="75000"/>
                    <a:lumOff val="25000"/>
                  </a:schemeClr>
                </a:solidFill>
              </a:rPr>
              <a:t>Identify host institution(s) within first 4 months of receiving funding</a:t>
            </a:r>
          </a:p>
          <a:p>
            <a:pPr lvl="1"/>
            <a:r>
              <a:rPr lang="en-US" sz="1300" dirty="0">
                <a:solidFill>
                  <a:schemeClr val="tx1">
                    <a:lumMod val="75000"/>
                    <a:lumOff val="25000"/>
                  </a:schemeClr>
                </a:solidFill>
              </a:rPr>
              <a:t>Training completed within 12-14 months (targeting the training of 8-10 corneal surgeons and 30 ophthalmologists and allied ophthalmic providers).</a:t>
            </a:r>
          </a:p>
          <a:p>
            <a:pPr marL="0" indent="0">
              <a:buNone/>
            </a:pPr>
            <a:endParaRPr lang="en-US" sz="1400" dirty="0">
              <a:solidFill>
                <a:schemeClr val="tx1">
                  <a:lumMod val="75000"/>
                  <a:lumOff val="25000"/>
                </a:schemeClr>
              </a:solidFill>
              <a:latin typeface="Calibri"/>
              <a:ea typeface="Calibri"/>
              <a:cs typeface="Calibri"/>
              <a:sym typeface="Calibri"/>
            </a:endParaRP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74004" y="5383354"/>
            <a:ext cx="793796" cy="261558"/>
          </a:xfrm>
          <a:prstGeom prst="rect">
            <a:avLst/>
          </a:prstGeom>
        </p:spPr>
      </p:pic>
    </p:spTree>
    <p:extLst>
      <p:ext uri="{BB962C8B-B14F-4D97-AF65-F5344CB8AC3E}">
        <p14:creationId xmlns:p14="http://schemas.microsoft.com/office/powerpoint/2010/main" val="3388323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82600" y="-103731"/>
            <a:ext cx="8229600" cy="952500"/>
          </a:xfrm>
        </p:spPr>
        <p:txBody>
          <a:bodyPr/>
          <a:lstStyle/>
          <a:p>
            <a:r>
              <a:rPr lang="en-US" altLang="en-US" sz="3600" dirty="0">
                <a:solidFill>
                  <a:schemeClr val="bg1"/>
                </a:solidFill>
              </a:rPr>
              <a:t>Thank You Slide</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74004" y="5383354"/>
            <a:ext cx="793796" cy="261558"/>
          </a:xfrm>
          <a:prstGeom prst="rect">
            <a:avLst/>
          </a:prstGeom>
        </p:spPr>
      </p:pic>
      <p:pic>
        <p:nvPicPr>
          <p:cNvPr id="1026" name="Picture 2" descr="Orbis-Shenyang-Bugbee-002.jpg"/>
          <p:cNvPicPr>
            <a:picLocks noGrp="1" noChangeAspect="1" noChangeArrowheads="1"/>
          </p:cNvPicPr>
          <p:nvPr>
            <p:ph idx="1"/>
          </p:nvPr>
        </p:nvPicPr>
        <p:blipFill rotWithShape="1">
          <a:blip r:embed="rId4" cstate="email">
            <a:extLst>
              <a:ext uri="{28A0092B-C50C-407E-A947-70E740481C1C}">
                <a14:useLocalDpi xmlns:a14="http://schemas.microsoft.com/office/drawing/2010/main"/>
              </a:ext>
            </a:extLst>
          </a:blip>
          <a:srcRect/>
          <a:stretch/>
        </p:blipFill>
        <p:spPr bwMode="auto">
          <a:xfrm>
            <a:off x="4304211" y="1712444"/>
            <a:ext cx="4839789" cy="302486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0"/>
            <a:ext cx="9169400" cy="830997"/>
          </a:xfrm>
          <a:prstGeom prst="rect">
            <a:avLst/>
          </a:prstGeom>
          <a:solidFill>
            <a:srgbClr val="958CC3"/>
          </a:solidFill>
          <a:ln w="28575">
            <a:solidFill>
              <a:schemeClr val="bg1"/>
            </a:solidFill>
          </a:ln>
        </p:spPr>
        <p:txBody>
          <a:bodyPr wrap="square" rtlCol="0">
            <a:spAutoFit/>
          </a:bodyPr>
          <a:lstStyle/>
          <a:p>
            <a:pPr algn="ctr"/>
            <a:r>
              <a:rPr lang="en-US" sz="4800" dirty="0">
                <a:solidFill>
                  <a:schemeClr val="bg1"/>
                </a:solidFill>
              </a:rPr>
              <a:t>Thank You</a:t>
            </a:r>
          </a:p>
        </p:txBody>
      </p:sp>
      <p:sp>
        <p:nvSpPr>
          <p:cNvPr id="3" name="TextBox 2"/>
          <p:cNvSpPr txBox="1"/>
          <p:nvPr/>
        </p:nvSpPr>
        <p:spPr>
          <a:xfrm>
            <a:off x="228600" y="1257300"/>
            <a:ext cx="4038600" cy="4185761"/>
          </a:xfrm>
          <a:prstGeom prst="rect">
            <a:avLst/>
          </a:prstGeom>
          <a:noFill/>
        </p:spPr>
        <p:txBody>
          <a:bodyPr wrap="square" rtlCol="0">
            <a:spAutoFit/>
          </a:bodyPr>
          <a:lstStyle/>
          <a:p>
            <a:r>
              <a:rPr lang="en-US" sz="1400" dirty="0">
                <a:solidFill>
                  <a:srgbClr val="404040"/>
                </a:solidFill>
              </a:rPr>
              <a:t>As our project with Seeing is Believing comes to a close, </a:t>
            </a:r>
            <a:r>
              <a:rPr lang="en-US" sz="1400" b="1" dirty="0">
                <a:solidFill>
                  <a:srgbClr val="604A7B"/>
                </a:solidFill>
              </a:rPr>
              <a:t>we want to thank you </a:t>
            </a:r>
            <a:r>
              <a:rPr lang="en-US" sz="1400" dirty="0">
                <a:solidFill>
                  <a:srgbClr val="404040"/>
                </a:solidFill>
              </a:rPr>
              <a:t>for your partnership in restoring sight to the corneal blind in China. Without your support, we would not be where we are in China today. We are on the cusp of </a:t>
            </a:r>
          </a:p>
          <a:p>
            <a:endParaRPr lang="en-US" sz="1400" dirty="0"/>
          </a:p>
          <a:p>
            <a:pPr marL="285750" indent="-285750">
              <a:buFont typeface="Wingdings" panose="05000000000000000000" pitchFamily="2" charset="2"/>
              <a:buChar char="ü"/>
            </a:pPr>
            <a:r>
              <a:rPr lang="en-US" sz="1400" b="1" dirty="0">
                <a:solidFill>
                  <a:srgbClr val="604A7B"/>
                </a:solidFill>
              </a:rPr>
              <a:t>Creating policies </a:t>
            </a:r>
            <a:r>
              <a:rPr lang="en-US" sz="1400" dirty="0">
                <a:solidFill>
                  <a:srgbClr val="404040"/>
                </a:solidFill>
              </a:rPr>
              <a:t>favorable to cornea donation</a:t>
            </a:r>
          </a:p>
          <a:p>
            <a:pPr marL="285750" indent="-285750">
              <a:buFont typeface="Wingdings" panose="05000000000000000000" pitchFamily="2" charset="2"/>
              <a:buChar char="ü"/>
            </a:pPr>
            <a:r>
              <a:rPr lang="en-US" sz="1400" b="1" dirty="0">
                <a:solidFill>
                  <a:srgbClr val="604A7B"/>
                </a:solidFill>
              </a:rPr>
              <a:t>Building eye bank capacity </a:t>
            </a:r>
            <a:r>
              <a:rPr lang="en-US" sz="1400" dirty="0">
                <a:solidFill>
                  <a:srgbClr val="404040"/>
                </a:solidFill>
              </a:rPr>
              <a:t>with not 1, but 2 major eye bank partners so far</a:t>
            </a:r>
          </a:p>
          <a:p>
            <a:pPr marL="285750" indent="-285750">
              <a:buFont typeface="Wingdings" panose="05000000000000000000" pitchFamily="2" charset="2"/>
              <a:buChar char="ü"/>
            </a:pPr>
            <a:r>
              <a:rPr lang="en-US" sz="1400" b="1" dirty="0">
                <a:solidFill>
                  <a:srgbClr val="604A7B"/>
                </a:solidFill>
              </a:rPr>
              <a:t>Training Surgeons in China </a:t>
            </a:r>
            <a:r>
              <a:rPr lang="en-US" sz="1400" dirty="0">
                <a:solidFill>
                  <a:srgbClr val="404040"/>
                </a:solidFill>
              </a:rPr>
              <a:t>in corneal transplantation techniques</a:t>
            </a:r>
          </a:p>
          <a:p>
            <a:pPr marL="285750" indent="-285750">
              <a:buFont typeface="Wingdings" panose="05000000000000000000" pitchFamily="2" charset="2"/>
              <a:buChar char="ü"/>
            </a:pPr>
            <a:r>
              <a:rPr lang="en-US" sz="1400" b="1" dirty="0">
                <a:solidFill>
                  <a:srgbClr val="604A7B"/>
                </a:solidFill>
              </a:rPr>
              <a:t>Training general ophthalmologists and community health workers</a:t>
            </a:r>
            <a:r>
              <a:rPr lang="en-US" sz="1400" dirty="0">
                <a:solidFill>
                  <a:srgbClr val="604A7B"/>
                </a:solidFill>
              </a:rPr>
              <a:t> </a:t>
            </a:r>
            <a:r>
              <a:rPr lang="en-US" sz="1400" dirty="0">
                <a:solidFill>
                  <a:srgbClr val="404040"/>
                </a:solidFill>
              </a:rPr>
              <a:t>in diagnosis of corneal blindness and post-transplant care</a:t>
            </a:r>
          </a:p>
          <a:p>
            <a:endParaRPr lang="en-US" sz="1400" dirty="0">
              <a:solidFill>
                <a:srgbClr val="404040"/>
              </a:solidFill>
            </a:endParaRPr>
          </a:p>
          <a:p>
            <a:r>
              <a:rPr lang="en-US" sz="1400" dirty="0">
                <a:solidFill>
                  <a:srgbClr val="404040"/>
                </a:solidFill>
              </a:rPr>
              <a:t>We look forward to sharing our progress with you and hope to partner again in the near future.</a:t>
            </a:r>
          </a:p>
        </p:txBody>
      </p:sp>
    </p:spTree>
    <p:extLst>
      <p:ext uri="{BB962C8B-B14F-4D97-AF65-F5344CB8AC3E}">
        <p14:creationId xmlns:p14="http://schemas.microsoft.com/office/powerpoint/2010/main" val="216679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40320" y="5384481"/>
            <a:ext cx="360556" cy="118293"/>
          </a:xfrm>
        </p:spPr>
        <p:txBody>
          <a:bodyPr/>
          <a:lstStyle/>
          <a:p>
            <a:pPr defTabSz="761970" fontAlgn="auto">
              <a:spcBef>
                <a:spcPts val="0"/>
              </a:spcBef>
              <a:spcAft>
                <a:spcPts val="0"/>
              </a:spcAft>
            </a:pPr>
            <a:fld id="{C25BD40F-6739-0D42-B3DE-9446256D2730}" type="slidenum">
              <a:rPr lang="en-US" sz="1500" kern="0">
                <a:solidFill>
                  <a:srgbClr val="FFFFFF"/>
                </a:solidFill>
              </a:rPr>
              <a:pPr defTabSz="761970" fontAlgn="auto">
                <a:spcBef>
                  <a:spcPts val="0"/>
                </a:spcBef>
                <a:spcAft>
                  <a:spcPts val="0"/>
                </a:spcAft>
              </a:pPr>
              <a:t>13</a:t>
            </a:fld>
            <a:endParaRPr lang="en-US" sz="1500" kern="0" dirty="0">
              <a:solidFill>
                <a:srgbClr val="FFFFFF"/>
              </a:solidFill>
            </a:endParaRPr>
          </a:p>
        </p:txBody>
      </p:sp>
      <p:sp>
        <p:nvSpPr>
          <p:cNvPr id="8" name="Text Placeholder 7"/>
          <p:cNvSpPr>
            <a:spLocks noGrp="1"/>
          </p:cNvSpPr>
          <p:nvPr>
            <p:ph type="body" sz="quarter" idx="11"/>
          </p:nvPr>
        </p:nvSpPr>
        <p:spPr>
          <a:ln>
            <a:solidFill>
              <a:schemeClr val="accent1"/>
            </a:solidFill>
          </a:ln>
        </p:spPr>
        <p:txBody>
          <a:bodyPr/>
          <a:lstStyle/>
          <a:p>
            <a:pPr algn="l" defTabSz="761970">
              <a:spcBef>
                <a:spcPts val="0"/>
              </a:spcBef>
              <a:defRPr/>
            </a:pPr>
            <a:endParaRPr lang="en-US" sz="1333" b="1" dirty="0">
              <a:solidFill>
                <a:srgbClr val="585189"/>
              </a:solidFill>
              <a:latin typeface="Corbel"/>
              <a:ea typeface="+mn-ea"/>
              <a:cs typeface="Aparajita" pitchFamily="34" charset="0"/>
            </a:endParaRPr>
          </a:p>
          <a:p>
            <a:pPr algn="l" defTabSz="761970">
              <a:spcBef>
                <a:spcPts val="0"/>
              </a:spcBef>
              <a:defRPr/>
            </a:pPr>
            <a:endParaRPr lang="en-US" sz="1333" b="1" dirty="0">
              <a:solidFill>
                <a:srgbClr val="585189"/>
              </a:solidFill>
              <a:latin typeface="Corbel"/>
              <a:ea typeface="+mn-ea"/>
              <a:cs typeface="Aparajita" pitchFamily="34" charset="0"/>
            </a:endParaRPr>
          </a:p>
          <a:p>
            <a:pPr algn="l" defTabSz="761970">
              <a:spcBef>
                <a:spcPts val="0"/>
              </a:spcBef>
              <a:defRPr/>
            </a:pPr>
            <a:endParaRPr lang="en-US" sz="1333" b="1" dirty="0">
              <a:solidFill>
                <a:srgbClr val="585189"/>
              </a:solidFill>
              <a:latin typeface="Corbel"/>
              <a:ea typeface="+mn-ea"/>
              <a:cs typeface="Aparajita" pitchFamily="34" charset="0"/>
            </a:endParaRPr>
          </a:p>
          <a:p>
            <a:pPr algn="l" defTabSz="761970">
              <a:spcBef>
                <a:spcPts val="0"/>
              </a:spcBef>
              <a:defRPr/>
            </a:pPr>
            <a:endParaRPr lang="en-US" sz="1333" b="1" dirty="0">
              <a:solidFill>
                <a:srgbClr val="585189"/>
              </a:solidFill>
              <a:latin typeface="Corbel"/>
              <a:ea typeface="+mn-ea"/>
              <a:cs typeface="Aparajita" pitchFamily="34" charset="0"/>
            </a:endParaRPr>
          </a:p>
          <a:p>
            <a:pPr algn="l" defTabSz="761970">
              <a:spcBef>
                <a:spcPts val="0"/>
              </a:spcBef>
              <a:defRPr/>
            </a:pPr>
            <a:r>
              <a:rPr lang="en-US" sz="1333" b="1" dirty="0">
                <a:solidFill>
                  <a:srgbClr val="585189"/>
                </a:solidFill>
                <a:latin typeface="Corbel"/>
                <a:ea typeface="+mn-ea"/>
                <a:cs typeface="Aparajita" pitchFamily="34" charset="0"/>
              </a:rPr>
              <a:t>Claire Bonilla</a:t>
            </a:r>
          </a:p>
          <a:p>
            <a:pPr algn="l" defTabSz="761970">
              <a:spcBef>
                <a:spcPts val="0"/>
              </a:spcBef>
              <a:defRPr/>
            </a:pPr>
            <a:r>
              <a:rPr lang="en-US" sz="1333" dirty="0">
                <a:solidFill>
                  <a:srgbClr val="585189"/>
                </a:solidFill>
                <a:latin typeface="Corbel"/>
                <a:ea typeface="+mn-ea"/>
                <a:cs typeface="Aparajita" pitchFamily="34" charset="0"/>
              </a:rPr>
              <a:t>Chief Global Officer</a:t>
            </a:r>
          </a:p>
          <a:p>
            <a:pPr algn="l" defTabSz="761970">
              <a:spcBef>
                <a:spcPts val="0"/>
              </a:spcBef>
              <a:defRPr/>
            </a:pPr>
            <a:r>
              <a:rPr lang="en-US" sz="1333" dirty="0">
                <a:solidFill>
                  <a:srgbClr val="585189"/>
                </a:solidFill>
                <a:latin typeface="Corbel"/>
                <a:ea typeface="+mn-ea"/>
                <a:cs typeface="Aparajita" pitchFamily="34" charset="0"/>
                <a:hlinkClick r:id="rId3"/>
              </a:rPr>
              <a:t>Claire.Bonilla@SightLife.org</a:t>
            </a:r>
            <a:endParaRPr lang="en-US" sz="1333" dirty="0">
              <a:solidFill>
                <a:srgbClr val="585189"/>
              </a:solidFill>
              <a:latin typeface="Corbel"/>
              <a:ea typeface="+mn-ea"/>
              <a:cs typeface="Aparajita" pitchFamily="34" charset="0"/>
            </a:endParaRPr>
          </a:p>
          <a:p>
            <a:pPr algn="l" defTabSz="761970">
              <a:spcBef>
                <a:spcPts val="0"/>
              </a:spcBef>
              <a:defRPr/>
            </a:pPr>
            <a:r>
              <a:rPr lang="en-US" sz="1333" dirty="0">
                <a:solidFill>
                  <a:srgbClr val="585189"/>
                </a:solidFill>
                <a:latin typeface="Corbel"/>
                <a:ea typeface="+mn-ea"/>
                <a:cs typeface="Aparajita" pitchFamily="34" charset="0"/>
              </a:rPr>
              <a:t>+206-838-4624 desk</a:t>
            </a:r>
          </a:p>
          <a:p>
            <a:pPr algn="l" defTabSz="761970">
              <a:spcBef>
                <a:spcPts val="0"/>
              </a:spcBef>
              <a:defRPr/>
            </a:pPr>
            <a:r>
              <a:rPr lang="en-US" sz="1333" dirty="0">
                <a:solidFill>
                  <a:srgbClr val="585189"/>
                </a:solidFill>
                <a:latin typeface="Corbel"/>
                <a:ea typeface="+mn-ea"/>
                <a:cs typeface="Aparajita" pitchFamily="34" charset="0"/>
              </a:rPr>
              <a:t>+425-449-0041 mobile</a:t>
            </a:r>
          </a:p>
          <a:p>
            <a:pPr algn="l" defTabSz="761970">
              <a:spcBef>
                <a:spcPts val="0"/>
              </a:spcBef>
              <a:defRPr/>
            </a:pPr>
            <a:endParaRPr lang="en-US" sz="1333" b="1" dirty="0">
              <a:solidFill>
                <a:srgbClr val="585189"/>
              </a:solidFill>
              <a:latin typeface="Corbel"/>
              <a:ea typeface="+mn-ea"/>
              <a:cs typeface="Aparajita" pitchFamily="34" charset="0"/>
            </a:endParaRPr>
          </a:p>
          <a:p>
            <a:pPr algn="l" defTabSz="761970">
              <a:spcBef>
                <a:spcPts val="0"/>
              </a:spcBef>
              <a:defRPr/>
            </a:pPr>
            <a:r>
              <a:rPr lang="en-US" sz="1333" b="1" dirty="0">
                <a:solidFill>
                  <a:srgbClr val="585189"/>
                </a:solidFill>
                <a:latin typeface="Corbel"/>
                <a:ea typeface="+mn-ea"/>
                <a:cs typeface="Aparajita" pitchFamily="34" charset="0"/>
              </a:rPr>
              <a:t>Suman Bhat-Kincaid</a:t>
            </a:r>
          </a:p>
          <a:p>
            <a:pPr algn="l" defTabSz="761970">
              <a:spcBef>
                <a:spcPts val="0"/>
              </a:spcBef>
              <a:defRPr/>
            </a:pPr>
            <a:r>
              <a:rPr lang="en-US" sz="1333" dirty="0">
                <a:solidFill>
                  <a:srgbClr val="585189"/>
                </a:solidFill>
                <a:latin typeface="Corbel"/>
                <a:ea typeface="+mn-ea"/>
                <a:cs typeface="Aparajita" pitchFamily="34" charset="0"/>
              </a:rPr>
              <a:t>Manager of Corporate &amp; Foundation Partnerships</a:t>
            </a:r>
          </a:p>
          <a:p>
            <a:pPr algn="l" defTabSz="761970">
              <a:spcBef>
                <a:spcPts val="0"/>
              </a:spcBef>
              <a:defRPr/>
            </a:pPr>
            <a:r>
              <a:rPr lang="en-US" sz="1333" dirty="0">
                <a:solidFill>
                  <a:srgbClr val="585189"/>
                </a:solidFill>
                <a:latin typeface="Corbel"/>
                <a:ea typeface="+mn-ea"/>
                <a:cs typeface="Aparajita" pitchFamily="34" charset="0"/>
              </a:rPr>
              <a:t>Suman.Bhat-Kincaid@SightLife.org</a:t>
            </a:r>
          </a:p>
          <a:p>
            <a:pPr algn="l" defTabSz="761970">
              <a:spcBef>
                <a:spcPts val="0"/>
              </a:spcBef>
              <a:defRPr/>
            </a:pPr>
            <a:r>
              <a:rPr lang="en-US" sz="1333" dirty="0">
                <a:solidFill>
                  <a:srgbClr val="585189"/>
                </a:solidFill>
                <a:latin typeface="Corbel"/>
                <a:ea typeface="+mn-ea"/>
                <a:cs typeface="Aparajita" pitchFamily="34" charset="0"/>
              </a:rPr>
              <a:t>+206-838-4639 desk</a:t>
            </a:r>
          </a:p>
          <a:p>
            <a:pPr algn="l" defTabSz="761970">
              <a:spcBef>
                <a:spcPts val="0"/>
              </a:spcBef>
              <a:defRPr/>
            </a:pPr>
            <a:r>
              <a:rPr lang="en-US" sz="1333" dirty="0">
                <a:solidFill>
                  <a:srgbClr val="585189"/>
                </a:solidFill>
                <a:latin typeface="Corbel"/>
                <a:ea typeface="+mn-ea"/>
                <a:cs typeface="Aparajita" pitchFamily="34" charset="0"/>
              </a:rPr>
              <a:t>+206-604-9242 mobile</a:t>
            </a:r>
          </a:p>
          <a:p>
            <a:pPr algn="l" defTabSz="761970">
              <a:spcBef>
                <a:spcPts val="0"/>
              </a:spcBef>
              <a:defRPr/>
            </a:pPr>
            <a:endParaRPr lang="en-US" sz="1333" dirty="0">
              <a:solidFill>
                <a:srgbClr val="585189"/>
              </a:solidFill>
              <a:latin typeface="Corbel"/>
              <a:ea typeface="+mn-ea"/>
              <a:cs typeface="Aparajita" pitchFamily="34" charset="0"/>
            </a:endParaRPr>
          </a:p>
          <a:p>
            <a:pPr algn="l" defTabSz="761970">
              <a:spcBef>
                <a:spcPts val="0"/>
              </a:spcBef>
              <a:defRPr/>
            </a:pPr>
            <a:r>
              <a:rPr lang="en-US" sz="1333" b="1" dirty="0">
                <a:solidFill>
                  <a:srgbClr val="585189"/>
                </a:solidFill>
                <a:latin typeface="Corbel"/>
                <a:ea typeface="+mn-ea"/>
                <a:cs typeface="Aparajita" pitchFamily="34" charset="0"/>
              </a:rPr>
              <a:t>SightLife – Global HQ</a:t>
            </a:r>
          </a:p>
          <a:p>
            <a:pPr algn="l" defTabSz="761970">
              <a:spcBef>
                <a:spcPts val="0"/>
              </a:spcBef>
              <a:defRPr/>
            </a:pPr>
            <a:r>
              <a:rPr lang="en-US" sz="1333" dirty="0">
                <a:solidFill>
                  <a:srgbClr val="585189"/>
                </a:solidFill>
                <a:latin typeface="Corbel"/>
                <a:ea typeface="+mn-ea"/>
                <a:cs typeface="Aparajita" pitchFamily="34" charset="0"/>
              </a:rPr>
              <a:t>1200 6</a:t>
            </a:r>
            <a:r>
              <a:rPr lang="en-US" sz="1333" baseline="30000" dirty="0">
                <a:solidFill>
                  <a:srgbClr val="585189"/>
                </a:solidFill>
                <a:latin typeface="Corbel"/>
                <a:ea typeface="+mn-ea"/>
                <a:cs typeface="Aparajita" pitchFamily="34" charset="0"/>
              </a:rPr>
              <a:t>th</a:t>
            </a:r>
            <a:r>
              <a:rPr lang="en-US" sz="1333" dirty="0">
                <a:solidFill>
                  <a:srgbClr val="585189"/>
                </a:solidFill>
                <a:latin typeface="Corbel"/>
                <a:ea typeface="+mn-ea"/>
                <a:cs typeface="Aparajita" pitchFamily="34" charset="0"/>
              </a:rPr>
              <a:t> Avenue, Suite 300</a:t>
            </a:r>
          </a:p>
          <a:p>
            <a:pPr algn="l" defTabSz="761970">
              <a:spcBef>
                <a:spcPts val="0"/>
              </a:spcBef>
              <a:defRPr/>
            </a:pPr>
            <a:r>
              <a:rPr lang="en-US" sz="1333" dirty="0">
                <a:solidFill>
                  <a:srgbClr val="585189"/>
                </a:solidFill>
                <a:latin typeface="Corbel"/>
                <a:ea typeface="+mn-ea"/>
                <a:cs typeface="Aparajita" pitchFamily="34" charset="0"/>
              </a:rPr>
              <a:t>Seattle, WA   USA</a:t>
            </a:r>
          </a:p>
          <a:p>
            <a:pPr algn="l" defTabSz="761970">
              <a:spcBef>
                <a:spcPts val="0"/>
              </a:spcBef>
              <a:defRPr/>
            </a:pPr>
            <a:r>
              <a:rPr lang="en-US" sz="1333" dirty="0">
                <a:solidFill>
                  <a:srgbClr val="585189"/>
                </a:solidFill>
                <a:latin typeface="Corbel"/>
                <a:ea typeface="+mn-ea"/>
                <a:cs typeface="Aparajita" pitchFamily="34" charset="0"/>
                <a:hlinkClick r:id="rId4"/>
              </a:rPr>
              <a:t>www.sightlife.org</a:t>
            </a:r>
            <a:endParaRPr lang="en-US" sz="1333" dirty="0">
              <a:solidFill>
                <a:srgbClr val="585189"/>
              </a:solidFill>
              <a:latin typeface="Corbel"/>
              <a:ea typeface="+mn-ea"/>
              <a:cs typeface="Aparajita" pitchFamily="34" charset="0"/>
            </a:endParaRPr>
          </a:p>
          <a:p>
            <a:pPr algn="l" defTabSz="761970">
              <a:spcBef>
                <a:spcPts val="0"/>
              </a:spcBef>
              <a:defRPr/>
            </a:pPr>
            <a:endParaRPr lang="en-US" sz="1333" dirty="0">
              <a:solidFill>
                <a:srgbClr val="585189"/>
              </a:solidFill>
              <a:latin typeface="Corbel"/>
              <a:ea typeface="+mn-ea"/>
              <a:cs typeface="Aparajita" pitchFamily="34" charset="0"/>
            </a:endParaRPr>
          </a:p>
          <a:p>
            <a:pPr algn="l" defTabSz="761970">
              <a:spcBef>
                <a:spcPts val="0"/>
              </a:spcBef>
              <a:defRPr/>
            </a:pPr>
            <a:endParaRPr lang="en-US" sz="1333" dirty="0">
              <a:solidFill>
                <a:srgbClr val="585189"/>
              </a:solidFill>
              <a:latin typeface="Corbel"/>
              <a:ea typeface="+mn-ea"/>
              <a:cs typeface="Aparajita" pitchFamily="34" charset="0"/>
            </a:endParaRPr>
          </a:p>
          <a:p>
            <a:pPr algn="l" defTabSz="761970">
              <a:spcBef>
                <a:spcPts val="0"/>
              </a:spcBef>
              <a:defRPr/>
            </a:pPr>
            <a:endParaRPr lang="en-US" sz="1333" dirty="0">
              <a:solidFill>
                <a:srgbClr val="585189"/>
              </a:solidFill>
              <a:latin typeface="Corbel"/>
              <a:ea typeface="+mn-ea"/>
              <a:cs typeface="Aparajita" pitchFamily="34" charset="0"/>
            </a:endParaRPr>
          </a:p>
          <a:p>
            <a:pPr algn="l" defTabSz="761970">
              <a:spcBef>
                <a:spcPts val="0"/>
              </a:spcBef>
              <a:defRPr/>
            </a:pPr>
            <a:endParaRPr lang="en-US" sz="1333" dirty="0">
              <a:latin typeface="Corbel"/>
              <a:ea typeface="+mn-ea"/>
              <a:cs typeface="Aparajita" pitchFamily="34" charset="0"/>
            </a:endParaRPr>
          </a:p>
          <a:p>
            <a:pPr algn="l" defTabSz="761970">
              <a:spcBef>
                <a:spcPts val="0"/>
              </a:spcBef>
              <a:defRPr/>
            </a:pPr>
            <a:endParaRPr lang="en-US" sz="1333" dirty="0">
              <a:solidFill>
                <a:srgbClr val="585189"/>
              </a:solidFill>
              <a:latin typeface="Corbel"/>
              <a:ea typeface="+mn-ea"/>
              <a:cs typeface="Aparajita" pitchFamily="34" charset="0"/>
            </a:endParaRPr>
          </a:p>
          <a:p>
            <a:pPr algn="l" defTabSz="761970">
              <a:spcBef>
                <a:spcPts val="0"/>
              </a:spcBef>
              <a:defRPr/>
            </a:pPr>
            <a:endParaRPr lang="en-US" sz="1333" dirty="0">
              <a:solidFill>
                <a:srgbClr val="585189"/>
              </a:solidFill>
              <a:latin typeface="Corbel"/>
              <a:ea typeface="+mn-ea"/>
              <a:cs typeface="Aparajita" pitchFamily="34" charset="0"/>
            </a:endParaRPr>
          </a:p>
          <a:p>
            <a:pPr algn="l" defTabSz="761970">
              <a:spcBef>
                <a:spcPts val="0"/>
              </a:spcBef>
              <a:defRPr/>
            </a:pPr>
            <a:endParaRPr lang="en-US" sz="1333" dirty="0">
              <a:solidFill>
                <a:srgbClr val="585189"/>
              </a:solidFill>
              <a:latin typeface="Corbel"/>
              <a:ea typeface="+mn-ea"/>
              <a:cs typeface="Aparajita" pitchFamily="34" charset="0"/>
            </a:endParaRPr>
          </a:p>
          <a:p>
            <a:pPr algn="l" defTabSz="761970">
              <a:spcBef>
                <a:spcPts val="0"/>
              </a:spcBef>
              <a:defRPr/>
            </a:pPr>
            <a:endParaRPr lang="en-US" sz="1333" dirty="0">
              <a:solidFill>
                <a:srgbClr val="585189"/>
              </a:solidFill>
              <a:latin typeface="Corbel"/>
              <a:ea typeface="+mn-ea"/>
              <a:cs typeface="Aparajita" pitchFamily="34" charset="0"/>
            </a:endParaRPr>
          </a:p>
          <a:p>
            <a:pPr algn="l" defTabSz="761970">
              <a:spcBef>
                <a:spcPts val="0"/>
              </a:spcBef>
              <a:defRPr/>
            </a:pPr>
            <a:endParaRPr lang="en-US" sz="1333" dirty="0">
              <a:solidFill>
                <a:srgbClr val="585189"/>
              </a:solidFill>
              <a:latin typeface="Corbel"/>
              <a:ea typeface="+mn-ea"/>
              <a:cs typeface="Aparajita" pitchFamily="34" charset="0"/>
            </a:endParaRPr>
          </a:p>
          <a:p>
            <a:pPr algn="l" defTabSz="761970">
              <a:spcBef>
                <a:spcPts val="0"/>
              </a:spcBef>
              <a:defRPr/>
            </a:pPr>
            <a:endParaRPr lang="en-US" sz="1333" dirty="0">
              <a:solidFill>
                <a:srgbClr val="585189"/>
              </a:solidFill>
              <a:latin typeface="Corbel"/>
              <a:ea typeface="+mn-ea"/>
              <a:cs typeface="Aparajita" pitchFamily="34" charset="0"/>
            </a:endParaRPr>
          </a:p>
          <a:p>
            <a:pPr algn="l" defTabSz="761970">
              <a:spcBef>
                <a:spcPts val="0"/>
              </a:spcBef>
              <a:defRPr/>
            </a:pPr>
            <a:endParaRPr lang="en-US" sz="1333" dirty="0">
              <a:solidFill>
                <a:srgbClr val="585189"/>
              </a:solidFill>
              <a:latin typeface="Corbel"/>
              <a:ea typeface="+mn-ea"/>
              <a:cs typeface="Aparajita" pitchFamily="34" charset="0"/>
            </a:endParaRPr>
          </a:p>
          <a:p>
            <a:pPr algn="l" defTabSz="761970">
              <a:spcBef>
                <a:spcPts val="0"/>
              </a:spcBef>
              <a:defRPr/>
            </a:pPr>
            <a:endParaRPr lang="en-US" sz="1333" dirty="0">
              <a:solidFill>
                <a:srgbClr val="585189"/>
              </a:solidFill>
              <a:latin typeface="Corbel"/>
              <a:ea typeface="+mn-ea"/>
              <a:cs typeface="Aparajita" pitchFamily="34" charset="0"/>
            </a:endParaRPr>
          </a:p>
          <a:p>
            <a:pPr algn="l" defTabSz="761970">
              <a:spcBef>
                <a:spcPts val="0"/>
              </a:spcBef>
              <a:defRPr/>
            </a:pPr>
            <a:endParaRPr lang="en-US" sz="1333" dirty="0">
              <a:solidFill>
                <a:srgbClr val="585189"/>
              </a:solidFill>
              <a:latin typeface="Corbel"/>
              <a:ea typeface="+mn-ea"/>
              <a:cs typeface="Aparajita" pitchFamily="34" charset="0"/>
            </a:endParaRPr>
          </a:p>
          <a:p>
            <a:pPr algn="l" defTabSz="761970">
              <a:spcBef>
                <a:spcPts val="0"/>
              </a:spcBef>
              <a:defRPr/>
            </a:pPr>
            <a:endParaRPr lang="en-US" sz="1333" dirty="0">
              <a:solidFill>
                <a:srgbClr val="585189"/>
              </a:solidFill>
              <a:latin typeface="Corbel"/>
              <a:ea typeface="+mn-ea"/>
              <a:cs typeface="Aparajita" pitchFamily="34" charset="0"/>
            </a:endParaRPr>
          </a:p>
          <a:p>
            <a:pPr algn="l" defTabSz="761970">
              <a:spcBef>
                <a:spcPts val="0"/>
              </a:spcBef>
              <a:defRPr/>
            </a:pPr>
            <a:endParaRPr lang="en-US" sz="1333" dirty="0">
              <a:solidFill>
                <a:srgbClr val="585189"/>
              </a:solidFill>
              <a:latin typeface="Corbel"/>
              <a:ea typeface="+mn-ea"/>
              <a:cs typeface="Aparajita" pitchFamily="34" charset="0"/>
            </a:endParaRPr>
          </a:p>
          <a:p>
            <a:pPr algn="l" defTabSz="761970">
              <a:spcBef>
                <a:spcPts val="0"/>
              </a:spcBef>
              <a:defRPr/>
            </a:pPr>
            <a:endParaRPr lang="en-US" sz="1333" dirty="0">
              <a:solidFill>
                <a:srgbClr val="585189"/>
              </a:solidFill>
              <a:latin typeface="Corbel"/>
              <a:ea typeface="+mn-ea"/>
              <a:cs typeface="Aparajita" pitchFamily="34" charset="0"/>
            </a:endParaRPr>
          </a:p>
          <a:p>
            <a:pPr algn="l" defTabSz="761970">
              <a:spcBef>
                <a:spcPts val="0"/>
              </a:spcBef>
              <a:defRPr/>
            </a:pPr>
            <a:endParaRPr lang="en-US" sz="1333" dirty="0">
              <a:solidFill>
                <a:srgbClr val="585189"/>
              </a:solidFill>
              <a:latin typeface="Corbel"/>
              <a:ea typeface="+mn-ea"/>
              <a:cs typeface="Aparajita" pitchFamily="34" charset="0"/>
            </a:endParaRPr>
          </a:p>
        </p:txBody>
      </p:sp>
      <p:pic>
        <p:nvPicPr>
          <p:cNvPr id="14" name="Picture 1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23337" y="190500"/>
            <a:ext cx="2665920" cy="641281"/>
          </a:xfrm>
          <a:prstGeom prst="rect">
            <a:avLst/>
          </a:prstGeom>
        </p:spPr>
      </p:pic>
      <p:pic>
        <p:nvPicPr>
          <p:cNvPr id="2050" name="Picture 2" descr="Orbis-2016-Shenyang-028.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3512594" y="1104900"/>
            <a:ext cx="5631406" cy="349147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40320" y="5219700"/>
            <a:ext cx="360556" cy="457200"/>
          </a:xfrm>
          <a:prstGeom prst="rect">
            <a:avLst/>
          </a:prstGeom>
          <a:solidFill>
            <a:schemeClr val="tx2">
              <a:lumMod val="40000"/>
              <a:lumOff val="60000"/>
            </a:schemeClr>
          </a:solidFill>
        </p:spPr>
        <p:txBody>
          <a:bodyPr wrap="square" rtlCol="0">
            <a:spAutoFit/>
          </a:bodyPr>
          <a:lstStyle/>
          <a:p>
            <a:endParaRPr lang="en-US" sz="1400" dirty="0">
              <a:solidFill>
                <a:srgbClr val="818387"/>
              </a:solidFill>
              <a:latin typeface="HelveticaNeueLT Pro 65 Md" panose="020B0604020202020204" pitchFamily="34" charset="0"/>
              <a:cs typeface="Arial"/>
            </a:endParaRPr>
          </a:p>
        </p:txBody>
      </p:sp>
    </p:spTree>
    <p:extLst>
      <p:ext uri="{BB962C8B-B14F-4D97-AF65-F5344CB8AC3E}">
        <p14:creationId xmlns:p14="http://schemas.microsoft.com/office/powerpoint/2010/main" val="2928586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6200000">
            <a:off x="4161514" y="-4171816"/>
            <a:ext cx="810668" cy="9154301"/>
          </a:xfrm>
          <a:prstGeom prst="rect">
            <a:avLst/>
          </a:prstGeom>
          <a:solidFill>
            <a:srgbClr val="958CC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8" name="Title 1"/>
          <p:cNvSpPr>
            <a:spLocks noGrp="1"/>
          </p:cNvSpPr>
          <p:nvPr>
            <p:ph type="title"/>
          </p:nvPr>
        </p:nvSpPr>
        <p:spPr>
          <a:xfrm>
            <a:off x="482600" y="-103731"/>
            <a:ext cx="8229600" cy="952500"/>
          </a:xfrm>
        </p:spPr>
        <p:txBody>
          <a:bodyPr/>
          <a:lstStyle/>
          <a:p>
            <a:r>
              <a:rPr lang="en-US" altLang="en-US" sz="3600" dirty="0">
                <a:solidFill>
                  <a:schemeClr val="bg1"/>
                </a:solidFill>
              </a:rPr>
              <a:t>Appendix - Photos</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74004" y="5383354"/>
            <a:ext cx="793796" cy="261558"/>
          </a:xfrm>
          <a:prstGeom prst="rect">
            <a:avLst/>
          </a:prstGeom>
        </p:spPr>
      </p:pic>
      <p:pic>
        <p:nvPicPr>
          <p:cNvPr id="2050" name="Picture 2" descr="Orbis-Shenyang-Bugbee-004.jpg"/>
          <p:cNvPicPr>
            <a:picLocks noGrp="1" noChangeAspect="1" noChangeArrowheads="1"/>
          </p:cNvPicPr>
          <p:nvPr>
            <p:ph idx="1"/>
          </p:nvPr>
        </p:nvPicPr>
        <p:blipFill>
          <a:blip r:embed="rId4" cstate="email">
            <a:extLst>
              <a:ext uri="{28A0092B-C50C-407E-A947-70E740481C1C}">
                <a14:useLocalDpi xmlns:a14="http://schemas.microsoft.com/office/drawing/2010/main"/>
              </a:ext>
            </a:extLst>
          </a:blip>
          <a:srcRect/>
          <a:stretch>
            <a:fillRect/>
          </a:stretch>
        </p:blipFill>
        <p:spPr bwMode="auto">
          <a:xfrm>
            <a:off x="0" y="1219200"/>
            <a:ext cx="2458987" cy="16383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Orbis-Shenyang-Bugbee-008.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2479040" y="1206132"/>
            <a:ext cx="2473960" cy="165136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Orbis-Shenyang-Bugbee-011.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4973053" y="1195508"/>
            <a:ext cx="2494547" cy="166199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Orbis-Shenyang-Bugbee-003.jp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494580" y="1181268"/>
            <a:ext cx="1192220" cy="167623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889104"/>
            <a:ext cx="6553200" cy="261610"/>
          </a:xfrm>
          <a:prstGeom prst="rect">
            <a:avLst/>
          </a:prstGeom>
          <a:noFill/>
        </p:spPr>
        <p:txBody>
          <a:bodyPr wrap="square" rtlCol="0">
            <a:spAutoFit/>
          </a:bodyPr>
          <a:lstStyle/>
          <a:p>
            <a:r>
              <a:rPr lang="en-US" sz="1100" b="1" dirty="0">
                <a:solidFill>
                  <a:schemeClr val="tx1">
                    <a:lumMod val="75000"/>
                    <a:lumOff val="25000"/>
                  </a:schemeClr>
                </a:solidFill>
              </a:rPr>
              <a:t>Shenyang Surgeon Training Session (SightLife Partnership with Orbis)</a:t>
            </a:r>
          </a:p>
        </p:txBody>
      </p:sp>
      <p:pic>
        <p:nvPicPr>
          <p:cNvPr id="1028" name="Picture 4" descr="Orbis-2016-Shenyang-028.jp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0" y="2895600"/>
            <a:ext cx="2663496" cy="165136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Orbis-2016-Shenyang-031.jpg"/>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2684278" y="2895600"/>
            <a:ext cx="2473960" cy="165136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Orbis-2016-Shenyang-122.JPG"/>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5179020" y="2895600"/>
            <a:ext cx="2480327" cy="1655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9951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6200000">
            <a:off x="4161514" y="-4171816"/>
            <a:ext cx="810668" cy="9154301"/>
          </a:xfrm>
          <a:prstGeom prst="rect">
            <a:avLst/>
          </a:prstGeom>
          <a:solidFill>
            <a:srgbClr val="958CC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8" name="Title 1"/>
          <p:cNvSpPr>
            <a:spLocks noGrp="1"/>
          </p:cNvSpPr>
          <p:nvPr>
            <p:ph type="title"/>
          </p:nvPr>
        </p:nvSpPr>
        <p:spPr>
          <a:xfrm>
            <a:off x="482600" y="-103731"/>
            <a:ext cx="8229600" cy="952500"/>
          </a:xfrm>
        </p:spPr>
        <p:txBody>
          <a:bodyPr/>
          <a:lstStyle/>
          <a:p>
            <a:r>
              <a:rPr lang="en-US" altLang="en-US" sz="3600" dirty="0">
                <a:solidFill>
                  <a:schemeClr val="bg1"/>
                </a:solidFill>
              </a:rPr>
              <a:t>Appendix - Photos</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74004" y="5383354"/>
            <a:ext cx="793796" cy="261558"/>
          </a:xfrm>
          <a:prstGeom prst="rect">
            <a:avLst/>
          </a:prstGeom>
        </p:spPr>
      </p:pic>
      <p:pic>
        <p:nvPicPr>
          <p:cNvPr id="6" name="Picture 2" descr="Orbis-2016-Shenyang-201.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6560" y="913948"/>
            <a:ext cx="2294186" cy="153136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rbis-Shenyang-Bugbee-007.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744696" y="928798"/>
            <a:ext cx="2294185" cy="153136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Orbis-2016-Shenyang-041.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4739010" y="2496081"/>
            <a:ext cx="2299872" cy="1531369"/>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Orbis-2016-Shenyang-202.jpg"/>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a:stretch/>
        </p:blipFill>
        <p:spPr bwMode="auto">
          <a:xfrm>
            <a:off x="7081937" y="913948"/>
            <a:ext cx="1985863" cy="1547156"/>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7002001" y="2416052"/>
            <a:ext cx="2218199" cy="307777"/>
          </a:xfrm>
          <a:prstGeom prst="rect">
            <a:avLst/>
          </a:prstGeom>
          <a:noFill/>
        </p:spPr>
        <p:txBody>
          <a:bodyPr wrap="square" rtlCol="0">
            <a:spAutoFit/>
          </a:bodyPr>
          <a:lstStyle/>
          <a:p>
            <a:r>
              <a:rPr lang="en-US" sz="700" i="1" dirty="0"/>
              <a:t>Cornea stored in </a:t>
            </a:r>
            <a:r>
              <a:rPr lang="en-US" sz="700" i="1" dirty="0" err="1"/>
              <a:t>Optisol</a:t>
            </a:r>
            <a:r>
              <a:rPr lang="en-US" sz="700" i="1" dirty="0"/>
              <a:t>, a medium that maintains its viability for 14 days</a:t>
            </a:r>
          </a:p>
        </p:txBody>
      </p:sp>
      <p:sp>
        <p:nvSpPr>
          <p:cNvPr id="11" name="AutoShape 10" descr="Li Hui.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12" descr="Li Hui.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64" name="Picture 16" descr="Li Hui.jp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57909" y="2485418"/>
            <a:ext cx="2291487" cy="1529568"/>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Sun Mide.jpg"/>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2401054" y="2488882"/>
            <a:ext cx="2286298" cy="1526104"/>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57910" y="4014986"/>
            <a:ext cx="2291486" cy="200055"/>
          </a:xfrm>
          <a:prstGeom prst="rect">
            <a:avLst/>
          </a:prstGeom>
          <a:noFill/>
        </p:spPr>
        <p:txBody>
          <a:bodyPr wrap="square" rtlCol="0">
            <a:spAutoFit/>
          </a:bodyPr>
          <a:lstStyle/>
          <a:p>
            <a:pPr algn="ctr"/>
            <a:r>
              <a:rPr lang="en-US" sz="700" i="1" dirty="0"/>
              <a:t>Li Hui, Cornea Recipient</a:t>
            </a:r>
          </a:p>
        </p:txBody>
      </p:sp>
      <p:sp>
        <p:nvSpPr>
          <p:cNvPr id="26" name="TextBox 25"/>
          <p:cNvSpPr txBox="1"/>
          <p:nvPr/>
        </p:nvSpPr>
        <p:spPr>
          <a:xfrm>
            <a:off x="2401053" y="4014986"/>
            <a:ext cx="2286299" cy="200055"/>
          </a:xfrm>
          <a:prstGeom prst="rect">
            <a:avLst/>
          </a:prstGeom>
          <a:noFill/>
        </p:spPr>
        <p:txBody>
          <a:bodyPr wrap="square" rtlCol="0">
            <a:spAutoFit/>
          </a:bodyPr>
          <a:lstStyle/>
          <a:p>
            <a:pPr algn="ctr"/>
            <a:r>
              <a:rPr lang="en-US" sz="700" i="1" dirty="0"/>
              <a:t>Sun </a:t>
            </a:r>
            <a:r>
              <a:rPr lang="en-US" sz="700" i="1" dirty="0" err="1"/>
              <a:t>Mide</a:t>
            </a:r>
            <a:r>
              <a:rPr lang="en-US" sz="700" i="1" dirty="0"/>
              <a:t>, Cornea Recipient</a:t>
            </a:r>
          </a:p>
        </p:txBody>
      </p:sp>
      <p:pic>
        <p:nvPicPr>
          <p:cNvPr id="1026" name="Picture 2" descr="Orbis-Shenyang-Bugbee-002.jpg"/>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2402443" y="910644"/>
            <a:ext cx="2290556" cy="1534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3248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6200000">
            <a:off x="4161514" y="-4171816"/>
            <a:ext cx="810668" cy="9154301"/>
          </a:xfrm>
          <a:prstGeom prst="rect">
            <a:avLst/>
          </a:prstGeom>
          <a:solidFill>
            <a:srgbClr val="958CC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8" name="Title 1"/>
          <p:cNvSpPr>
            <a:spLocks noGrp="1"/>
          </p:cNvSpPr>
          <p:nvPr>
            <p:ph type="title"/>
          </p:nvPr>
        </p:nvSpPr>
        <p:spPr>
          <a:xfrm>
            <a:off x="482600" y="-103731"/>
            <a:ext cx="8229600" cy="952500"/>
          </a:xfrm>
        </p:spPr>
        <p:txBody>
          <a:bodyPr/>
          <a:lstStyle/>
          <a:p>
            <a:r>
              <a:rPr lang="en-US" altLang="en-US" sz="3600" dirty="0">
                <a:solidFill>
                  <a:schemeClr val="bg1"/>
                </a:solidFill>
              </a:rPr>
              <a:t>Agenda</a:t>
            </a:r>
          </a:p>
        </p:txBody>
      </p:sp>
      <p:sp>
        <p:nvSpPr>
          <p:cNvPr id="4099" name="Content Placeholder 2"/>
          <p:cNvSpPr>
            <a:spLocks noGrp="1"/>
          </p:cNvSpPr>
          <p:nvPr>
            <p:ph idx="1"/>
          </p:nvPr>
        </p:nvSpPr>
        <p:spPr>
          <a:xfrm>
            <a:off x="457200" y="1104900"/>
            <a:ext cx="8229600" cy="4381500"/>
          </a:xfrm>
        </p:spPr>
        <p:txBody>
          <a:bodyPr/>
          <a:lstStyle/>
          <a:p>
            <a:r>
              <a:rPr lang="en-US" sz="2600" dirty="0">
                <a:solidFill>
                  <a:srgbClr val="645D9B"/>
                </a:solidFill>
                <a:latin typeface="Calibri"/>
                <a:ea typeface="Calibri"/>
                <a:cs typeface="Calibri"/>
              </a:rPr>
              <a:t>Overview of SightLife’s The World Through New Eyes – China project</a:t>
            </a:r>
          </a:p>
          <a:p>
            <a:r>
              <a:rPr lang="en-US" sz="2600" dirty="0">
                <a:solidFill>
                  <a:srgbClr val="645D9B"/>
                </a:solidFill>
                <a:latin typeface="Calibri"/>
                <a:ea typeface="Calibri"/>
                <a:cs typeface="Calibri"/>
              </a:rPr>
              <a:t>Updates on Objectives of the Project </a:t>
            </a:r>
          </a:p>
          <a:p>
            <a:r>
              <a:rPr lang="en-US" sz="2600" dirty="0">
                <a:solidFill>
                  <a:srgbClr val="645D9B"/>
                </a:solidFill>
                <a:latin typeface="Calibri"/>
                <a:ea typeface="Calibri"/>
                <a:cs typeface="Calibri"/>
              </a:rPr>
              <a:t>Innovation Achieved</a:t>
            </a:r>
          </a:p>
          <a:p>
            <a:r>
              <a:rPr lang="en-US" sz="2600" dirty="0">
                <a:solidFill>
                  <a:srgbClr val="645D9B"/>
                </a:solidFill>
                <a:latin typeface="Calibri"/>
                <a:ea typeface="Calibri"/>
                <a:cs typeface="Calibri"/>
              </a:rPr>
              <a:t>Impact on the Eye Care Sector</a:t>
            </a:r>
          </a:p>
          <a:p>
            <a:r>
              <a:rPr lang="en-US" sz="2600" dirty="0">
                <a:solidFill>
                  <a:srgbClr val="645D9B"/>
                </a:solidFill>
                <a:latin typeface="Calibri"/>
                <a:ea typeface="Calibri"/>
                <a:cs typeface="Calibri"/>
                <a:sym typeface="Calibri"/>
              </a:rPr>
              <a:t>What Didn’t Work and Why</a:t>
            </a:r>
          </a:p>
          <a:p>
            <a:r>
              <a:rPr lang="en-US" sz="2600" dirty="0">
                <a:solidFill>
                  <a:srgbClr val="645D9B"/>
                </a:solidFill>
                <a:latin typeface="Calibri"/>
                <a:ea typeface="Calibri"/>
                <a:cs typeface="Calibri"/>
              </a:rPr>
              <a:t>Key Lesson Learned from Project</a:t>
            </a:r>
          </a:p>
          <a:p>
            <a:r>
              <a:rPr lang="en-US" sz="2600" dirty="0">
                <a:solidFill>
                  <a:srgbClr val="645D9B"/>
                </a:solidFill>
                <a:latin typeface="Calibri"/>
                <a:ea typeface="Calibri"/>
                <a:cs typeface="Calibri"/>
                <a:sym typeface="Calibri"/>
              </a:rPr>
              <a:t>Looking to the Future</a:t>
            </a:r>
          </a:p>
          <a:p>
            <a:r>
              <a:rPr lang="en-US" sz="2600" dirty="0">
                <a:solidFill>
                  <a:srgbClr val="645D9B"/>
                </a:solidFill>
                <a:latin typeface="Calibri"/>
                <a:ea typeface="Calibri"/>
                <a:cs typeface="Calibri"/>
                <a:sym typeface="Calibri"/>
              </a:rPr>
              <a:t>Appendix - Photos</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74004" y="5383354"/>
            <a:ext cx="793796" cy="261558"/>
          </a:xfrm>
          <a:prstGeom prst="rect">
            <a:avLst/>
          </a:prstGeom>
        </p:spPr>
      </p:pic>
    </p:spTree>
    <p:extLst>
      <p:ext uri="{BB962C8B-B14F-4D97-AF65-F5344CB8AC3E}">
        <p14:creationId xmlns:p14="http://schemas.microsoft.com/office/powerpoint/2010/main" val="423361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6200000">
            <a:off x="4161514" y="-4171816"/>
            <a:ext cx="810668" cy="9154301"/>
          </a:xfrm>
          <a:prstGeom prst="rect">
            <a:avLst/>
          </a:prstGeom>
          <a:solidFill>
            <a:srgbClr val="958CC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8" name="Title 1"/>
          <p:cNvSpPr>
            <a:spLocks noGrp="1"/>
          </p:cNvSpPr>
          <p:nvPr>
            <p:ph type="title"/>
          </p:nvPr>
        </p:nvSpPr>
        <p:spPr>
          <a:xfrm>
            <a:off x="482600" y="-103731"/>
            <a:ext cx="8229600" cy="952500"/>
          </a:xfrm>
        </p:spPr>
        <p:txBody>
          <a:bodyPr/>
          <a:lstStyle/>
          <a:p>
            <a:r>
              <a:rPr lang="en-US" altLang="en-US" sz="2800" dirty="0">
                <a:solidFill>
                  <a:schemeClr val="bg1"/>
                </a:solidFill>
              </a:rPr>
              <a:t>Overview – The World Through New Eyes - China</a:t>
            </a:r>
          </a:p>
        </p:txBody>
      </p:sp>
      <p:sp>
        <p:nvSpPr>
          <p:cNvPr id="4099" name="Content Placeholder 2"/>
          <p:cNvSpPr>
            <a:spLocks noGrp="1"/>
          </p:cNvSpPr>
          <p:nvPr>
            <p:ph idx="1"/>
          </p:nvPr>
        </p:nvSpPr>
        <p:spPr>
          <a:xfrm>
            <a:off x="457200" y="1104900"/>
            <a:ext cx="8229600" cy="4381500"/>
          </a:xfrm>
        </p:spPr>
        <p:txBody>
          <a:bodyPr>
            <a:noAutofit/>
          </a:bodyPr>
          <a:lstStyle/>
          <a:p>
            <a:pPr marL="0" indent="0">
              <a:buNone/>
            </a:pPr>
            <a:r>
              <a:rPr lang="en-US" sz="1600" dirty="0">
                <a:solidFill>
                  <a:schemeClr val="tx1">
                    <a:lumMod val="75000"/>
                    <a:lumOff val="25000"/>
                  </a:schemeClr>
                </a:solidFill>
                <a:latin typeface="Calibri"/>
                <a:ea typeface="Calibri"/>
                <a:cs typeface="Calibri"/>
                <a:sym typeface="Calibri"/>
              </a:rPr>
              <a:t>The innovation is the application of real time, real-world testing to address the shortage of transplantable corneas in China that would lead to accessible, low cost, effective sight-restoring corneal transplant surgery, affecting 4.6 million corneal blind Chinese children, women and men.  </a:t>
            </a:r>
          </a:p>
          <a:p>
            <a:pPr marL="0" indent="0">
              <a:buNone/>
            </a:pPr>
            <a:endParaRPr lang="en-US" sz="500" dirty="0">
              <a:solidFill>
                <a:schemeClr val="tx1">
                  <a:lumMod val="75000"/>
                  <a:lumOff val="25000"/>
                </a:schemeClr>
              </a:solidFill>
              <a:latin typeface="Calibri"/>
              <a:ea typeface="Calibri"/>
              <a:cs typeface="Calibri"/>
              <a:sym typeface="Calibri"/>
            </a:endParaRPr>
          </a:p>
          <a:p>
            <a:pPr marL="0" indent="0">
              <a:buNone/>
            </a:pPr>
            <a:r>
              <a:rPr lang="en-US" sz="1600" dirty="0">
                <a:solidFill>
                  <a:schemeClr val="tx1">
                    <a:lumMod val="75000"/>
                    <a:lumOff val="25000"/>
                  </a:schemeClr>
                </a:solidFill>
                <a:latin typeface="Calibri"/>
                <a:ea typeface="Calibri"/>
                <a:cs typeface="Calibri"/>
                <a:sym typeface="Calibri"/>
              </a:rPr>
              <a:t>Objectives:</a:t>
            </a:r>
          </a:p>
          <a:p>
            <a:pPr>
              <a:buAutoNum type="arabicPeriod"/>
            </a:pPr>
            <a:r>
              <a:rPr lang="en-US" sz="1600" dirty="0">
                <a:solidFill>
                  <a:schemeClr val="tx1">
                    <a:lumMod val="75000"/>
                    <a:lumOff val="25000"/>
                  </a:schemeClr>
                </a:solidFill>
                <a:latin typeface="Calibri"/>
                <a:ea typeface="Calibri"/>
                <a:cs typeface="Calibri"/>
                <a:sym typeface="Calibri"/>
              </a:rPr>
              <a:t>Continue our research into identifying target donor populations, identifying barriers and motivators to consent to donation, and measuring donation awareness in China. Research has been added to identify the factors contributing to China’s transplant success rate (TSR).  </a:t>
            </a:r>
          </a:p>
          <a:p>
            <a:pPr>
              <a:buAutoNum type="arabicPeriod"/>
            </a:pPr>
            <a:r>
              <a:rPr lang="en-US" sz="1600" dirty="0">
                <a:solidFill>
                  <a:schemeClr val="tx1">
                    <a:lumMod val="75000"/>
                    <a:lumOff val="25000"/>
                  </a:schemeClr>
                </a:solidFill>
                <a:latin typeface="Calibri"/>
                <a:ea typeface="Calibri"/>
                <a:cs typeface="Calibri"/>
                <a:sym typeface="Calibri"/>
              </a:rPr>
              <a:t>Build eye bank capacity by establishing a pilot partnership with an eye bank and placing an Eye Donation Counsellor in a local hospital to approach families for consent. This will enable SightLife to create a successful eye banking model that addresses the corneal tissue shortage and need in China. </a:t>
            </a:r>
          </a:p>
          <a:p>
            <a:pPr>
              <a:buAutoNum type="arabicPeriod"/>
            </a:pPr>
            <a:r>
              <a:rPr lang="en-US" sz="1600" dirty="0">
                <a:solidFill>
                  <a:schemeClr val="tx1">
                    <a:lumMod val="75000"/>
                    <a:lumOff val="25000"/>
                  </a:schemeClr>
                </a:solidFill>
                <a:latin typeface="Calibri"/>
                <a:ea typeface="Calibri"/>
                <a:cs typeface="Calibri"/>
                <a:sym typeface="Calibri"/>
              </a:rPr>
              <a:t>Establish an in-country presence by placing a Country Director and Partner Account Manager in China.</a:t>
            </a:r>
          </a:p>
          <a:p>
            <a:pPr>
              <a:buAutoNum type="arabicPeriod"/>
            </a:pPr>
            <a:r>
              <a:rPr lang="en-US" sz="1600" dirty="0">
                <a:solidFill>
                  <a:schemeClr val="tx1">
                    <a:lumMod val="75000"/>
                    <a:lumOff val="25000"/>
                  </a:schemeClr>
                </a:solidFill>
                <a:latin typeface="Calibri"/>
                <a:ea typeface="Calibri"/>
                <a:cs typeface="Calibri"/>
                <a:sym typeface="Calibri"/>
              </a:rPr>
              <a:t>Form a network of key opinion leaders (KOLs) as an advisory team to connect leading cornea surgeons and eye banks who can collectively advocate for updated eye donation legislation that meets international norms.</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74004" y="5383354"/>
            <a:ext cx="793796" cy="261558"/>
          </a:xfrm>
          <a:prstGeom prst="rect">
            <a:avLst/>
          </a:prstGeom>
        </p:spPr>
      </p:pic>
    </p:spTree>
    <p:extLst>
      <p:ext uri="{BB962C8B-B14F-4D97-AF65-F5344CB8AC3E}">
        <p14:creationId xmlns:p14="http://schemas.microsoft.com/office/powerpoint/2010/main" val="546784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6200000">
            <a:off x="4161514" y="-4171816"/>
            <a:ext cx="810668" cy="9154301"/>
          </a:xfrm>
          <a:prstGeom prst="rect">
            <a:avLst/>
          </a:prstGeom>
          <a:solidFill>
            <a:srgbClr val="958CC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8" name="Title 1"/>
          <p:cNvSpPr>
            <a:spLocks noGrp="1"/>
          </p:cNvSpPr>
          <p:nvPr>
            <p:ph type="title"/>
          </p:nvPr>
        </p:nvSpPr>
        <p:spPr>
          <a:xfrm>
            <a:off x="482600" y="-103731"/>
            <a:ext cx="8229600" cy="952500"/>
          </a:xfrm>
        </p:spPr>
        <p:txBody>
          <a:bodyPr/>
          <a:lstStyle/>
          <a:p>
            <a:r>
              <a:rPr lang="en-US" altLang="en-US" sz="3200" dirty="0">
                <a:solidFill>
                  <a:schemeClr val="bg1"/>
                </a:solidFill>
              </a:rPr>
              <a:t>Objective 1: Research</a:t>
            </a:r>
          </a:p>
        </p:txBody>
      </p:sp>
      <p:sp>
        <p:nvSpPr>
          <p:cNvPr id="4099" name="Content Placeholder 2"/>
          <p:cNvSpPr>
            <a:spLocks noGrp="1"/>
          </p:cNvSpPr>
          <p:nvPr>
            <p:ph idx="1"/>
          </p:nvPr>
        </p:nvSpPr>
        <p:spPr>
          <a:xfrm>
            <a:off x="457200" y="2552700"/>
            <a:ext cx="8342241" cy="2456045"/>
          </a:xfrm>
        </p:spPr>
        <p:txBody>
          <a:bodyPr/>
          <a:lstStyle/>
          <a:p>
            <a:pPr marL="0" indent="0">
              <a:buNone/>
            </a:pPr>
            <a:r>
              <a:rPr lang="en-US" sz="1250" b="1" dirty="0">
                <a:solidFill>
                  <a:srgbClr val="404040"/>
                </a:solidFill>
                <a:latin typeface="Calibri"/>
                <a:ea typeface="Calibri"/>
                <a:cs typeface="Calibri"/>
                <a:sym typeface="Calibri"/>
              </a:rPr>
              <a:t>Update:</a:t>
            </a:r>
          </a:p>
          <a:p>
            <a:r>
              <a:rPr lang="en-US" sz="1250" dirty="0">
                <a:solidFill>
                  <a:srgbClr val="404040"/>
                </a:solidFill>
                <a:latin typeface="Calibri"/>
                <a:ea typeface="Calibri"/>
                <a:cs typeface="Calibri"/>
                <a:sym typeface="Calibri"/>
              </a:rPr>
              <a:t>SightLife Eye Donation Counselor (EDC) training translation complete. Working with ZOC and Tongren to identify EDC pilot site and test hypothesis. Phase II is outlined below;  estimated time to completion from Dr. Xiao at ZOC is 6-9 months.</a:t>
            </a:r>
          </a:p>
          <a:p>
            <a:pPr marL="628650" lvl="1" indent="-228600">
              <a:buFont typeface="+mj-lt"/>
              <a:buAutoNum type="arabicPeriod"/>
            </a:pPr>
            <a:r>
              <a:rPr lang="en-US" sz="1250" dirty="0">
                <a:solidFill>
                  <a:srgbClr val="404040"/>
                </a:solidFill>
                <a:latin typeface="Calibri"/>
                <a:ea typeface="Calibri"/>
                <a:cs typeface="Calibri"/>
                <a:sym typeface="Calibri"/>
              </a:rPr>
              <a:t>Interview the family members of previous donors, seeking their positive experiences/comments/suggestions on donation; </a:t>
            </a:r>
          </a:p>
          <a:p>
            <a:pPr marL="628650" lvl="1" indent="-228600">
              <a:buFont typeface="+mj-lt"/>
              <a:buAutoNum type="arabicPeriod"/>
            </a:pPr>
            <a:r>
              <a:rPr lang="en-US" sz="1250" dirty="0">
                <a:solidFill>
                  <a:srgbClr val="404040"/>
                </a:solidFill>
                <a:latin typeface="Calibri"/>
                <a:ea typeface="Calibri"/>
                <a:cs typeface="Calibri"/>
                <a:sym typeface="Calibri"/>
              </a:rPr>
              <a:t>Establish the donation culture in two study hospitals (no. 1 affiliate and Chinese traditional hospitals in Guangzhou) by supplying promotion materials, etc. before we start delivering counseling services. Eye bank staff is cautious about how this approach will be accepted by partner hospitals. Will also try the promotion at two communities;</a:t>
            </a:r>
          </a:p>
          <a:p>
            <a:pPr marL="628650" lvl="1" indent="-228600">
              <a:buFont typeface="+mj-lt"/>
              <a:buAutoNum type="arabicPeriod"/>
            </a:pPr>
            <a:r>
              <a:rPr lang="en-US" sz="1250" dirty="0">
                <a:solidFill>
                  <a:srgbClr val="404040"/>
                </a:solidFill>
                <a:latin typeface="Calibri"/>
                <a:ea typeface="Calibri"/>
                <a:cs typeface="Calibri"/>
                <a:sym typeface="Calibri"/>
              </a:rPr>
              <a:t>Test/Revise the conversation by using them for individuals and then establish a RCT study to test the effectiveness of the communication instruments.</a:t>
            </a:r>
          </a:p>
          <a:p>
            <a:r>
              <a:rPr lang="en-US" sz="1250" dirty="0">
                <a:solidFill>
                  <a:srgbClr val="404040"/>
                </a:solidFill>
                <a:latin typeface="Calibri"/>
                <a:ea typeface="Calibri"/>
                <a:cs typeface="Calibri"/>
                <a:sym typeface="Calibri"/>
              </a:rPr>
              <a:t>Incorporating findings from China research study on donation awareness (top 3 research activities listed above). </a:t>
            </a:r>
          </a:p>
          <a:p>
            <a:r>
              <a:rPr lang="en-US" sz="1250" dirty="0">
                <a:solidFill>
                  <a:srgbClr val="404040"/>
                </a:solidFill>
                <a:latin typeface="Calibri"/>
                <a:ea typeface="Calibri"/>
                <a:cs typeface="Calibri"/>
                <a:sym typeface="Calibri"/>
              </a:rPr>
              <a:t>Working with both ZOC and Tongren to create final integrated EDC China training.</a:t>
            </a:r>
          </a:p>
          <a:p>
            <a:r>
              <a:rPr lang="en-US" sz="1250" dirty="0">
                <a:solidFill>
                  <a:srgbClr val="404040"/>
                </a:solidFill>
                <a:latin typeface="Calibri"/>
                <a:ea typeface="Calibri"/>
                <a:cs typeface="Calibri"/>
                <a:sym typeface="Calibri"/>
              </a:rPr>
              <a:t>Finalizing research plan with ZOC for transplant success rate research, targeted to begin in the second half of 2017.</a:t>
            </a:r>
            <a:r>
              <a:rPr lang="en-US" sz="1250" dirty="0">
                <a:solidFill>
                  <a:schemeClr val="tx1">
                    <a:lumMod val="75000"/>
                    <a:lumOff val="25000"/>
                  </a:schemeClr>
                </a:solidFill>
                <a:latin typeface="Calibri"/>
                <a:ea typeface="Calibri"/>
                <a:cs typeface="Calibri"/>
                <a:sym typeface="Calibri"/>
              </a:rPr>
              <a:t> </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74004" y="5383354"/>
            <a:ext cx="793796" cy="261558"/>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4031012502"/>
              </p:ext>
            </p:extLst>
          </p:nvPr>
        </p:nvGraphicFramePr>
        <p:xfrm>
          <a:off x="457200" y="1028700"/>
          <a:ext cx="8229600" cy="1467315"/>
        </p:xfrm>
        <a:graphic>
          <a:graphicData uri="http://schemas.openxmlformats.org/drawingml/2006/table">
            <a:tbl>
              <a:tblPr/>
              <a:tblGrid>
                <a:gridCol w="8229600">
                  <a:extLst>
                    <a:ext uri="{9D8B030D-6E8A-4147-A177-3AD203B41FA5}">
                      <a16:colId xmlns:a16="http://schemas.microsoft.com/office/drawing/2014/main" val="891907009"/>
                    </a:ext>
                  </a:extLst>
                </a:gridCol>
              </a:tblGrid>
              <a:tr h="293463">
                <a:tc>
                  <a:txBody>
                    <a:bodyPr/>
                    <a:lstStyle/>
                    <a:p>
                      <a:pPr algn="l" rtl="0" fontAlgn="ctr"/>
                      <a:r>
                        <a:rPr lang="en-US" sz="1600" b="0" i="0" u="none" strike="noStrike" dirty="0">
                          <a:solidFill>
                            <a:srgbClr val="FFFFFF"/>
                          </a:solidFill>
                          <a:effectLst/>
                          <a:latin typeface="Calibri" panose="020F0502020204030204" pitchFamily="34" charset="0"/>
                        </a:rPr>
                        <a:t>Activities</a:t>
                      </a:r>
                    </a:p>
                  </a:txBody>
                  <a:tcPr marL="9467" marR="9467" marT="9467" marB="0" anchor="ctr">
                    <a:lnL>
                      <a:noFill/>
                    </a:lnL>
                    <a:lnR>
                      <a:noFill/>
                    </a:lnR>
                    <a:lnT>
                      <a:noFill/>
                    </a:lnT>
                    <a:lnB>
                      <a:noFill/>
                    </a:lnB>
                    <a:solidFill>
                      <a:srgbClr val="958CC3"/>
                    </a:solidFill>
                  </a:tcPr>
                </a:tc>
                <a:extLst>
                  <a:ext uri="{0D108BD9-81ED-4DB2-BD59-A6C34878D82A}">
                    <a16:rowId xmlns:a16="http://schemas.microsoft.com/office/drawing/2014/main" val="1244830453"/>
                  </a:ext>
                </a:extLst>
              </a:tr>
              <a:tr h="293463">
                <a:tc>
                  <a:txBody>
                    <a:bodyPr/>
                    <a:lstStyle/>
                    <a:p>
                      <a:pPr algn="l" fontAlgn="ctr"/>
                      <a:r>
                        <a:rPr lang="en-US" sz="1600" b="0" i="0" u="none" strike="noStrike" dirty="0">
                          <a:solidFill>
                            <a:srgbClr val="645D9B"/>
                          </a:solidFill>
                          <a:effectLst/>
                          <a:latin typeface="Calibri" panose="020F0502020204030204" pitchFamily="34" charset="0"/>
                        </a:rPr>
                        <a:t> Identify target eye donor population segments</a:t>
                      </a:r>
                    </a:p>
                  </a:txBody>
                  <a:tcPr marL="9467" marR="9467" marT="9467" marB="0" anchor="ctr">
                    <a:lnL>
                      <a:noFill/>
                    </a:lnL>
                    <a:lnR>
                      <a:noFill/>
                    </a:lnR>
                    <a:lnT>
                      <a:noFill/>
                    </a:lnT>
                    <a:lnB>
                      <a:noFill/>
                    </a:lnB>
                    <a:solidFill>
                      <a:srgbClr val="CECAE4"/>
                    </a:solidFill>
                  </a:tcPr>
                </a:tc>
                <a:extLst>
                  <a:ext uri="{0D108BD9-81ED-4DB2-BD59-A6C34878D82A}">
                    <a16:rowId xmlns:a16="http://schemas.microsoft.com/office/drawing/2014/main" val="3465003893"/>
                  </a:ext>
                </a:extLst>
              </a:tr>
              <a:tr h="293463">
                <a:tc>
                  <a:txBody>
                    <a:bodyPr/>
                    <a:lstStyle/>
                    <a:p>
                      <a:pPr algn="l" fontAlgn="ctr"/>
                      <a:r>
                        <a:rPr lang="en-US" sz="1600" b="0" i="0" u="none" strike="noStrike" dirty="0">
                          <a:solidFill>
                            <a:srgbClr val="645D9B"/>
                          </a:solidFill>
                          <a:effectLst/>
                          <a:latin typeface="Calibri" panose="020F0502020204030204" pitchFamily="34" charset="0"/>
                        </a:rPr>
                        <a:t> Identify barriers, benefits and motivators to real-time family approach/consent process</a:t>
                      </a:r>
                    </a:p>
                  </a:txBody>
                  <a:tcPr marL="9467" marR="9467" marT="9467" marB="0" anchor="ctr">
                    <a:lnL>
                      <a:noFill/>
                    </a:lnL>
                    <a:lnR>
                      <a:noFill/>
                    </a:lnR>
                    <a:lnT>
                      <a:noFill/>
                    </a:lnT>
                    <a:lnB>
                      <a:noFill/>
                    </a:lnB>
                    <a:solidFill>
                      <a:srgbClr val="EFEEF6"/>
                    </a:solidFill>
                  </a:tcPr>
                </a:tc>
                <a:extLst>
                  <a:ext uri="{0D108BD9-81ED-4DB2-BD59-A6C34878D82A}">
                    <a16:rowId xmlns:a16="http://schemas.microsoft.com/office/drawing/2014/main" val="3751087153"/>
                  </a:ext>
                </a:extLst>
              </a:tr>
              <a:tr h="293463">
                <a:tc>
                  <a:txBody>
                    <a:bodyPr/>
                    <a:lstStyle/>
                    <a:p>
                      <a:pPr algn="l" fontAlgn="ctr"/>
                      <a:r>
                        <a:rPr lang="en-US" sz="1600" b="0" i="0" u="none" strike="noStrike" dirty="0">
                          <a:solidFill>
                            <a:srgbClr val="645D9B"/>
                          </a:solidFill>
                          <a:effectLst/>
                          <a:latin typeface="Calibri" panose="020F0502020204030204" pitchFamily="34" charset="0"/>
                        </a:rPr>
                        <a:t> Measure a base level of awareness and knowledge of corneal donation</a:t>
                      </a:r>
                    </a:p>
                  </a:txBody>
                  <a:tcPr marL="9467" marR="9467" marT="9467" marB="0" anchor="ctr">
                    <a:lnL>
                      <a:noFill/>
                    </a:lnL>
                    <a:lnR>
                      <a:noFill/>
                    </a:lnR>
                    <a:lnT>
                      <a:noFill/>
                    </a:lnT>
                    <a:lnB>
                      <a:noFill/>
                    </a:lnB>
                    <a:solidFill>
                      <a:srgbClr val="CECAE4"/>
                    </a:solidFill>
                  </a:tcPr>
                </a:tc>
                <a:extLst>
                  <a:ext uri="{0D108BD9-81ED-4DB2-BD59-A6C34878D82A}">
                    <a16:rowId xmlns:a16="http://schemas.microsoft.com/office/drawing/2014/main" val="1027106069"/>
                  </a:ext>
                </a:extLst>
              </a:tr>
              <a:tr h="293463">
                <a:tc>
                  <a:txBody>
                    <a:bodyPr/>
                    <a:lstStyle/>
                    <a:p>
                      <a:pPr algn="l" fontAlgn="ctr"/>
                      <a:r>
                        <a:rPr lang="en-US" sz="1600" b="0" i="0" u="none" strike="noStrike" dirty="0">
                          <a:solidFill>
                            <a:srgbClr val="645D9B"/>
                          </a:solidFill>
                          <a:effectLst/>
                          <a:latin typeface="Calibri" panose="020F0502020204030204" pitchFamily="34" charset="0"/>
                        </a:rPr>
                        <a:t> Identify factors contributing to the cornea TSR in China</a:t>
                      </a:r>
                    </a:p>
                  </a:txBody>
                  <a:tcPr marL="9467" marR="9467" marT="9467" marB="0" anchor="ctr">
                    <a:lnL>
                      <a:noFill/>
                    </a:lnL>
                    <a:lnR>
                      <a:noFill/>
                    </a:lnR>
                    <a:lnT>
                      <a:noFill/>
                    </a:lnT>
                    <a:lnB>
                      <a:noFill/>
                    </a:lnB>
                    <a:solidFill>
                      <a:srgbClr val="EFEEF6"/>
                    </a:solidFill>
                  </a:tcPr>
                </a:tc>
                <a:extLst>
                  <a:ext uri="{0D108BD9-81ED-4DB2-BD59-A6C34878D82A}">
                    <a16:rowId xmlns:a16="http://schemas.microsoft.com/office/drawing/2014/main" val="2640696103"/>
                  </a:ext>
                </a:extLst>
              </a:tr>
            </a:tbl>
          </a:graphicData>
        </a:graphic>
      </p:graphicFrame>
    </p:spTree>
    <p:extLst>
      <p:ext uri="{BB962C8B-B14F-4D97-AF65-F5344CB8AC3E}">
        <p14:creationId xmlns:p14="http://schemas.microsoft.com/office/powerpoint/2010/main" val="4292516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6200000">
            <a:off x="4161514" y="-4171816"/>
            <a:ext cx="810668" cy="9154301"/>
          </a:xfrm>
          <a:prstGeom prst="rect">
            <a:avLst/>
          </a:prstGeom>
          <a:solidFill>
            <a:srgbClr val="958CC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8" name="Title 1"/>
          <p:cNvSpPr>
            <a:spLocks noGrp="1"/>
          </p:cNvSpPr>
          <p:nvPr>
            <p:ph type="title"/>
          </p:nvPr>
        </p:nvSpPr>
        <p:spPr>
          <a:xfrm>
            <a:off x="482600" y="-103731"/>
            <a:ext cx="8229600" cy="952500"/>
          </a:xfrm>
        </p:spPr>
        <p:txBody>
          <a:bodyPr/>
          <a:lstStyle/>
          <a:p>
            <a:r>
              <a:rPr lang="en-US" altLang="en-US" sz="3200" dirty="0">
                <a:solidFill>
                  <a:schemeClr val="bg1"/>
                </a:solidFill>
              </a:rPr>
              <a:t>Objective 2: Build Eye Bank Capacity</a:t>
            </a:r>
          </a:p>
        </p:txBody>
      </p:sp>
      <p:sp>
        <p:nvSpPr>
          <p:cNvPr id="4099" name="Content Placeholder 2"/>
          <p:cNvSpPr>
            <a:spLocks noGrp="1"/>
          </p:cNvSpPr>
          <p:nvPr>
            <p:ph idx="1"/>
          </p:nvPr>
        </p:nvSpPr>
        <p:spPr>
          <a:xfrm>
            <a:off x="457200" y="2781300"/>
            <a:ext cx="8229600" cy="2400300"/>
          </a:xfrm>
        </p:spPr>
        <p:txBody>
          <a:bodyPr/>
          <a:lstStyle/>
          <a:p>
            <a:pPr marL="0" indent="0">
              <a:buNone/>
            </a:pPr>
            <a:r>
              <a:rPr lang="en-US" sz="1250" b="1" dirty="0">
                <a:solidFill>
                  <a:schemeClr val="tx1">
                    <a:lumMod val="75000"/>
                    <a:lumOff val="25000"/>
                  </a:schemeClr>
                </a:solidFill>
                <a:latin typeface="Calibri"/>
                <a:ea typeface="Calibri"/>
                <a:cs typeface="Calibri"/>
                <a:sym typeface="Calibri"/>
              </a:rPr>
              <a:t>Update:</a:t>
            </a:r>
          </a:p>
          <a:p>
            <a:r>
              <a:rPr lang="en-US" sz="1250" dirty="0">
                <a:solidFill>
                  <a:schemeClr val="tx1">
                    <a:lumMod val="75000"/>
                    <a:lumOff val="25000"/>
                  </a:schemeClr>
                </a:solidFill>
                <a:latin typeface="Calibri"/>
                <a:ea typeface="Calibri"/>
                <a:cs typeface="Calibri"/>
                <a:sym typeface="Calibri"/>
              </a:rPr>
              <a:t>Partnership with Tongren and Dr. Pan in process.</a:t>
            </a:r>
          </a:p>
          <a:p>
            <a:r>
              <a:rPr lang="en-US" sz="1250" dirty="0">
                <a:solidFill>
                  <a:schemeClr val="tx1">
                    <a:lumMod val="75000"/>
                    <a:lumOff val="25000"/>
                  </a:schemeClr>
                </a:solidFill>
                <a:latin typeface="Calibri"/>
                <a:ea typeface="Calibri"/>
                <a:cs typeface="Calibri"/>
                <a:sym typeface="Calibri"/>
              </a:rPr>
              <a:t>Training plan agreed upon for both Eye Bank Manager and Recovery Technicians from both Tongren and ZOC. In the process of mapping competencies needed to build curriculum. Training will occur at the National Eye Bank of Taiwan.</a:t>
            </a:r>
          </a:p>
          <a:p>
            <a:r>
              <a:rPr lang="en-US" sz="1250" dirty="0">
                <a:solidFill>
                  <a:schemeClr val="tx1">
                    <a:lumMod val="75000"/>
                    <a:lumOff val="25000"/>
                  </a:schemeClr>
                </a:solidFill>
                <a:latin typeface="Calibri"/>
                <a:ea typeface="Calibri"/>
                <a:cs typeface="Calibri"/>
                <a:sym typeface="Calibri"/>
              </a:rPr>
              <a:t>Meeting May 17 in China to finalize curriculum and set training dates. </a:t>
            </a:r>
          </a:p>
          <a:p>
            <a:r>
              <a:rPr lang="en-US" sz="1250" dirty="0">
                <a:solidFill>
                  <a:schemeClr val="tx1">
                    <a:lumMod val="75000"/>
                    <a:lumOff val="25000"/>
                  </a:schemeClr>
                </a:solidFill>
                <a:latin typeface="Calibri"/>
                <a:ea typeface="Calibri"/>
                <a:cs typeface="Calibri"/>
                <a:sym typeface="Calibri"/>
              </a:rPr>
              <a:t>Standard </a:t>
            </a:r>
            <a:r>
              <a:rPr lang="en-US" sz="1250" dirty="0">
                <a:solidFill>
                  <a:srgbClr val="404040"/>
                </a:solidFill>
                <a:latin typeface="Calibri"/>
                <a:ea typeface="Calibri"/>
                <a:cs typeface="Calibri"/>
                <a:sym typeface="Calibri"/>
              </a:rPr>
              <a:t>Operating</a:t>
            </a:r>
            <a:r>
              <a:rPr lang="en-US" sz="1250" dirty="0">
                <a:solidFill>
                  <a:schemeClr val="tx1">
                    <a:lumMod val="75000"/>
                    <a:lumOff val="25000"/>
                  </a:schemeClr>
                </a:solidFill>
                <a:latin typeface="Calibri"/>
                <a:ea typeface="Calibri"/>
                <a:cs typeface="Calibri"/>
                <a:sym typeface="Calibri"/>
              </a:rPr>
              <a:t> Procedures for international quality eye bank translated and delivered to ZOC and Tongren.</a:t>
            </a:r>
          </a:p>
          <a:p>
            <a:r>
              <a:rPr lang="en-US" sz="1250" dirty="0">
                <a:solidFill>
                  <a:schemeClr val="tx1">
                    <a:lumMod val="75000"/>
                    <a:lumOff val="25000"/>
                  </a:schemeClr>
                </a:solidFill>
                <a:latin typeface="Calibri"/>
                <a:ea typeface="Calibri"/>
                <a:cs typeface="Calibri"/>
                <a:sym typeface="Calibri"/>
              </a:rPr>
              <a:t>EDC training workshop #1 planned for May in Tongren; a collaboration between Tongren, Dr. Nathan Congdon, Hong Kong Eye Bank, and SightLife. Goal is to create scalable China-wide curriculum for EDC training through this workshop and another with ZOC by Q4 2017.</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74004" y="5383354"/>
            <a:ext cx="793796" cy="26155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51587325"/>
              </p:ext>
            </p:extLst>
          </p:nvPr>
        </p:nvGraphicFramePr>
        <p:xfrm>
          <a:off x="441302" y="1155956"/>
          <a:ext cx="8229600" cy="1467317"/>
        </p:xfrm>
        <a:graphic>
          <a:graphicData uri="http://schemas.openxmlformats.org/drawingml/2006/table">
            <a:tbl>
              <a:tblPr/>
              <a:tblGrid>
                <a:gridCol w="8229600">
                  <a:extLst>
                    <a:ext uri="{9D8B030D-6E8A-4147-A177-3AD203B41FA5}">
                      <a16:colId xmlns:a16="http://schemas.microsoft.com/office/drawing/2014/main" val="1657096806"/>
                    </a:ext>
                  </a:extLst>
                </a:gridCol>
              </a:tblGrid>
              <a:tr h="293463">
                <a:tc>
                  <a:txBody>
                    <a:bodyPr/>
                    <a:lstStyle/>
                    <a:p>
                      <a:pPr algn="l" rtl="0" fontAlgn="ctr"/>
                      <a:r>
                        <a:rPr lang="en-US" sz="1600" b="0" i="0" u="none" strike="noStrike">
                          <a:solidFill>
                            <a:srgbClr val="FFFFFF"/>
                          </a:solidFill>
                          <a:effectLst/>
                          <a:latin typeface="Calibri" panose="020F0502020204030204" pitchFamily="34" charset="0"/>
                        </a:rPr>
                        <a:t>Activities</a:t>
                      </a:r>
                    </a:p>
                  </a:txBody>
                  <a:tcPr marL="9467" marR="9467" marT="9467" marB="0" anchor="ctr">
                    <a:lnL>
                      <a:noFill/>
                    </a:lnL>
                    <a:lnR>
                      <a:noFill/>
                    </a:lnR>
                    <a:lnT>
                      <a:noFill/>
                    </a:lnT>
                    <a:lnB>
                      <a:noFill/>
                    </a:lnB>
                    <a:solidFill>
                      <a:srgbClr val="958CC3"/>
                    </a:solidFill>
                  </a:tcPr>
                </a:tc>
                <a:extLst>
                  <a:ext uri="{0D108BD9-81ED-4DB2-BD59-A6C34878D82A}">
                    <a16:rowId xmlns:a16="http://schemas.microsoft.com/office/drawing/2014/main" val="1702021012"/>
                  </a:ext>
                </a:extLst>
              </a:tr>
              <a:tr h="586927">
                <a:tc>
                  <a:txBody>
                    <a:bodyPr/>
                    <a:lstStyle/>
                    <a:p>
                      <a:pPr algn="l" rtl="0" fontAlgn="ctr"/>
                      <a:r>
                        <a:rPr lang="en-US" sz="1600" b="0" i="0" u="none" strike="noStrike" dirty="0">
                          <a:solidFill>
                            <a:srgbClr val="645D9B"/>
                          </a:solidFill>
                          <a:effectLst/>
                          <a:latin typeface="Calibri" panose="020F0502020204030204" pitchFamily="34" charset="0"/>
                        </a:rPr>
                        <a:t> Identify desired locations for eye bank partnerships and resource allocation for related  </a:t>
                      </a:r>
                    </a:p>
                    <a:p>
                      <a:pPr algn="l" rtl="0" fontAlgn="ctr"/>
                      <a:r>
                        <a:rPr lang="en-US" sz="1600" b="0" i="0" u="none" strike="noStrike" dirty="0">
                          <a:solidFill>
                            <a:srgbClr val="645D9B"/>
                          </a:solidFill>
                          <a:effectLst/>
                          <a:latin typeface="Calibri" panose="020F0502020204030204" pitchFamily="34" charset="0"/>
                        </a:rPr>
                        <a:t> scaling programs such as awareness and education campaigns</a:t>
                      </a:r>
                    </a:p>
                  </a:txBody>
                  <a:tcPr marL="9467" marR="9467" marT="9467" marB="0" anchor="ctr">
                    <a:lnL>
                      <a:noFill/>
                    </a:lnL>
                    <a:lnR>
                      <a:noFill/>
                    </a:lnR>
                    <a:lnT>
                      <a:noFill/>
                    </a:lnT>
                    <a:lnB>
                      <a:noFill/>
                    </a:lnB>
                    <a:solidFill>
                      <a:srgbClr val="CECAE4"/>
                    </a:solidFill>
                  </a:tcPr>
                </a:tc>
                <a:extLst>
                  <a:ext uri="{0D108BD9-81ED-4DB2-BD59-A6C34878D82A}">
                    <a16:rowId xmlns:a16="http://schemas.microsoft.com/office/drawing/2014/main" val="685164389"/>
                  </a:ext>
                </a:extLst>
              </a:tr>
              <a:tr h="586927">
                <a:tc>
                  <a:txBody>
                    <a:bodyPr/>
                    <a:lstStyle/>
                    <a:p>
                      <a:pPr algn="l" rtl="0" fontAlgn="ctr"/>
                      <a:r>
                        <a:rPr lang="en-US" sz="1600" b="0" i="0" u="none" strike="noStrike" dirty="0">
                          <a:solidFill>
                            <a:srgbClr val="645D9B"/>
                          </a:solidFill>
                          <a:effectLst/>
                          <a:latin typeface="Calibri" panose="020F0502020204030204" pitchFamily="34" charset="0"/>
                        </a:rPr>
                        <a:t> Build Chinese eye bank partner's capacity to address the cornea transplantation needs </a:t>
                      </a:r>
                    </a:p>
                    <a:p>
                      <a:pPr algn="l" rtl="0" fontAlgn="ctr"/>
                      <a:r>
                        <a:rPr lang="en-US" sz="1600" b="0" i="0" u="none" strike="noStrike" dirty="0">
                          <a:solidFill>
                            <a:srgbClr val="645D9B"/>
                          </a:solidFill>
                          <a:effectLst/>
                          <a:latin typeface="Calibri" panose="020F0502020204030204" pitchFamily="34" charset="0"/>
                        </a:rPr>
                        <a:t> in their community</a:t>
                      </a:r>
                    </a:p>
                  </a:txBody>
                  <a:tcPr marL="9467" marR="9467" marT="9467" marB="0" anchor="ctr">
                    <a:lnL>
                      <a:noFill/>
                    </a:lnL>
                    <a:lnR>
                      <a:noFill/>
                    </a:lnR>
                    <a:lnT>
                      <a:noFill/>
                    </a:lnT>
                    <a:lnB>
                      <a:noFill/>
                    </a:lnB>
                    <a:solidFill>
                      <a:srgbClr val="EFEEF6"/>
                    </a:solidFill>
                  </a:tcPr>
                </a:tc>
                <a:extLst>
                  <a:ext uri="{0D108BD9-81ED-4DB2-BD59-A6C34878D82A}">
                    <a16:rowId xmlns:a16="http://schemas.microsoft.com/office/drawing/2014/main" val="4073658018"/>
                  </a:ext>
                </a:extLst>
              </a:tr>
            </a:tbl>
          </a:graphicData>
        </a:graphic>
      </p:graphicFrame>
    </p:spTree>
    <p:extLst>
      <p:ext uri="{BB962C8B-B14F-4D97-AF65-F5344CB8AC3E}">
        <p14:creationId xmlns:p14="http://schemas.microsoft.com/office/powerpoint/2010/main" val="3671989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6200000">
            <a:off x="4161514" y="-4171816"/>
            <a:ext cx="810668" cy="9154301"/>
          </a:xfrm>
          <a:prstGeom prst="rect">
            <a:avLst/>
          </a:prstGeom>
          <a:solidFill>
            <a:srgbClr val="958CC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8" name="Title 1"/>
          <p:cNvSpPr>
            <a:spLocks noGrp="1"/>
          </p:cNvSpPr>
          <p:nvPr>
            <p:ph type="title"/>
          </p:nvPr>
        </p:nvSpPr>
        <p:spPr>
          <a:xfrm>
            <a:off x="482600" y="-103731"/>
            <a:ext cx="8229600" cy="952500"/>
          </a:xfrm>
        </p:spPr>
        <p:txBody>
          <a:bodyPr/>
          <a:lstStyle/>
          <a:p>
            <a:r>
              <a:rPr lang="en-US" altLang="en-US" sz="2700" dirty="0">
                <a:solidFill>
                  <a:schemeClr val="bg1"/>
                </a:solidFill>
              </a:rPr>
              <a:t>Objective 3: Establish SightLife In-Country Presence</a:t>
            </a:r>
          </a:p>
        </p:txBody>
      </p:sp>
      <p:sp>
        <p:nvSpPr>
          <p:cNvPr id="4099" name="Content Placeholder 2"/>
          <p:cNvSpPr>
            <a:spLocks noGrp="1"/>
          </p:cNvSpPr>
          <p:nvPr>
            <p:ph idx="1"/>
          </p:nvPr>
        </p:nvSpPr>
        <p:spPr>
          <a:xfrm>
            <a:off x="441302" y="2202792"/>
            <a:ext cx="8229600" cy="3016908"/>
          </a:xfrm>
        </p:spPr>
        <p:txBody>
          <a:bodyPr/>
          <a:lstStyle/>
          <a:p>
            <a:pPr marL="0" indent="0">
              <a:buNone/>
            </a:pPr>
            <a:r>
              <a:rPr lang="en-US" sz="1250" b="1" dirty="0">
                <a:solidFill>
                  <a:schemeClr val="tx1">
                    <a:lumMod val="75000"/>
                    <a:lumOff val="25000"/>
                  </a:schemeClr>
                </a:solidFill>
                <a:latin typeface="Calibri"/>
                <a:ea typeface="Calibri"/>
                <a:cs typeface="Calibri"/>
                <a:sym typeface="Calibri"/>
              </a:rPr>
              <a:t>Update:</a:t>
            </a:r>
          </a:p>
          <a:p>
            <a:r>
              <a:rPr lang="en-US" sz="1250" dirty="0">
                <a:solidFill>
                  <a:schemeClr val="tx1">
                    <a:lumMod val="75000"/>
                    <a:lumOff val="25000"/>
                  </a:schemeClr>
                </a:solidFill>
                <a:latin typeface="Calibri"/>
                <a:ea typeface="Calibri"/>
                <a:cs typeface="Calibri"/>
                <a:sym typeface="Calibri"/>
              </a:rPr>
              <a:t>SightLife Wholly-Owned Foreign Enterprise (WOFE) was approved May 1st and business license received. </a:t>
            </a:r>
          </a:p>
          <a:p>
            <a:r>
              <a:rPr lang="en-US" sz="1250" dirty="0">
                <a:solidFill>
                  <a:schemeClr val="tx1">
                    <a:lumMod val="75000"/>
                    <a:lumOff val="25000"/>
                  </a:schemeClr>
                </a:solidFill>
                <a:latin typeface="Calibri"/>
                <a:ea typeface="Calibri"/>
                <a:cs typeface="Calibri"/>
                <a:sym typeface="Calibri"/>
              </a:rPr>
              <a:t>Migrating all employees currently from Proton Consulting to SightLife. Employee contracts, handbooks, and legal documents completed and repeatable. Accounting firm on boarded. </a:t>
            </a:r>
          </a:p>
          <a:p>
            <a:r>
              <a:rPr lang="en-US" sz="1250" dirty="0">
                <a:solidFill>
                  <a:schemeClr val="tx1">
                    <a:lumMod val="75000"/>
                    <a:lumOff val="25000"/>
                  </a:schemeClr>
                </a:solidFill>
                <a:latin typeface="Calibri"/>
                <a:ea typeface="Calibri"/>
                <a:cs typeface="Calibri"/>
                <a:sym typeface="Calibri"/>
              </a:rPr>
              <a:t>Hired Director of Strategic Development and Partner Account Manager (PAM). PAM has been managing ZOC and Tongren relationships. She had to take medical leave in February; targeted backfill in June.</a:t>
            </a:r>
          </a:p>
          <a:p>
            <a:r>
              <a:rPr lang="en-US" sz="1250" dirty="0">
                <a:solidFill>
                  <a:schemeClr val="tx1">
                    <a:lumMod val="75000"/>
                    <a:lumOff val="25000"/>
                  </a:schemeClr>
                </a:solidFill>
                <a:latin typeface="Calibri"/>
                <a:ea typeface="Calibri"/>
                <a:cs typeface="Calibri"/>
                <a:sym typeface="Calibri"/>
              </a:rPr>
              <a:t>Hired Director of Advocacy and Public Relations in May 2017, will lead relationships with existing partners as well as lead efforts in advocacy arena. </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74004" y="5383354"/>
            <a:ext cx="793796" cy="261558"/>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434364358"/>
              </p:ext>
            </p:extLst>
          </p:nvPr>
        </p:nvGraphicFramePr>
        <p:xfrm>
          <a:off x="457200" y="1181100"/>
          <a:ext cx="8229600" cy="880390"/>
        </p:xfrm>
        <a:graphic>
          <a:graphicData uri="http://schemas.openxmlformats.org/drawingml/2006/table">
            <a:tbl>
              <a:tblPr/>
              <a:tblGrid>
                <a:gridCol w="8229600">
                  <a:extLst>
                    <a:ext uri="{9D8B030D-6E8A-4147-A177-3AD203B41FA5}">
                      <a16:colId xmlns:a16="http://schemas.microsoft.com/office/drawing/2014/main" val="2029451612"/>
                    </a:ext>
                  </a:extLst>
                </a:gridCol>
              </a:tblGrid>
              <a:tr h="293463">
                <a:tc>
                  <a:txBody>
                    <a:bodyPr/>
                    <a:lstStyle/>
                    <a:p>
                      <a:pPr algn="l" rtl="0" fontAlgn="ctr"/>
                      <a:r>
                        <a:rPr lang="en-US" sz="1600" b="0" i="0" u="none" strike="noStrike">
                          <a:solidFill>
                            <a:srgbClr val="FFFFFF"/>
                          </a:solidFill>
                          <a:effectLst/>
                          <a:latin typeface="Calibri" panose="020F0502020204030204" pitchFamily="34" charset="0"/>
                        </a:rPr>
                        <a:t>Activities</a:t>
                      </a:r>
                    </a:p>
                  </a:txBody>
                  <a:tcPr marL="9467" marR="9467" marT="9467" marB="0" anchor="ctr">
                    <a:lnL>
                      <a:noFill/>
                    </a:lnL>
                    <a:lnR>
                      <a:noFill/>
                    </a:lnR>
                    <a:lnT>
                      <a:noFill/>
                    </a:lnT>
                    <a:lnB>
                      <a:noFill/>
                    </a:lnB>
                    <a:solidFill>
                      <a:srgbClr val="958CC3"/>
                    </a:solidFill>
                  </a:tcPr>
                </a:tc>
                <a:extLst>
                  <a:ext uri="{0D108BD9-81ED-4DB2-BD59-A6C34878D82A}">
                    <a16:rowId xmlns:a16="http://schemas.microsoft.com/office/drawing/2014/main" val="3909242997"/>
                  </a:ext>
                </a:extLst>
              </a:tr>
              <a:tr h="586927">
                <a:tc>
                  <a:txBody>
                    <a:bodyPr/>
                    <a:lstStyle/>
                    <a:p>
                      <a:pPr algn="l" fontAlgn="ctr"/>
                      <a:r>
                        <a:rPr lang="en-US" sz="1600" b="0" i="0" u="none" strike="noStrike" dirty="0">
                          <a:solidFill>
                            <a:srgbClr val="645D9B"/>
                          </a:solidFill>
                          <a:effectLst/>
                          <a:latin typeface="Calibri" panose="020F0502020204030204" pitchFamily="34" charset="0"/>
                        </a:rPr>
                        <a:t>Build SightLife's in-country team and expertise so that Chinese eye bank partners benefit from one-on-one knowledge sharing and support</a:t>
                      </a:r>
                    </a:p>
                  </a:txBody>
                  <a:tcPr marL="9467" marR="9467" marT="9467" marB="0" anchor="ctr">
                    <a:lnL>
                      <a:noFill/>
                    </a:lnL>
                    <a:lnR>
                      <a:noFill/>
                    </a:lnR>
                    <a:lnT>
                      <a:noFill/>
                    </a:lnT>
                    <a:lnB>
                      <a:noFill/>
                    </a:lnB>
                    <a:solidFill>
                      <a:srgbClr val="CECAE4"/>
                    </a:solidFill>
                  </a:tcPr>
                </a:tc>
                <a:extLst>
                  <a:ext uri="{0D108BD9-81ED-4DB2-BD59-A6C34878D82A}">
                    <a16:rowId xmlns:a16="http://schemas.microsoft.com/office/drawing/2014/main" val="3506097527"/>
                  </a:ext>
                </a:extLst>
              </a:tr>
            </a:tbl>
          </a:graphicData>
        </a:graphic>
      </p:graphicFrame>
    </p:spTree>
    <p:extLst>
      <p:ext uri="{BB962C8B-B14F-4D97-AF65-F5344CB8AC3E}">
        <p14:creationId xmlns:p14="http://schemas.microsoft.com/office/powerpoint/2010/main" val="2255513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6200000">
            <a:off x="4161514" y="-4171816"/>
            <a:ext cx="810668" cy="9154301"/>
          </a:xfrm>
          <a:prstGeom prst="rect">
            <a:avLst/>
          </a:prstGeom>
          <a:solidFill>
            <a:srgbClr val="958CC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8" name="Title 1"/>
          <p:cNvSpPr>
            <a:spLocks noGrp="1"/>
          </p:cNvSpPr>
          <p:nvPr>
            <p:ph type="title"/>
          </p:nvPr>
        </p:nvSpPr>
        <p:spPr>
          <a:xfrm>
            <a:off x="482600" y="-103731"/>
            <a:ext cx="8229600" cy="952500"/>
          </a:xfrm>
        </p:spPr>
        <p:txBody>
          <a:bodyPr/>
          <a:lstStyle/>
          <a:p>
            <a:r>
              <a:rPr lang="en-US" altLang="en-US" sz="3200" dirty="0">
                <a:solidFill>
                  <a:schemeClr val="bg1"/>
                </a:solidFill>
              </a:rPr>
              <a:t>Objective 4: Identify Key Opinion Leaders</a:t>
            </a:r>
          </a:p>
        </p:txBody>
      </p:sp>
      <p:sp>
        <p:nvSpPr>
          <p:cNvPr id="4099" name="Content Placeholder 2"/>
          <p:cNvSpPr>
            <a:spLocks noGrp="1"/>
          </p:cNvSpPr>
          <p:nvPr>
            <p:ph idx="1"/>
          </p:nvPr>
        </p:nvSpPr>
        <p:spPr>
          <a:xfrm>
            <a:off x="457200" y="1943100"/>
            <a:ext cx="8229600" cy="3162300"/>
          </a:xfrm>
        </p:spPr>
        <p:txBody>
          <a:bodyPr/>
          <a:lstStyle/>
          <a:p>
            <a:pPr marL="0" indent="0">
              <a:buNone/>
            </a:pPr>
            <a:r>
              <a:rPr lang="en-US" sz="1250" b="1" dirty="0">
                <a:solidFill>
                  <a:schemeClr val="tx1">
                    <a:lumMod val="75000"/>
                    <a:lumOff val="25000"/>
                  </a:schemeClr>
                </a:solidFill>
                <a:latin typeface="Calibri"/>
                <a:ea typeface="Calibri"/>
                <a:cs typeface="Calibri"/>
                <a:sym typeface="Calibri"/>
              </a:rPr>
              <a:t>Update:</a:t>
            </a:r>
          </a:p>
          <a:p>
            <a:r>
              <a:rPr lang="en-US" sz="1250" dirty="0">
                <a:solidFill>
                  <a:schemeClr val="tx1">
                    <a:lumMod val="75000"/>
                    <a:lumOff val="25000"/>
                  </a:schemeClr>
                </a:solidFill>
                <a:latin typeface="Calibri"/>
                <a:ea typeface="Calibri"/>
                <a:cs typeface="Calibri"/>
                <a:sym typeface="Calibri"/>
              </a:rPr>
              <a:t>Hosted Key Opinion Leader (KOL) cornea ecosystem workshop in November 2016. </a:t>
            </a:r>
          </a:p>
          <a:p>
            <a:r>
              <a:rPr lang="en-US" sz="1250" dirty="0">
                <a:solidFill>
                  <a:schemeClr val="tx1">
                    <a:lumMod val="75000"/>
                    <a:lumOff val="25000"/>
                  </a:schemeClr>
                </a:solidFill>
                <a:latin typeface="Calibri"/>
                <a:ea typeface="Calibri"/>
                <a:cs typeface="Calibri"/>
                <a:sym typeface="Calibri"/>
              </a:rPr>
              <a:t>18 of the top KOLs of cornea surgeons, Eye Bank Directors and government officials attended. Priorities established were </a:t>
            </a:r>
          </a:p>
          <a:p>
            <a:pPr lvl="1">
              <a:buFont typeface="+mj-lt"/>
              <a:buAutoNum type="arabicPeriod"/>
            </a:pPr>
            <a:r>
              <a:rPr lang="en-US" sz="1250" dirty="0">
                <a:solidFill>
                  <a:schemeClr val="tx1">
                    <a:lumMod val="75000"/>
                    <a:lumOff val="25000"/>
                  </a:schemeClr>
                </a:solidFill>
                <a:latin typeface="Calibri"/>
                <a:ea typeface="Calibri"/>
                <a:cs typeface="Calibri"/>
                <a:sym typeface="Calibri"/>
              </a:rPr>
              <a:t>Request for SightLife to help KOLs establish the equivalent of an Eye Bank Association of China.</a:t>
            </a:r>
          </a:p>
          <a:p>
            <a:pPr lvl="1">
              <a:buFont typeface="+mj-lt"/>
              <a:buAutoNum type="arabicPeriod"/>
            </a:pPr>
            <a:r>
              <a:rPr lang="en-US" sz="1250" dirty="0">
                <a:solidFill>
                  <a:schemeClr val="tx1">
                    <a:lumMod val="75000"/>
                    <a:lumOff val="25000"/>
                  </a:schemeClr>
                </a:solidFill>
                <a:latin typeface="Calibri"/>
                <a:ea typeface="Calibri"/>
                <a:cs typeface="Calibri"/>
                <a:sym typeface="Calibri"/>
              </a:rPr>
              <a:t>Request for SightLife to be the technical advisor on SOPs for eye banking in China.</a:t>
            </a:r>
          </a:p>
          <a:p>
            <a:pPr lvl="1">
              <a:buFont typeface="+mj-lt"/>
              <a:buAutoNum type="arabicPeriod"/>
            </a:pPr>
            <a:r>
              <a:rPr lang="en-US" sz="1250" dirty="0">
                <a:solidFill>
                  <a:schemeClr val="tx1">
                    <a:lumMod val="75000"/>
                    <a:lumOff val="25000"/>
                  </a:schemeClr>
                </a:solidFill>
                <a:latin typeface="Calibri"/>
                <a:ea typeface="Calibri"/>
                <a:cs typeface="Calibri"/>
                <a:sym typeface="Calibri"/>
              </a:rPr>
              <a:t>Request for SightLife to help formulate training standards for eye bank staff in China.</a:t>
            </a:r>
          </a:p>
          <a:p>
            <a:pPr lvl="1">
              <a:buFont typeface="+mj-lt"/>
              <a:buAutoNum type="arabicPeriod"/>
            </a:pPr>
            <a:r>
              <a:rPr lang="en-US" sz="1250" dirty="0">
                <a:solidFill>
                  <a:schemeClr val="tx1">
                    <a:lumMod val="75000"/>
                    <a:lumOff val="25000"/>
                  </a:schemeClr>
                </a:solidFill>
                <a:latin typeface="Calibri"/>
                <a:ea typeface="Calibri"/>
                <a:cs typeface="Calibri"/>
                <a:sym typeface="Calibri"/>
              </a:rPr>
              <a:t>SightLife to provide technical expertise on policies needed to create a favorable ecosystem for cornea donation and transplantation.</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74004" y="5383354"/>
            <a:ext cx="793796" cy="26155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2153347509"/>
              </p:ext>
            </p:extLst>
          </p:nvPr>
        </p:nvGraphicFramePr>
        <p:xfrm>
          <a:off x="457200" y="1181100"/>
          <a:ext cx="8229600" cy="586926"/>
        </p:xfrm>
        <a:graphic>
          <a:graphicData uri="http://schemas.openxmlformats.org/drawingml/2006/table">
            <a:tbl>
              <a:tblPr/>
              <a:tblGrid>
                <a:gridCol w="8229600">
                  <a:extLst>
                    <a:ext uri="{9D8B030D-6E8A-4147-A177-3AD203B41FA5}">
                      <a16:colId xmlns:a16="http://schemas.microsoft.com/office/drawing/2014/main" val="3543101662"/>
                    </a:ext>
                  </a:extLst>
                </a:gridCol>
              </a:tblGrid>
              <a:tr h="293463">
                <a:tc>
                  <a:txBody>
                    <a:bodyPr/>
                    <a:lstStyle/>
                    <a:p>
                      <a:pPr algn="l" rtl="0" fontAlgn="ctr"/>
                      <a:r>
                        <a:rPr lang="en-US" sz="1800" b="0" i="0" u="none" strike="noStrike">
                          <a:solidFill>
                            <a:srgbClr val="FFFFFF"/>
                          </a:solidFill>
                          <a:effectLst/>
                          <a:latin typeface="Calibri" panose="020F0502020204030204" pitchFamily="34" charset="0"/>
                        </a:rPr>
                        <a:t>Activities</a:t>
                      </a:r>
                    </a:p>
                  </a:txBody>
                  <a:tcPr marL="9467" marR="9467" marT="9467" marB="0" anchor="ctr">
                    <a:lnL>
                      <a:noFill/>
                    </a:lnL>
                    <a:lnR>
                      <a:noFill/>
                    </a:lnR>
                    <a:lnT>
                      <a:noFill/>
                    </a:lnT>
                    <a:lnB>
                      <a:noFill/>
                    </a:lnB>
                    <a:solidFill>
                      <a:srgbClr val="958CC3"/>
                    </a:solidFill>
                  </a:tcPr>
                </a:tc>
                <a:extLst>
                  <a:ext uri="{0D108BD9-81ED-4DB2-BD59-A6C34878D82A}">
                    <a16:rowId xmlns:a16="http://schemas.microsoft.com/office/drawing/2014/main" val="3313960820"/>
                  </a:ext>
                </a:extLst>
              </a:tr>
              <a:tr h="293463">
                <a:tc>
                  <a:txBody>
                    <a:bodyPr/>
                    <a:lstStyle/>
                    <a:p>
                      <a:pPr algn="l" rtl="0" fontAlgn="ctr"/>
                      <a:r>
                        <a:rPr lang="en-US" sz="1800" b="0" i="0" u="none" strike="noStrike" dirty="0">
                          <a:solidFill>
                            <a:srgbClr val="645D9B"/>
                          </a:solidFill>
                          <a:effectLst/>
                          <a:latin typeface="Calibri" panose="020F0502020204030204" pitchFamily="34" charset="0"/>
                        </a:rPr>
                        <a:t>Formulate an association of key influencers to prioritize and influence regulatory policy</a:t>
                      </a:r>
                    </a:p>
                  </a:txBody>
                  <a:tcPr marL="9467" marR="9467" marT="9467" marB="0" anchor="ctr">
                    <a:lnL>
                      <a:noFill/>
                    </a:lnL>
                    <a:lnR>
                      <a:noFill/>
                    </a:lnR>
                    <a:lnT>
                      <a:noFill/>
                    </a:lnT>
                    <a:lnB>
                      <a:noFill/>
                    </a:lnB>
                    <a:solidFill>
                      <a:srgbClr val="CECAE4"/>
                    </a:solidFill>
                  </a:tcPr>
                </a:tc>
                <a:extLst>
                  <a:ext uri="{0D108BD9-81ED-4DB2-BD59-A6C34878D82A}">
                    <a16:rowId xmlns:a16="http://schemas.microsoft.com/office/drawing/2014/main" val="1906096593"/>
                  </a:ext>
                </a:extLst>
              </a:tr>
            </a:tbl>
          </a:graphicData>
        </a:graphic>
      </p:graphicFrame>
    </p:spTree>
    <p:extLst>
      <p:ext uri="{BB962C8B-B14F-4D97-AF65-F5344CB8AC3E}">
        <p14:creationId xmlns:p14="http://schemas.microsoft.com/office/powerpoint/2010/main" val="1410250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rot="16200000">
            <a:off x="4161517" y="-4162509"/>
            <a:ext cx="810668" cy="9154301"/>
          </a:xfrm>
          <a:prstGeom prst="rect">
            <a:avLst/>
          </a:prstGeom>
          <a:solidFill>
            <a:srgbClr val="958CC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 name="Title 3"/>
          <p:cNvSpPr>
            <a:spLocks noGrp="1"/>
          </p:cNvSpPr>
          <p:nvPr>
            <p:ph type="title"/>
          </p:nvPr>
        </p:nvSpPr>
        <p:spPr>
          <a:xfrm>
            <a:off x="-35908" y="-115488"/>
            <a:ext cx="8875108" cy="1104636"/>
          </a:xfrm>
        </p:spPr>
        <p:txBody>
          <a:bodyPr>
            <a:noAutofit/>
          </a:bodyPr>
          <a:lstStyle/>
          <a:p>
            <a:r>
              <a:rPr lang="en-US" altLang="en-US" sz="3600" dirty="0">
                <a:solidFill>
                  <a:schemeClr val="bg1"/>
                </a:solidFill>
              </a:rPr>
              <a:t>Innovation Impact on the Eye Care Sector</a:t>
            </a:r>
            <a:endParaRPr lang="en-US" sz="3600" dirty="0">
              <a:solidFill>
                <a:schemeClr val="bg1"/>
              </a:solidFill>
            </a:endParaRPr>
          </a:p>
        </p:txBody>
      </p:sp>
      <p:sp>
        <p:nvSpPr>
          <p:cNvPr id="5" name="TextBox 4"/>
          <p:cNvSpPr txBox="1"/>
          <p:nvPr/>
        </p:nvSpPr>
        <p:spPr>
          <a:xfrm>
            <a:off x="228600" y="1011872"/>
            <a:ext cx="4067274" cy="702628"/>
          </a:xfrm>
          <a:prstGeom prst="rect">
            <a:avLst/>
          </a:prstGeom>
          <a:noFill/>
        </p:spPr>
        <p:txBody>
          <a:bodyPr wrap="square" rtlCol="0" anchor="t">
            <a:spAutoFit/>
          </a:bodyPr>
          <a:lstStyle/>
          <a:p>
            <a:pPr algn="ctr" fontAlgn="auto">
              <a:spcBef>
                <a:spcPts val="0"/>
              </a:spcBef>
              <a:spcAft>
                <a:spcPts val="0"/>
              </a:spcAft>
            </a:pPr>
            <a:r>
              <a:rPr lang="en-US" b="1" u="sng" dirty="0">
                <a:solidFill>
                  <a:schemeClr val="tx1">
                    <a:lumMod val="75000"/>
                    <a:lumOff val="25000"/>
                  </a:schemeClr>
                </a:solidFill>
                <a:latin typeface="Calibri" panose="020F0502020204030204"/>
              </a:rPr>
              <a:t>Current Impact to Date</a:t>
            </a:r>
          </a:p>
          <a:p>
            <a:pPr marL="171450" indent="-171450" algn="ctr" fontAlgn="auto">
              <a:spcBef>
                <a:spcPts val="0"/>
              </a:spcBef>
              <a:spcAft>
                <a:spcPts val="0"/>
              </a:spcAft>
              <a:buFont typeface="Arial" panose="020B0604020202020204" pitchFamily="34" charset="0"/>
              <a:buChar char="•"/>
            </a:pPr>
            <a:endParaRPr lang="en-US" sz="1083" dirty="0">
              <a:solidFill>
                <a:schemeClr val="tx1">
                  <a:lumMod val="75000"/>
                  <a:lumOff val="25000"/>
                </a:schemeClr>
              </a:solidFill>
              <a:latin typeface="Calibri" panose="020F0502020204030204"/>
            </a:endParaRPr>
          </a:p>
          <a:p>
            <a:pPr algn="ctr" fontAlgn="auto">
              <a:spcBef>
                <a:spcPts val="0"/>
              </a:spcBef>
              <a:spcAft>
                <a:spcPts val="0"/>
              </a:spcAft>
            </a:pPr>
            <a:endParaRPr lang="en-US" sz="1083" dirty="0">
              <a:solidFill>
                <a:schemeClr val="tx1">
                  <a:lumMod val="75000"/>
                  <a:lumOff val="25000"/>
                </a:schemeClr>
              </a:solidFill>
              <a:latin typeface="Calibri" panose="020F0502020204030204"/>
            </a:endParaRPr>
          </a:p>
        </p:txBody>
      </p:sp>
      <p:sp>
        <p:nvSpPr>
          <p:cNvPr id="6" name="TextBox 5"/>
          <p:cNvSpPr txBox="1"/>
          <p:nvPr/>
        </p:nvSpPr>
        <p:spPr>
          <a:xfrm>
            <a:off x="5715000" y="1011872"/>
            <a:ext cx="1812484" cy="369332"/>
          </a:xfrm>
          <a:prstGeom prst="rect">
            <a:avLst/>
          </a:prstGeom>
          <a:noFill/>
        </p:spPr>
        <p:txBody>
          <a:bodyPr wrap="none" rtlCol="0">
            <a:spAutoFit/>
          </a:bodyPr>
          <a:lstStyle/>
          <a:p>
            <a:pPr fontAlgn="auto">
              <a:spcBef>
                <a:spcPts val="0"/>
              </a:spcBef>
              <a:spcAft>
                <a:spcPts val="0"/>
              </a:spcAft>
            </a:pPr>
            <a:r>
              <a:rPr lang="en-US" b="1" u="sng" dirty="0">
                <a:solidFill>
                  <a:schemeClr val="tx1">
                    <a:lumMod val="75000"/>
                    <a:lumOff val="25000"/>
                  </a:schemeClr>
                </a:solidFill>
                <a:latin typeface="Calibri" panose="020F0502020204030204"/>
              </a:rPr>
              <a:t>Projected Impact</a:t>
            </a:r>
          </a:p>
        </p:txBody>
      </p:sp>
      <p:sp>
        <p:nvSpPr>
          <p:cNvPr id="9" name="TextBox 8"/>
          <p:cNvSpPr txBox="1"/>
          <p:nvPr/>
        </p:nvSpPr>
        <p:spPr>
          <a:xfrm>
            <a:off x="385198" y="3235919"/>
            <a:ext cx="4263001" cy="535981"/>
          </a:xfrm>
          <a:prstGeom prst="rect">
            <a:avLst/>
          </a:prstGeom>
          <a:noFill/>
        </p:spPr>
        <p:txBody>
          <a:bodyPr wrap="square" rtlCol="0" anchor="t">
            <a:spAutoFit/>
          </a:bodyPr>
          <a:lstStyle/>
          <a:p>
            <a:pPr algn="ctr" fontAlgn="auto">
              <a:spcBef>
                <a:spcPts val="0"/>
              </a:spcBef>
              <a:spcAft>
                <a:spcPts val="0"/>
              </a:spcAft>
            </a:pPr>
            <a:r>
              <a:rPr lang="en-US" b="1" u="sng" dirty="0">
                <a:solidFill>
                  <a:schemeClr val="tx1">
                    <a:lumMod val="75000"/>
                    <a:lumOff val="25000"/>
                  </a:schemeClr>
                </a:solidFill>
                <a:latin typeface="Calibri" panose="020F0502020204030204"/>
              </a:rPr>
              <a:t>Major Milestones</a:t>
            </a:r>
          </a:p>
          <a:p>
            <a:pPr algn="ctr" fontAlgn="auto">
              <a:spcBef>
                <a:spcPts val="0"/>
              </a:spcBef>
              <a:spcAft>
                <a:spcPts val="0"/>
              </a:spcAft>
            </a:pPr>
            <a:endParaRPr lang="en-US" sz="1083" dirty="0">
              <a:solidFill>
                <a:schemeClr val="tx1">
                  <a:lumMod val="75000"/>
                  <a:lumOff val="25000"/>
                </a:schemeClr>
              </a:solidFill>
              <a:latin typeface="Calibri" panose="020F0502020204030204"/>
            </a:endParaRPr>
          </a:p>
        </p:txBody>
      </p:sp>
      <p:sp>
        <p:nvSpPr>
          <p:cNvPr id="12" name="TextBox 11"/>
          <p:cNvSpPr txBox="1"/>
          <p:nvPr/>
        </p:nvSpPr>
        <p:spPr>
          <a:xfrm>
            <a:off x="4905920" y="3238500"/>
            <a:ext cx="4161879" cy="530915"/>
          </a:xfrm>
          <a:prstGeom prst="rect">
            <a:avLst/>
          </a:prstGeom>
          <a:noFill/>
        </p:spPr>
        <p:txBody>
          <a:bodyPr wrap="square" rtlCol="0" anchor="t">
            <a:spAutoFit/>
          </a:bodyPr>
          <a:lstStyle/>
          <a:p>
            <a:pPr fontAlgn="auto">
              <a:spcBef>
                <a:spcPts val="0"/>
              </a:spcBef>
              <a:spcAft>
                <a:spcPts val="0"/>
              </a:spcAft>
            </a:pPr>
            <a:r>
              <a:rPr lang="en-US" b="1" u="sng" dirty="0">
                <a:solidFill>
                  <a:schemeClr val="tx1">
                    <a:lumMod val="75000"/>
                    <a:lumOff val="25000"/>
                  </a:schemeClr>
                </a:solidFill>
                <a:latin typeface="Calibri" panose="020F0502020204030204"/>
              </a:rPr>
              <a:t>Key Dependencies &amp; Assumptions</a:t>
            </a:r>
          </a:p>
          <a:p>
            <a:pPr fontAlgn="auto">
              <a:spcBef>
                <a:spcPts val="0"/>
              </a:spcBef>
              <a:spcAft>
                <a:spcPts val="0"/>
              </a:spcAft>
            </a:pPr>
            <a:r>
              <a:rPr lang="en-US" sz="1050" dirty="0">
                <a:solidFill>
                  <a:schemeClr val="tx1">
                    <a:lumMod val="75000"/>
                    <a:lumOff val="25000"/>
                  </a:schemeClr>
                </a:solidFill>
                <a:latin typeface="Calibri" panose="020F0502020204030204"/>
              </a:rPr>
              <a:t>	 </a:t>
            </a:r>
          </a:p>
        </p:txBody>
      </p:sp>
      <p:cxnSp>
        <p:nvCxnSpPr>
          <p:cNvPr id="14" name="Straight Connector 13"/>
          <p:cNvCxnSpPr/>
          <p:nvPr/>
        </p:nvCxnSpPr>
        <p:spPr>
          <a:xfrm>
            <a:off x="4559882" y="984766"/>
            <a:ext cx="24236" cy="4498041"/>
          </a:xfrm>
          <a:prstGeom prst="line">
            <a:avLst/>
          </a:prstGeom>
        </p:spPr>
        <p:style>
          <a:lnRef idx="1">
            <a:schemeClr val="accent1"/>
          </a:lnRef>
          <a:fillRef idx="0">
            <a:schemeClr val="accent1"/>
          </a:fillRef>
          <a:effectRef idx="0">
            <a:schemeClr val="accent1"/>
          </a:effectRef>
          <a:fontRef idx="minor">
            <a:schemeClr val="tx1"/>
          </a:fontRef>
        </p:style>
      </p:cxnSp>
      <p:pic>
        <p:nvPicPr>
          <p:cNvPr id="28" name="Picture 2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74004" y="5383354"/>
            <a:ext cx="793796" cy="261558"/>
          </a:xfrm>
          <a:prstGeom prst="rect">
            <a:avLst/>
          </a:prstGeom>
        </p:spPr>
      </p:pic>
      <p:sp>
        <p:nvSpPr>
          <p:cNvPr id="2" name="TextBox 1"/>
          <p:cNvSpPr txBox="1"/>
          <p:nvPr/>
        </p:nvSpPr>
        <p:spPr>
          <a:xfrm>
            <a:off x="247083" y="1377940"/>
            <a:ext cx="4520351" cy="1708160"/>
          </a:xfrm>
          <a:prstGeom prst="rect">
            <a:avLst/>
          </a:prstGeom>
          <a:noFill/>
        </p:spPr>
        <p:txBody>
          <a:bodyPr wrap="square" rtlCol="0">
            <a:spAutoFit/>
          </a:bodyPr>
          <a:lstStyle/>
          <a:p>
            <a:pPr marL="169863" indent="-169863">
              <a:buFont typeface="+mj-lt"/>
              <a:buAutoNum type="arabicPeriod"/>
            </a:pPr>
            <a:r>
              <a:rPr lang="en-US" sz="1050" dirty="0">
                <a:solidFill>
                  <a:srgbClr val="404040"/>
                </a:solidFill>
              </a:rPr>
              <a:t>24 month China impact strategy approved by KOLs (surgeons and Eye bank managers)</a:t>
            </a:r>
          </a:p>
          <a:p>
            <a:pPr marL="631825" lvl="1" indent="-174625">
              <a:buFont typeface="+mj-lt"/>
              <a:buAutoNum type="alphaLcPeriod"/>
            </a:pPr>
            <a:r>
              <a:rPr lang="en-US" sz="1050" dirty="0">
                <a:solidFill>
                  <a:srgbClr val="404040"/>
                </a:solidFill>
              </a:rPr>
              <a:t>KOL for Eye Bank Federation of China identified</a:t>
            </a:r>
          </a:p>
          <a:p>
            <a:pPr marL="631825" lvl="1" indent="-174625">
              <a:buFont typeface="+mj-lt"/>
              <a:buAutoNum type="alphaLcPeriod"/>
            </a:pPr>
            <a:r>
              <a:rPr lang="en-US" sz="1050" dirty="0">
                <a:solidFill>
                  <a:srgbClr val="404040"/>
                </a:solidFill>
              </a:rPr>
              <a:t>Standard Operating Procedures for eye banking under translation by ZOC</a:t>
            </a:r>
          </a:p>
          <a:p>
            <a:pPr marL="631825" lvl="1" indent="-174625">
              <a:buFont typeface="+mj-lt"/>
              <a:buAutoNum type="alphaLcPeriod"/>
            </a:pPr>
            <a:r>
              <a:rPr lang="en-US" sz="1050" dirty="0">
                <a:solidFill>
                  <a:srgbClr val="404040"/>
                </a:solidFill>
              </a:rPr>
              <a:t>Eye bank training curriculum in development (eye donation counselor, Recovery technician, eye bank manager</a:t>
            </a:r>
          </a:p>
          <a:p>
            <a:pPr marL="169863" indent="-169863">
              <a:buFont typeface="+mj-lt"/>
              <a:buAutoNum type="arabicPeriod"/>
            </a:pPr>
            <a:r>
              <a:rPr lang="en-US" sz="1050" dirty="0">
                <a:solidFill>
                  <a:srgbClr val="404040"/>
                </a:solidFill>
              </a:rPr>
              <a:t>Attitudes toward behavior study completed and published</a:t>
            </a:r>
          </a:p>
          <a:p>
            <a:pPr marL="169863" indent="-169863">
              <a:buFont typeface="+mj-lt"/>
              <a:buAutoNum type="arabicPeriod"/>
            </a:pPr>
            <a:r>
              <a:rPr lang="en-US" sz="1050" dirty="0">
                <a:solidFill>
                  <a:srgbClr val="404040"/>
                </a:solidFill>
              </a:rPr>
              <a:t>Partner MOU signed with ZOC, in process of creating with </a:t>
            </a:r>
            <a:r>
              <a:rPr lang="en-US" sz="1050" dirty="0" err="1">
                <a:solidFill>
                  <a:srgbClr val="404040"/>
                </a:solidFill>
              </a:rPr>
              <a:t>Tongren</a:t>
            </a:r>
            <a:endParaRPr lang="en-US" sz="1050" dirty="0">
              <a:solidFill>
                <a:srgbClr val="404040"/>
              </a:solidFill>
            </a:endParaRPr>
          </a:p>
          <a:p>
            <a:pPr marL="169863" indent="-169863">
              <a:buFont typeface="+mj-lt"/>
              <a:buAutoNum type="arabicPeriod"/>
            </a:pPr>
            <a:r>
              <a:rPr lang="en-US" sz="1050" dirty="0">
                <a:solidFill>
                  <a:srgbClr val="404040"/>
                </a:solidFill>
              </a:rPr>
              <a:t>Initial eye bank consultation underway with ZOC</a:t>
            </a:r>
          </a:p>
        </p:txBody>
      </p:sp>
      <p:sp>
        <p:nvSpPr>
          <p:cNvPr id="11" name="TextBox 10"/>
          <p:cNvSpPr txBox="1"/>
          <p:nvPr/>
        </p:nvSpPr>
        <p:spPr>
          <a:xfrm>
            <a:off x="247083" y="3619500"/>
            <a:ext cx="4401116" cy="2192908"/>
          </a:xfrm>
          <a:prstGeom prst="rect">
            <a:avLst/>
          </a:prstGeom>
          <a:noFill/>
        </p:spPr>
        <p:txBody>
          <a:bodyPr wrap="square" rtlCol="0">
            <a:spAutoFit/>
          </a:bodyPr>
          <a:lstStyle>
            <a:defPPr>
              <a:defRPr lang="en-US"/>
            </a:defPPr>
            <a:lvl1pPr marL="169863" indent="-169863">
              <a:buFont typeface="+mj-lt"/>
              <a:buAutoNum type="arabicPeriod"/>
              <a:defRPr sz="1050">
                <a:solidFill>
                  <a:srgbClr val="404040"/>
                </a:solidFill>
              </a:defRPr>
            </a:lvl1pPr>
            <a:lvl2pPr marL="631825" lvl="1" indent="-174625">
              <a:buFont typeface="+mj-lt"/>
              <a:buAutoNum type="alphaLcPeriod"/>
              <a:defRPr sz="1050">
                <a:solidFill>
                  <a:srgbClr val="404040"/>
                </a:solidFill>
              </a:defRPr>
            </a:lvl2pPr>
          </a:lstStyle>
          <a:p>
            <a:r>
              <a:rPr lang="en-US" dirty="0"/>
              <a:t>May and Oct 2016 ZOC eye bank assessment and consultations</a:t>
            </a:r>
          </a:p>
          <a:p>
            <a:r>
              <a:rPr lang="en-US" dirty="0"/>
              <a:t>Fall 2016 Attitudes Toward Donation in China study completed and published in eye health journal </a:t>
            </a:r>
          </a:p>
          <a:p>
            <a:r>
              <a:rPr lang="en-US" dirty="0"/>
              <a:t>2016 China hires: October Director of Strategy and December Partner Account Manager </a:t>
            </a:r>
          </a:p>
          <a:p>
            <a:r>
              <a:rPr lang="en-US" dirty="0"/>
              <a:t>Eye bank Standard Operating Procedures translated by ZOC and  distributed to ZOC and Tongren</a:t>
            </a:r>
          </a:p>
          <a:p>
            <a:r>
              <a:rPr lang="en-US" dirty="0"/>
              <a:t>May 1 SightLife China business license approved</a:t>
            </a:r>
          </a:p>
          <a:p>
            <a:r>
              <a:rPr lang="en-US" dirty="0"/>
              <a:t>May 24, 2017 ZOC training plan finalized </a:t>
            </a:r>
          </a:p>
          <a:p>
            <a:r>
              <a:rPr lang="en-US" dirty="0"/>
              <a:t>By Nov 2017 ZOC and Tongren eye bank staff trained to international standards</a:t>
            </a:r>
          </a:p>
          <a:p>
            <a:r>
              <a:rPr lang="en-US" dirty="0"/>
              <a:t>October 2017 China Eye Bank Federation KOL conference</a:t>
            </a:r>
          </a:p>
          <a:p>
            <a:endParaRPr lang="en-US" dirty="0"/>
          </a:p>
        </p:txBody>
      </p:sp>
      <p:sp>
        <p:nvSpPr>
          <p:cNvPr id="13" name="TextBox 12"/>
          <p:cNvSpPr txBox="1"/>
          <p:nvPr/>
        </p:nvSpPr>
        <p:spPr>
          <a:xfrm>
            <a:off x="4836870" y="1409700"/>
            <a:ext cx="4217916" cy="1061829"/>
          </a:xfrm>
          <a:prstGeom prst="rect">
            <a:avLst/>
          </a:prstGeom>
          <a:noFill/>
        </p:spPr>
        <p:txBody>
          <a:bodyPr wrap="square" rtlCol="0">
            <a:spAutoFit/>
          </a:bodyPr>
          <a:lstStyle/>
          <a:p>
            <a:pPr marL="169863" indent="-169863">
              <a:buFont typeface="+mj-lt"/>
              <a:buAutoNum type="arabicPeriod"/>
            </a:pPr>
            <a:r>
              <a:rPr lang="en-US" sz="1050" dirty="0">
                <a:solidFill>
                  <a:srgbClr val="404040"/>
                </a:solidFill>
              </a:rPr>
              <a:t>Formulation of Eye Bank Federation of China H1 of 2018</a:t>
            </a:r>
          </a:p>
          <a:p>
            <a:pPr marL="169863" indent="-169863">
              <a:buFont typeface="+mj-lt"/>
              <a:buAutoNum type="arabicPeriod"/>
            </a:pPr>
            <a:r>
              <a:rPr lang="en-US" sz="1050" dirty="0">
                <a:solidFill>
                  <a:srgbClr val="404040"/>
                </a:solidFill>
              </a:rPr>
              <a:t>Instantiation of Eye Bank SOPs at ZOC and </a:t>
            </a:r>
            <a:r>
              <a:rPr lang="en-US" sz="1050" dirty="0" err="1">
                <a:solidFill>
                  <a:srgbClr val="404040"/>
                </a:solidFill>
              </a:rPr>
              <a:t>Tongren</a:t>
            </a:r>
            <a:r>
              <a:rPr lang="en-US" sz="1050" dirty="0">
                <a:solidFill>
                  <a:srgbClr val="404040"/>
                </a:solidFill>
              </a:rPr>
              <a:t> H2 2017</a:t>
            </a:r>
          </a:p>
          <a:p>
            <a:pPr marL="169863" indent="-169863">
              <a:buFont typeface="+mj-lt"/>
              <a:buAutoNum type="arabicPeriod"/>
            </a:pPr>
            <a:r>
              <a:rPr lang="en-US" sz="1050" dirty="0">
                <a:solidFill>
                  <a:srgbClr val="404040"/>
                </a:solidFill>
              </a:rPr>
              <a:t>Eye Bank Manager, Eye Donation Counselor &amp; Recovery Technician training at ZOC and </a:t>
            </a:r>
            <a:r>
              <a:rPr lang="en-US" sz="1050" dirty="0" err="1">
                <a:solidFill>
                  <a:srgbClr val="404040"/>
                </a:solidFill>
              </a:rPr>
              <a:t>Tongren</a:t>
            </a:r>
            <a:r>
              <a:rPr lang="en-US" sz="1050" dirty="0">
                <a:solidFill>
                  <a:srgbClr val="404040"/>
                </a:solidFill>
              </a:rPr>
              <a:t> 2017 H2 resulting in increase it utilization (quality) and tissue collection</a:t>
            </a:r>
          </a:p>
          <a:p>
            <a:pPr marL="169863" indent="-169863">
              <a:buFont typeface="+mj-lt"/>
              <a:buAutoNum type="arabicPeriod"/>
            </a:pPr>
            <a:r>
              <a:rPr lang="en-US" sz="1050" dirty="0">
                <a:solidFill>
                  <a:srgbClr val="404040"/>
                </a:solidFill>
              </a:rPr>
              <a:t>Surgeon training at one host institution H2 2017.  </a:t>
            </a:r>
          </a:p>
        </p:txBody>
      </p:sp>
      <p:sp>
        <p:nvSpPr>
          <p:cNvPr id="15" name="TextBox 14"/>
          <p:cNvSpPr txBox="1"/>
          <p:nvPr/>
        </p:nvSpPr>
        <p:spPr>
          <a:xfrm>
            <a:off x="4767435" y="3709854"/>
            <a:ext cx="4217916" cy="900246"/>
          </a:xfrm>
          <a:prstGeom prst="rect">
            <a:avLst/>
          </a:prstGeom>
          <a:noFill/>
        </p:spPr>
        <p:txBody>
          <a:bodyPr wrap="square" rtlCol="0">
            <a:spAutoFit/>
          </a:bodyPr>
          <a:lstStyle/>
          <a:p>
            <a:pPr marL="169863" indent="-169863">
              <a:buFont typeface="+mj-lt"/>
              <a:buAutoNum type="arabicPeriod"/>
            </a:pPr>
            <a:r>
              <a:rPr lang="en-US" sz="1050" dirty="0">
                <a:solidFill>
                  <a:srgbClr val="404040"/>
                </a:solidFill>
              </a:rPr>
              <a:t>Govt approval of Eye Bank Federation application</a:t>
            </a:r>
          </a:p>
          <a:p>
            <a:pPr marL="169863" indent="-169863">
              <a:buFont typeface="+mj-lt"/>
              <a:buAutoNum type="arabicPeriod"/>
            </a:pPr>
            <a:r>
              <a:rPr lang="en-US" sz="1050" dirty="0">
                <a:solidFill>
                  <a:srgbClr val="404040"/>
                </a:solidFill>
              </a:rPr>
              <a:t>Continued cooperation with National Eye Bank of Taiwan for training</a:t>
            </a:r>
          </a:p>
          <a:p>
            <a:pPr marL="169863" indent="-169863">
              <a:buFont typeface="+mj-lt"/>
              <a:buAutoNum type="arabicPeriod"/>
            </a:pPr>
            <a:r>
              <a:rPr lang="en-US" sz="1050" dirty="0">
                <a:solidFill>
                  <a:srgbClr val="404040"/>
                </a:solidFill>
              </a:rPr>
              <a:t>Patient cooperation on ZOC Transplant Success Rate research</a:t>
            </a:r>
          </a:p>
          <a:p>
            <a:pPr marL="169863" indent="-169863">
              <a:buFont typeface="+mj-lt"/>
              <a:buAutoNum type="arabicPeriod"/>
            </a:pPr>
            <a:endParaRPr lang="en-US" sz="1050" dirty="0">
              <a:solidFill>
                <a:srgbClr val="404040"/>
              </a:solidFill>
            </a:endParaRPr>
          </a:p>
        </p:txBody>
      </p:sp>
      <p:cxnSp>
        <p:nvCxnSpPr>
          <p:cNvPr id="16" name="Straight Connector 15"/>
          <p:cNvCxnSpPr/>
          <p:nvPr/>
        </p:nvCxnSpPr>
        <p:spPr>
          <a:xfrm>
            <a:off x="315762" y="3162300"/>
            <a:ext cx="852343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04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6200000">
            <a:off x="4161514" y="-4171816"/>
            <a:ext cx="810668" cy="9154301"/>
          </a:xfrm>
          <a:prstGeom prst="rect">
            <a:avLst/>
          </a:prstGeom>
          <a:solidFill>
            <a:srgbClr val="958CC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8" name="Title 1"/>
          <p:cNvSpPr>
            <a:spLocks noGrp="1"/>
          </p:cNvSpPr>
          <p:nvPr>
            <p:ph type="title"/>
          </p:nvPr>
        </p:nvSpPr>
        <p:spPr>
          <a:xfrm>
            <a:off x="482600" y="-103731"/>
            <a:ext cx="8229600" cy="952500"/>
          </a:xfrm>
        </p:spPr>
        <p:txBody>
          <a:bodyPr/>
          <a:lstStyle/>
          <a:p>
            <a:r>
              <a:rPr lang="en-US" altLang="en-US" sz="3600" dirty="0">
                <a:solidFill>
                  <a:schemeClr val="bg1"/>
                </a:solidFill>
              </a:rPr>
              <a:t>What Didn’t Work and Why</a:t>
            </a:r>
          </a:p>
        </p:txBody>
      </p:sp>
      <p:sp>
        <p:nvSpPr>
          <p:cNvPr id="4099" name="Content Placeholder 2"/>
          <p:cNvSpPr>
            <a:spLocks noGrp="1"/>
          </p:cNvSpPr>
          <p:nvPr>
            <p:ph idx="1"/>
          </p:nvPr>
        </p:nvSpPr>
        <p:spPr>
          <a:xfrm>
            <a:off x="457200" y="1104900"/>
            <a:ext cx="8229600" cy="4381500"/>
          </a:xfrm>
        </p:spPr>
        <p:txBody>
          <a:bodyPr/>
          <a:lstStyle/>
          <a:p>
            <a:r>
              <a:rPr lang="en-US" sz="1800" dirty="0">
                <a:solidFill>
                  <a:schemeClr val="tx1">
                    <a:lumMod val="75000"/>
                    <a:lumOff val="25000"/>
                  </a:schemeClr>
                </a:solidFill>
                <a:latin typeface="Calibri"/>
                <a:ea typeface="Calibri"/>
                <a:cs typeface="Calibri"/>
                <a:sym typeface="Calibri"/>
              </a:rPr>
              <a:t>Having dedicated staff on the ground is key. Managing relationships remotely from the US was doable but definitely slowed down progress. We have seen an increase in momentum with local staff on board and managing directly.</a:t>
            </a:r>
          </a:p>
          <a:p>
            <a:r>
              <a:rPr lang="en-US" sz="1800" dirty="0">
                <a:solidFill>
                  <a:schemeClr val="tx1">
                    <a:lumMod val="75000"/>
                    <a:lumOff val="25000"/>
                  </a:schemeClr>
                </a:solidFill>
                <a:latin typeface="Calibri"/>
                <a:ea typeface="Calibri"/>
                <a:cs typeface="Calibri"/>
                <a:sym typeface="Calibri"/>
              </a:rPr>
              <a:t>Difficulties can arise working relationships through an intermediary, while partnerships both locally and globally are advantageous, we recommend taking primary ownership of key relationships</a:t>
            </a:r>
          </a:p>
          <a:p>
            <a:r>
              <a:rPr lang="en-US" sz="1800" dirty="0">
                <a:solidFill>
                  <a:schemeClr val="tx1">
                    <a:lumMod val="75000"/>
                    <a:lumOff val="25000"/>
                  </a:schemeClr>
                </a:solidFill>
                <a:latin typeface="Calibri"/>
                <a:ea typeface="Calibri"/>
                <a:cs typeface="Calibri"/>
                <a:sym typeface="Calibri"/>
              </a:rPr>
              <a:t>Having our China host institute work across multiple foreigner relationships/partnerships muddied the waters on true transparency and hindrances to the program (when our China partner was dealing with us and another foreign entity in a collaboration). Desire to save face across 2 foreigners reduced transparency to real issues that dissolved the minute we had a local employee on the ground. </a:t>
            </a:r>
          </a:p>
          <a:p>
            <a:r>
              <a:rPr lang="en-US" sz="1800" dirty="0">
                <a:solidFill>
                  <a:schemeClr val="tx1">
                    <a:lumMod val="75000"/>
                    <a:lumOff val="25000"/>
                  </a:schemeClr>
                </a:solidFill>
                <a:latin typeface="Calibri"/>
                <a:ea typeface="Calibri"/>
                <a:cs typeface="Calibri"/>
                <a:sym typeface="Calibri"/>
              </a:rPr>
              <a:t>The business license application process took 12 months; 4 months longer than expected. </a:t>
            </a:r>
          </a:p>
          <a:p>
            <a:pPr marL="0" indent="0">
              <a:buNone/>
            </a:pPr>
            <a:endParaRPr lang="en-US" sz="1800" dirty="0">
              <a:solidFill>
                <a:schemeClr val="tx1">
                  <a:lumMod val="75000"/>
                  <a:lumOff val="25000"/>
                </a:schemeClr>
              </a:solidFill>
              <a:latin typeface="Calibri"/>
              <a:ea typeface="Calibri"/>
              <a:cs typeface="Calibri"/>
              <a:sym typeface="Calibri"/>
            </a:endParaRP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74004" y="5383354"/>
            <a:ext cx="793796" cy="261558"/>
          </a:xfrm>
          <a:prstGeom prst="rect">
            <a:avLst/>
          </a:prstGeom>
        </p:spPr>
      </p:pic>
    </p:spTree>
    <p:extLst>
      <p:ext uri="{BB962C8B-B14F-4D97-AF65-F5344CB8AC3E}">
        <p14:creationId xmlns:p14="http://schemas.microsoft.com/office/powerpoint/2010/main" val="3524406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ghtLife 4:3">
  <a:themeElements>
    <a:clrScheme name="SightLife">
      <a:dk1>
        <a:sysClr val="windowText" lastClr="000000"/>
      </a:dk1>
      <a:lt1>
        <a:sysClr val="window" lastClr="FFFFFF"/>
      </a:lt1>
      <a:dk2>
        <a:srgbClr val="AC4833"/>
      </a:dk2>
      <a:lt2>
        <a:srgbClr val="EEECE1"/>
      </a:lt2>
      <a:accent1>
        <a:srgbClr val="644B79"/>
      </a:accent1>
      <a:accent2>
        <a:srgbClr val="AC4833"/>
      </a:accent2>
      <a:accent3>
        <a:srgbClr val="C89B2C"/>
      </a:accent3>
      <a:accent4>
        <a:srgbClr val="86CEB8"/>
      </a:accent4>
      <a:accent5>
        <a:srgbClr val="7F7F7F"/>
      </a:accent5>
      <a:accent6>
        <a:srgbClr val="000000"/>
      </a:accent6>
      <a:hlink>
        <a:srgbClr val="644B79"/>
      </a:hlink>
      <a:folHlink>
        <a:srgbClr val="86CEB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Custom 2">
      <a:dk1>
        <a:sysClr val="windowText" lastClr="000000"/>
      </a:dk1>
      <a:lt1>
        <a:srgbClr val="FFFFFF"/>
      </a:lt1>
      <a:dk2>
        <a:srgbClr val="503866"/>
      </a:dk2>
      <a:lt2>
        <a:srgbClr val="F3F3F3"/>
      </a:lt2>
      <a:accent1>
        <a:srgbClr val="503866"/>
      </a:accent1>
      <a:accent2>
        <a:srgbClr val="9A3526"/>
      </a:accent2>
      <a:accent3>
        <a:srgbClr val="BB8B22"/>
      </a:accent3>
      <a:accent4>
        <a:srgbClr val="76C5AA"/>
      </a:accent4>
      <a:accent5>
        <a:srgbClr val="535353"/>
      </a:accent5>
      <a:accent6>
        <a:srgbClr val="F4EFE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5_Master - No Footer with Sightlife Logo">
  <a:themeElements>
    <a:clrScheme name="SightLife">
      <a:dk1>
        <a:srgbClr val="645D9B"/>
      </a:dk1>
      <a:lt1>
        <a:srgbClr val="FFFFFF"/>
      </a:lt1>
      <a:dk2>
        <a:srgbClr val="645D9B"/>
      </a:dk2>
      <a:lt2>
        <a:srgbClr val="FFFFFF"/>
      </a:lt2>
      <a:accent1>
        <a:srgbClr val="BDBEE1"/>
      </a:accent1>
      <a:accent2>
        <a:srgbClr val="898B8E"/>
      </a:accent2>
      <a:accent3>
        <a:srgbClr val="D1D0CE"/>
      </a:accent3>
      <a:accent4>
        <a:srgbClr val="000000"/>
      </a:accent4>
      <a:accent5>
        <a:srgbClr val="FFFFFF"/>
      </a:accent5>
      <a:accent6>
        <a:srgbClr val="645D9B"/>
      </a:accent6>
      <a:hlink>
        <a:srgbClr val="645D9B"/>
      </a:hlink>
      <a:folHlink>
        <a:srgbClr val="BDBEE1"/>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400" dirty="0" smtClean="0">
            <a:solidFill>
              <a:srgbClr val="818387"/>
            </a:solidFill>
            <a:latin typeface="HelveticaNeueLT Pro 65 Md" panose="020B0604020202020204" pitchFamily="34" charset="0"/>
            <a:cs typeface="Arial"/>
          </a:defRPr>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a38eb8db-13ca-45a3-bf12-b9a758a8e306">
      <UserInfo>
        <DisplayName>Priyanka Dahiya</DisplayName>
        <AccountId>63</AccountId>
        <AccountType/>
      </UserInfo>
      <UserInfo>
        <DisplayName>Claire Bonilla</DisplayName>
        <AccountId>16</AccountId>
        <AccountType/>
      </UserInfo>
    </SharedWithUsers>
    <Commentondoc xmlns="7cd50b0d-0691-46ba-8850-ecd13200536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0DD466C6A606048BEC09A35181C3D6B" ma:contentTypeVersion="13" ma:contentTypeDescription="Create a new document." ma:contentTypeScope="" ma:versionID="1971f2209548094d925ecfa455db6d48">
  <xsd:schema xmlns:xsd="http://www.w3.org/2001/XMLSchema" xmlns:xs="http://www.w3.org/2001/XMLSchema" xmlns:p="http://schemas.microsoft.com/office/2006/metadata/properties" xmlns:ns2="7cd50b0d-0691-46ba-8850-ecd13200536e" xmlns:ns3="a38eb8db-13ca-45a3-bf12-b9a758a8e306" targetNamespace="http://schemas.microsoft.com/office/2006/metadata/properties" ma:root="true" ma:fieldsID="331a91e7e0612fe043c76e49b05719e2" ns2:_="" ns3:_="">
    <xsd:import namespace="7cd50b0d-0691-46ba-8850-ecd13200536e"/>
    <xsd:import namespace="a38eb8db-13ca-45a3-bf12-b9a758a8e306"/>
    <xsd:element name="properties">
      <xsd:complexType>
        <xsd:sequence>
          <xsd:element name="documentManagement">
            <xsd:complexType>
              <xsd:all>
                <xsd:element ref="ns2:Commentondoc" minOccurs="0"/>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d50b0d-0691-46ba-8850-ecd13200536e" elementFormDefault="qualified">
    <xsd:import namespace="http://schemas.microsoft.com/office/2006/documentManagement/types"/>
    <xsd:import namespace="http://schemas.microsoft.com/office/infopath/2007/PartnerControls"/>
    <xsd:element name="Commentondoc" ma:index="8" nillable="true" ma:displayName="Comment on doc" ma:format="Dropdown" ma:internalName="Commentondoc">
      <xsd:simpleType>
        <xsd:restriction base="dms:Text">
          <xsd:maxLength value="255"/>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38eb8db-13ca-45a3-bf12-b9a758a8e306"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E80BFC5-54F5-4F43-8A63-23FE41129B41}">
  <ds:schemaRefs>
    <ds:schemaRef ds:uri="http://schemas.microsoft.com/sharepoint/v3/contenttype/forms"/>
  </ds:schemaRefs>
</ds:datastoreItem>
</file>

<file path=customXml/itemProps2.xml><?xml version="1.0" encoding="utf-8"?>
<ds:datastoreItem xmlns:ds="http://schemas.openxmlformats.org/officeDocument/2006/customXml" ds:itemID="{03FCCBF1-05CB-4B75-80A7-0E83540CE1F0}">
  <ds:schemaRefs>
    <ds:schemaRef ds:uri="http://schemas.microsoft.com/office/2006/metadata/properties"/>
    <ds:schemaRef ds:uri="http://purl.org/dc/elements/1.1/"/>
    <ds:schemaRef ds:uri="http://schemas.microsoft.com/office/2006/documentManagement/types"/>
    <ds:schemaRef ds:uri="32453f9c-67c6-4715-a7a2-84b758d85871"/>
    <ds:schemaRef ds:uri="http://purl.org/dc/terms/"/>
    <ds:schemaRef ds:uri="http://purl.org/dc/dcmitype/"/>
    <ds:schemaRef ds:uri="http://schemas.microsoft.com/office/infopath/2007/PartnerControls"/>
    <ds:schemaRef ds:uri="3b38b039-0803-49e0-a707-51f59ae48df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D2175F9-54A0-48F3-B66D-E99C75691588}"/>
</file>

<file path=docProps/app.xml><?xml version="1.0" encoding="utf-8"?>
<Properties xmlns="http://schemas.openxmlformats.org/officeDocument/2006/extended-properties" xmlns:vt="http://schemas.openxmlformats.org/officeDocument/2006/docPropsVTypes">
  <Template>white_16.9</Template>
  <TotalTime>8455</TotalTime>
  <Words>2023</Words>
  <Application>Microsoft Office PowerPoint</Application>
  <PresentationFormat>On-screen Show (16:10)</PresentationFormat>
  <Paragraphs>187</Paragraphs>
  <Slides>15</Slides>
  <Notes>15</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15</vt:i4>
      </vt:variant>
    </vt:vector>
  </HeadingPairs>
  <TitlesOfParts>
    <vt:vector size="26" baseType="lpstr">
      <vt:lpstr>Aparajita</vt:lpstr>
      <vt:lpstr>Arial</vt:lpstr>
      <vt:lpstr>Calibri</vt:lpstr>
      <vt:lpstr>Corbel</vt:lpstr>
      <vt:lpstr>Courier New</vt:lpstr>
      <vt:lpstr>HelveticaNeueLT Pro 65 Md</vt:lpstr>
      <vt:lpstr>Wingdings</vt:lpstr>
      <vt:lpstr>Office Theme</vt:lpstr>
      <vt:lpstr>SightLife 4:3</vt:lpstr>
      <vt:lpstr>2_Office Theme</vt:lpstr>
      <vt:lpstr>5_Master - No Footer with Sightlife Logo</vt:lpstr>
      <vt:lpstr>Final Report to Seeing Is Believing Innovation Fund</vt:lpstr>
      <vt:lpstr>Agenda</vt:lpstr>
      <vt:lpstr>Overview – The World Through New Eyes - China</vt:lpstr>
      <vt:lpstr>Objective 1: Research</vt:lpstr>
      <vt:lpstr>Objective 2: Build Eye Bank Capacity</vt:lpstr>
      <vt:lpstr>Objective 3: Establish SightLife In-Country Presence</vt:lpstr>
      <vt:lpstr>Objective 4: Identify Key Opinion Leaders</vt:lpstr>
      <vt:lpstr>Innovation Impact on the Eye Care Sector</vt:lpstr>
      <vt:lpstr>What Didn’t Work and Why</vt:lpstr>
      <vt:lpstr>Key Lesson Learned</vt:lpstr>
      <vt:lpstr>Looking to the Future</vt:lpstr>
      <vt:lpstr>Thank You Slide</vt:lpstr>
      <vt:lpstr>PowerPoint Presentation</vt:lpstr>
      <vt:lpstr>Appendix - Photos</vt:lpstr>
      <vt:lpstr>Appendix - Photos</vt:lpstr>
    </vt:vector>
  </TitlesOfParts>
  <Company>Northwest Lions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Data Trending</dc:subject>
  <dc:creator>Claire Bonilla</dc:creator>
  <cp:keywords>Data Trending, Quality, Statistics</cp:keywords>
  <cp:lastModifiedBy>Suman Bhat-Kincaid</cp:lastModifiedBy>
  <cp:revision>485</cp:revision>
  <dcterms:created xsi:type="dcterms:W3CDTF">2016-08-30T13:52:14Z</dcterms:created>
  <dcterms:modified xsi:type="dcterms:W3CDTF">2017-07-13T19:25:28Z</dcterms:modified>
  <cp:category>Quality</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0x010100D0DD466C6A606048BEC09A35181C3D6B</vt:lpwstr>
  </property>
</Properties>
</file>