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26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71C39-2DE6-49A5-A43C-272CDE595F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7D9C18-F47A-4299-B5C3-146B3E2F62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CFB099-28AE-4D3F-AB3E-BFBCEA77B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85143-29C3-4AF9-8BCF-B3D42B356DFC}" type="datetimeFigureOut">
              <a:rPr lang="en-AU" smtClean="0"/>
              <a:t>26/03/2021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37B369-AA6D-4516-A5E5-F5BE00751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159930-8973-4671-AC74-D84049DF8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2FFA-8A9F-4709-95A5-A5D3FB247CF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54617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44D2F-2336-4498-B33A-48EE3510D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8F84C5-0E5D-41FD-8BE5-E3802259E1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286995-7FD7-4FA9-BCCF-DBFA5378B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85143-29C3-4AF9-8BCF-B3D42B356DFC}" type="datetimeFigureOut">
              <a:rPr lang="en-AU" smtClean="0"/>
              <a:t>26/03/2021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EC5186-1E88-455A-804F-03A4B7E02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E98050-B81F-4346-BB17-BF328A42D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2FFA-8A9F-4709-95A5-A5D3FB247CF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67584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A52D95C-D385-46CF-B08C-4EE788F242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189F1A-45DB-406E-B1C9-0E777A207E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DC311A-4852-43CD-B558-3BE570A09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85143-29C3-4AF9-8BCF-B3D42B356DFC}" type="datetimeFigureOut">
              <a:rPr lang="en-AU" smtClean="0"/>
              <a:t>26/03/2021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7AD414-D4EC-4415-93B1-ECF9A1B36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6BB6FB-F794-4F2D-880F-D7370552D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2FFA-8A9F-4709-95A5-A5D3FB247CF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33091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89B46-3C90-4A0E-997F-D6CC7E40E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3F0838-798F-41CB-B1F6-E905CEE11A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D0C6C6-1F3A-4916-8087-A0CA09AED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85143-29C3-4AF9-8BCF-B3D42B356DFC}" type="datetimeFigureOut">
              <a:rPr lang="en-AU" smtClean="0"/>
              <a:t>26/03/2021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78A02D-B269-47FE-B2D3-2894C39F0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5BF881-EAB2-49D4-B14D-4714824C3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2FFA-8A9F-4709-95A5-A5D3FB247CF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29220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20EB62-FF0B-4311-8662-7973774D7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575041-43D8-4AEF-92F1-D72F91090F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804CA5-CA68-4B4E-89C2-2BECEB1B07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85143-29C3-4AF9-8BCF-B3D42B356DFC}" type="datetimeFigureOut">
              <a:rPr lang="en-AU" smtClean="0"/>
              <a:t>26/03/2021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117968-17AF-494A-BB2B-8A2E45DCC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CD7E21-F591-409C-969B-1C829D7E1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2FFA-8A9F-4709-95A5-A5D3FB247CF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14892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926D4-4C13-4852-94D9-FD457C892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11063B-DC86-4177-854C-88C71B929A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A746EC-A4C4-4995-B308-30816709D0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CD10A6-DD3B-4122-9852-AD88F0C04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85143-29C3-4AF9-8BCF-B3D42B356DFC}" type="datetimeFigureOut">
              <a:rPr lang="en-AU" smtClean="0"/>
              <a:t>26/03/2021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D163A6-62B1-4F54-9E4A-85B4EF4F9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450788-327F-49CD-9A34-A0885238F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2FFA-8A9F-4709-95A5-A5D3FB247CF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52810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D69B6-D29A-4DDB-AA46-D302E826B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930979-7BC1-4ECA-8793-5566F757E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4782CA-DA7E-4050-A4D1-E6705F14B6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FBA906-C6A7-4667-B161-ADD6900379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DCA889E-506D-49B0-97B2-41AFE44E17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FBE05DE-2BD9-40DF-ACD0-810EF175E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85143-29C3-4AF9-8BCF-B3D42B356DFC}" type="datetimeFigureOut">
              <a:rPr lang="en-AU" smtClean="0"/>
              <a:t>26/03/2021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FDAA94C-6BB1-40D7-B4DC-D061FBA2D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405AB4-02DA-4F43-92DE-C450A54B7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2FFA-8A9F-4709-95A5-A5D3FB247CF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07385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79E5AA-0018-4D83-9D35-9F8B7FB26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7BAAA5-60E9-4074-A8D5-62F91937B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85143-29C3-4AF9-8BCF-B3D42B356DFC}" type="datetimeFigureOut">
              <a:rPr lang="en-AU" smtClean="0"/>
              <a:t>26/03/2021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979DD2-8DFF-4646-A7EF-6639EF686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618E1B-2230-4C85-984C-FE70C13F2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2FFA-8A9F-4709-95A5-A5D3FB247CF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16008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73BCC73-1693-42FD-8A36-B479BDEA2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85143-29C3-4AF9-8BCF-B3D42B356DFC}" type="datetimeFigureOut">
              <a:rPr lang="en-AU" smtClean="0"/>
              <a:t>26/03/2021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4CBBE0-9E0B-4A5B-BFBA-E4360595A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964C5-5B99-427B-B211-7089A1D64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2FFA-8A9F-4709-95A5-A5D3FB247CF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34375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78A6C2-9212-47F0-ACEA-663644921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D26EC9-EB0E-4CFC-9DB8-8E083B22D5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488CE8-5D4C-4355-9C65-53C7AF9D57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0FFCF5-EB08-4680-A9BE-4654641BA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85143-29C3-4AF9-8BCF-B3D42B356DFC}" type="datetimeFigureOut">
              <a:rPr lang="en-AU" smtClean="0"/>
              <a:t>26/03/2021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32F29E-6568-418D-BDC3-1DE0DE166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84A943-3F2B-4D90-9A48-7FD051F13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2FFA-8A9F-4709-95A5-A5D3FB247CF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48383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C1643-D72E-4FD8-B7B3-DC084679D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3DF1736-18D7-4B9B-944E-C514E2A65E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F0DE8A-D85A-4A4D-8838-4D9800CE5B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570404-5A58-4445-A7FC-806AA6E92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85143-29C3-4AF9-8BCF-B3D42B356DFC}" type="datetimeFigureOut">
              <a:rPr lang="en-AU" smtClean="0"/>
              <a:t>26/03/2021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E4604E-FC61-473C-B3A3-91E9413836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4D566B-544B-4E3E-BCBD-83B5EF08B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2FFA-8A9F-4709-95A5-A5D3FB247CF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35527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9E1062B-24BE-41E7-AC60-99BD7927A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2678B1-71AD-4F85-9DE2-97EE8F8A0D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6111E9-58A9-4ED1-B3A1-539E309F36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785143-29C3-4AF9-8BCF-B3D42B356DFC}" type="datetimeFigureOut">
              <a:rPr lang="en-AU" smtClean="0"/>
              <a:t>26/03/2021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73E6A6-6EFB-4897-AF13-7F6B70DB7A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A4F72F-6FB1-4A9C-AC35-FCC19D38DD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B72FFA-8A9F-4709-95A5-A5D3FB247CF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69148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A71679B5-5DDB-4F0F-ADEB-465BA5135F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37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imeline&#10;&#10;Description automatically generated">
            <a:extLst>
              <a:ext uri="{FF2B5EF4-FFF2-40B4-BE49-F238E27FC236}">
                <a16:creationId xmlns:a16="http://schemas.microsoft.com/office/drawing/2014/main" id="{0FBC0C04-249F-4691-B5EA-911424FF65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1763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imeline&#10;&#10;Description automatically generated">
            <a:extLst>
              <a:ext uri="{FF2B5EF4-FFF2-40B4-BE49-F238E27FC236}">
                <a16:creationId xmlns:a16="http://schemas.microsoft.com/office/drawing/2014/main" id="{23D7755A-DD9B-4CB3-9CF9-FAC0086CBE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9573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DF65CB78-16CC-40EA-93BE-6DAD538FE7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9122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mputer with a blue background&#10;&#10;Description automatically generated with low confidence">
            <a:extLst>
              <a:ext uri="{FF2B5EF4-FFF2-40B4-BE49-F238E27FC236}">
                <a16:creationId xmlns:a16="http://schemas.microsoft.com/office/drawing/2014/main" id="{69EECD55-406F-43A2-8EBC-678A26071E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90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2532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9F720D34-77B1-43ED-8467-E1028E7AB8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9556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76066F14-AD5C-4C6F-ADBD-B27B9ADA54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82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5B718AED-C305-460A-8DDA-4363DBBC60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96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Morton</dc:creator>
  <cp:lastModifiedBy>Michael Morton</cp:lastModifiedBy>
  <cp:revision>2</cp:revision>
  <dcterms:created xsi:type="dcterms:W3CDTF">2021-03-26T02:57:47Z</dcterms:created>
  <dcterms:modified xsi:type="dcterms:W3CDTF">2021-03-26T03:01:28Z</dcterms:modified>
</cp:coreProperties>
</file>