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4580AD5-D89E-44CB-914B-300589C54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C3E0DB59-3B19-41A6-9FC7-B389FA56E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BD2ECB22-AE19-467D-832F-AB10DCE09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0C5047-DF6C-4635-A33E-3B50DBAF0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927622C4-A24D-4ACB-BA55-E05A6803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DDD996B-C202-40C1-93F5-10E2B64BB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D6D5587-F6D3-40FE-96E9-3DA9A11BC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CA3FC3-6F4D-43EC-A61B-2072852DA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2021-03-26T03:02:58Z</dcterms:modified>
</cp:coreProperties>
</file>