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FB34F7-AE1E-4D1E-944A-E2A8CC941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880B0696-7292-405F-89FB-4DD649F49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4C94657-08F7-469D-B7E2-D0F7D9BE6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CE12AEE-AB2B-4469-88C1-0648F331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C4798B8E-F8C6-42BF-8783-758615C5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34C6B0-F976-4A1E-9B04-0727DC5B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8F3F24-D7E8-4EB4-9E10-130C3B1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D1087E-352B-4AE7-8296-7A7674AC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2021-03-26T03:03:46Z</dcterms:modified>
</cp:coreProperties>
</file>