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6E29C43-BCF1-4B2F-A458-C7D37B6F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497D5C0-67CD-428F-A57D-F697D6CF2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A5C1A846-CD53-46E9-AD83-22425B316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C76765-C2FA-487E-BE3B-2D4475BA0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30EF1544-40E6-45E7-9431-CF8004276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E63B587-3353-48B3-BD4A-1075CEAD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471C26B-406E-42C4-8B6C-1FA259CEA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E34FC3-FE4B-4E41-985F-58A9D2AF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2021-03-26T03:04:25Z</dcterms:modified>
</cp:coreProperties>
</file>