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8AB0FFB-EE3C-41CD-8399-4AD0A196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1102DD-02A4-40DF-AABF-BF046BB9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493F1B2-B2FE-468F-9078-086B59C71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6020FF-5B46-46BD-A8CD-C81D9B30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29EA5414-FFFE-4F17-B091-3D26D4E52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21AAD5-CF0E-427B-B885-ADA5BF72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9BB81A0-EC77-40B1-9D95-9A27E0D20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D0B5D-DD6B-4450-BA1E-46641A67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2021-03-26T03:05:16Z</dcterms:modified>
</cp:coreProperties>
</file>