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C29F108-90C7-4070-BFC8-6DAA02688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7C9822F-3D31-4536-A46E-CE055D202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E41AC9A-7DCB-4652-B84D-FE68695B8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3419D3C-9A6F-4EF6-840C-03A34F7CE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FFBF94BB-5011-431F-A47D-6D8ACED87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3948ABC-73BA-4B9D-8B1E-8B4DCDD7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55837C7-4025-43A6-8D5E-B000CFB7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8C94A9-4B1B-4DFC-B544-F1EB7FC3F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2021-03-26T03:05:35Z</dcterms:modified>
</cp:coreProperties>
</file>