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821F1C0-65E1-4440-B2E1-BA5778589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, timeline&#10;&#10;Description automatically generated">
            <a:extLst>
              <a:ext uri="{FF2B5EF4-FFF2-40B4-BE49-F238E27FC236}">
                <a16:creationId xmlns:a16="http://schemas.microsoft.com/office/drawing/2014/main" id="{674E3A1D-EC75-47FE-87E1-36428CDB7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7B9D8CA-F277-4A76-A43C-62FB69729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409D4B5-A336-44CB-8290-300BB1D18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A927D9B9-F3D1-400F-8784-3D25B7531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53491F8-9A92-4D41-81B1-3B7402A4C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58BD266-E438-4DF1-9968-407BEE25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631AA8-15D7-47FA-B93A-B3247C0E4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2021-03-26T03:06:17Z</dcterms:modified>
</cp:coreProperties>
</file>