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5FCC1CC-E9FD-465D-B185-6BAF77271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, timeline&#10;&#10;Description automatically generated">
            <a:extLst>
              <a:ext uri="{FF2B5EF4-FFF2-40B4-BE49-F238E27FC236}">
                <a16:creationId xmlns:a16="http://schemas.microsoft.com/office/drawing/2014/main" id="{CEAB577C-FAA1-4209-9FCF-1F355223E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DE8AF5C-3327-43EA-85A9-F062164B2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8621070-CC16-4A7A-86B7-4B6B8BF7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8BA14A95-F706-4D99-945F-590D6EF83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AD5012A-9C5E-41B4-B3BC-A3DAD40E9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2D0A718-F5AA-4324-9336-F68F7F95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E3DDEA-3CB1-4E8E-81D9-E19CAEAE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2021-03-26T03:06:51Z</dcterms:modified>
</cp:coreProperties>
</file>