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E71C39-2DE6-49A5-A43C-272CDE595FA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B7D9C18-F47A-4299-B5C3-146B3E2F62E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CCFB099-28AE-4D3F-AB3E-BFBCEA77BB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785143-29C3-4AF9-8BCF-B3D42B356DFC}" type="datetimeFigureOut">
              <a:rPr lang="en-AU" smtClean="0"/>
              <a:t>26/03/2021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F37B369-AA6D-4516-A5E5-F5BE00751E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4159930-8973-4671-AC74-D84049DF81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B72FFA-8A9F-4709-95A5-A5D3FB247CFE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9546175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944D2F-2336-4498-B33A-48EE3510D6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B8F84C5-0E5D-41FD-8BE5-E3802259E16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0286995-7FD7-4FA9-BCCF-DBFA5378B5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785143-29C3-4AF9-8BCF-B3D42B356DFC}" type="datetimeFigureOut">
              <a:rPr lang="en-AU" smtClean="0"/>
              <a:t>26/03/2021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FEC5186-1E88-455A-804F-03A4B7E028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FE98050-B81F-4346-BB17-BF328A42DA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B72FFA-8A9F-4709-95A5-A5D3FB247CFE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3675847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A52D95C-D385-46CF-B08C-4EE788F2421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1189F1A-45DB-406E-B1C9-0E777A207E3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ADC311A-4852-43CD-B558-3BE570A090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785143-29C3-4AF9-8BCF-B3D42B356DFC}" type="datetimeFigureOut">
              <a:rPr lang="en-AU" smtClean="0"/>
              <a:t>26/03/2021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77AD414-D4EC-4415-93B1-ECF9A1B36E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66BB6FB-F794-4F2D-880F-D7370552D8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B72FFA-8A9F-4709-95A5-A5D3FB247CFE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7330911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589B46-3C90-4A0E-997F-D6CC7E40EA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3F0838-798F-41CB-B1F6-E905CEE11AE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8D0C6C6-1F3A-4916-8087-A0CA09AED3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785143-29C3-4AF9-8BCF-B3D42B356DFC}" type="datetimeFigureOut">
              <a:rPr lang="en-AU" smtClean="0"/>
              <a:t>26/03/2021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E78A02D-B269-47FE-B2D3-2894C39F0A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75BF881-EAB2-49D4-B14D-4714824C3D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B72FFA-8A9F-4709-95A5-A5D3FB247CFE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0292202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20EB62-FF0B-4311-8662-7973774D7A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1575041-43D8-4AEF-92F1-D72F91090F0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F804CA5-CA68-4B4E-89C2-2BECEB1B07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785143-29C3-4AF9-8BCF-B3D42B356DFC}" type="datetimeFigureOut">
              <a:rPr lang="en-AU" smtClean="0"/>
              <a:t>26/03/2021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9117968-17AF-494A-BB2B-8A2E45DCC1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ECD7E21-F591-409C-969B-1C829D7E1F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B72FFA-8A9F-4709-95A5-A5D3FB247CFE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3148926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3926D4-4C13-4852-94D9-FD457C892E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11063B-DC86-4177-854C-88C71B929AA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5A746EC-A4C4-4995-B308-30816709D0D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1CD10A6-DD3B-4122-9852-AD88F0C045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785143-29C3-4AF9-8BCF-B3D42B356DFC}" type="datetimeFigureOut">
              <a:rPr lang="en-AU" smtClean="0"/>
              <a:t>26/03/2021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3D163A6-62B1-4F54-9E4A-85B4EF4F90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1450788-327F-49CD-9A34-A0885238F0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B72FFA-8A9F-4709-95A5-A5D3FB247CFE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4528104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CD69B6-D29A-4DDB-AA46-D302E826BA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E930979-7BC1-4ECA-8793-5566F757E5E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64782CA-DA7E-4050-A4D1-E6705F14B63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2FBA906-C6A7-4667-B161-ADD6900379A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DCA889E-506D-49B0-97B2-41AFE44E177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FBE05DE-2BD9-40DF-ACD0-810EF175E8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785143-29C3-4AF9-8BCF-B3D42B356DFC}" type="datetimeFigureOut">
              <a:rPr lang="en-AU" smtClean="0"/>
              <a:t>26/03/2021</a:t>
            </a:fld>
            <a:endParaRPr lang="en-AU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FDAA94C-6BB1-40D7-B4DC-D061FBA2D9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C405AB4-02DA-4F43-92DE-C450A54B7F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B72FFA-8A9F-4709-95A5-A5D3FB247CFE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6073858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79E5AA-0018-4D83-9D35-9F8B7FB267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F7BAAA5-60E9-4074-A8D5-62F91937B7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785143-29C3-4AF9-8BCF-B3D42B356DFC}" type="datetimeFigureOut">
              <a:rPr lang="en-AU" smtClean="0"/>
              <a:t>26/03/2021</a:t>
            </a:fld>
            <a:endParaRPr lang="en-AU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1979DD2-8DFF-4646-A7EF-6639EF6863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7618E1B-2230-4C85-984C-FE70C13F2D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B72FFA-8A9F-4709-95A5-A5D3FB247CFE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8160085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73BCC73-1693-42FD-8A36-B479BDEA28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785143-29C3-4AF9-8BCF-B3D42B356DFC}" type="datetimeFigureOut">
              <a:rPr lang="en-AU" smtClean="0"/>
              <a:t>26/03/2021</a:t>
            </a:fld>
            <a:endParaRPr lang="en-AU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D4CBBE0-9E0B-4A5B-BFBA-E4360595A1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23964C5-5B99-427B-B211-7089A1D644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B72FFA-8A9F-4709-95A5-A5D3FB247CFE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1343752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78A6C2-9212-47F0-ACEA-6636449219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D26EC9-EB0E-4CFC-9DB8-8E083B22D5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4488CE8-5D4C-4355-9C65-53C7AF9D570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B0FFCF5-EB08-4680-A9BE-4654641BA7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785143-29C3-4AF9-8BCF-B3D42B356DFC}" type="datetimeFigureOut">
              <a:rPr lang="en-AU" smtClean="0"/>
              <a:t>26/03/2021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532F29E-6568-418D-BDC3-1DE0DE1661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584A943-3F2B-4D90-9A48-7FD051F131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B72FFA-8A9F-4709-95A5-A5D3FB247CFE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8483836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7C1643-D72E-4FD8-B7B3-DC084679D3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3DF1736-18D7-4B9B-944E-C514E2A65EF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8F0DE8A-D85A-4A4D-8838-4D9800CE5BE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6570404-5A58-4445-A7FC-806AA6E929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785143-29C3-4AF9-8BCF-B3D42B356DFC}" type="datetimeFigureOut">
              <a:rPr lang="en-AU" smtClean="0"/>
              <a:t>26/03/2021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BE4604E-FC61-473C-B3A3-91E9413836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14D566B-544B-4E3E-BCBD-83B5EF08B6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B72FFA-8A9F-4709-95A5-A5D3FB247CFE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6355274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9E1062B-24BE-41E7-AC60-99BD7927A3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A2678B1-71AD-4F85-9DE2-97EE8F8A0D2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36111E9-58A9-4ED1-B3A1-539E309F36B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785143-29C3-4AF9-8BCF-B3D42B356DFC}" type="datetimeFigureOut">
              <a:rPr lang="en-AU" smtClean="0"/>
              <a:t>26/03/2021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073E6A6-6EFB-4897-AF13-7F6B70DB7A6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9A4F72F-6FB1-4A9C-AC35-FCC19D38DD5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B72FFA-8A9F-4709-95A5-A5D3FB247CFE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7691481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aphical user interface, website&#10;&#10;Description automatically generated">
            <a:extLst>
              <a:ext uri="{FF2B5EF4-FFF2-40B4-BE49-F238E27FC236}">
                <a16:creationId xmlns:a16="http://schemas.microsoft.com/office/drawing/2014/main" id="{2DBC00E8-C5CF-4C56-ADD6-013CB637250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8"/>
            <a:ext cx="12192000" cy="6857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7374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aphical user interface, website, timeline&#10;&#10;Description automatically generated">
            <a:extLst>
              <a:ext uri="{FF2B5EF4-FFF2-40B4-BE49-F238E27FC236}">
                <a16:creationId xmlns:a16="http://schemas.microsoft.com/office/drawing/2014/main" id="{346D4C4F-F14F-4193-9538-CB2916400A1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8"/>
            <a:ext cx="12192000" cy="6857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51763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imeline&#10;&#10;Description automatically generated">
            <a:extLst>
              <a:ext uri="{FF2B5EF4-FFF2-40B4-BE49-F238E27FC236}">
                <a16:creationId xmlns:a16="http://schemas.microsoft.com/office/drawing/2014/main" id="{ABA7BC92-92AE-457A-982F-8DF5E4A4922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8"/>
            <a:ext cx="12192000" cy="6857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39573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057FA7EC-57D4-42EF-82BA-8F203BA298E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8"/>
            <a:ext cx="12192000" cy="6857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09122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omputer with a blue background&#10;&#10;Description automatically generated with low confidence">
            <a:extLst>
              <a:ext uri="{FF2B5EF4-FFF2-40B4-BE49-F238E27FC236}">
                <a16:creationId xmlns:a16="http://schemas.microsoft.com/office/drawing/2014/main" id="{1CB38F6F-760C-49DF-9AE5-57DEC01AA7F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8"/>
            <a:ext cx="12192000" cy="6857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12532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aphical user interface, application, Teams&#10;&#10;Description automatically generated">
            <a:extLst>
              <a:ext uri="{FF2B5EF4-FFF2-40B4-BE49-F238E27FC236}">
                <a16:creationId xmlns:a16="http://schemas.microsoft.com/office/drawing/2014/main" id="{FFFB8366-FCF5-42EA-9773-488ED8E1D30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8"/>
            <a:ext cx="12192000" cy="6857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49556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aphical user interface, text&#10;&#10;Description automatically generated">
            <a:extLst>
              <a:ext uri="{FF2B5EF4-FFF2-40B4-BE49-F238E27FC236}">
                <a16:creationId xmlns:a16="http://schemas.microsoft.com/office/drawing/2014/main" id="{61DFAEBF-FC3E-45C4-AEC5-EF95ABAB77D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8"/>
            <a:ext cx="12192000" cy="6857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082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B0978946-BDFC-435F-8530-B5DF7863114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8"/>
            <a:ext cx="12192000" cy="6857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1967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Widescreen</PresentationFormat>
  <Paragraphs>0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Michael Morton</dc:creator>
  <cp:lastModifiedBy>Michael Morton</cp:lastModifiedBy>
  <cp:revision>2</cp:revision>
  <dcterms:created xsi:type="dcterms:W3CDTF">2021-03-26T02:57:47Z</dcterms:created>
  <dcterms:modified xsi:type="dcterms:W3CDTF">2021-03-26T03:07:34Z</dcterms:modified>
</cp:coreProperties>
</file>