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D7D72F-A587-4C51-B993-4119F10A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45CBC583-8230-4FD7-9394-298B0CA15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3AD4026-757F-41B5-8FE1-1B116919D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E2CA47-75B6-4FF9-B1A0-C3F8B2141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DB121261-064D-49BF-AF1A-DC29CD6A1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E6B6528-5271-4C24-A48D-DE7590058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51D96B1-F84F-4969-B4E0-7F071CFAB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BD9FC9-2CAF-4DB4-B54B-109726C51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2021-03-26T03:08:01Z</dcterms:modified>
</cp:coreProperties>
</file>