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71C39-2DE6-49A5-A43C-272CDE595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7D9C18-F47A-4299-B5C3-146B3E2F6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B099-28AE-4D3F-AB3E-BFBCEA77B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7B369-AA6D-4516-A5E5-F5BE00751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59930-8973-4671-AC74-D84049DF8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61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44D2F-2336-4498-B33A-48EE3510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F84C5-0E5D-41FD-8BE5-E3802259E1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286995-7FD7-4FA9-BCCF-DBFA5378B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C5186-1E88-455A-804F-03A4B7E0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98050-B81F-4346-BB17-BF328A42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58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52D95C-D385-46CF-B08C-4EE788F242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189F1A-45DB-406E-B1C9-0E777A207E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C311A-4852-43CD-B558-3BE570A09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AD414-D4EC-4415-93B1-ECF9A1B36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BB6FB-F794-4F2D-880F-D7370552D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309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89B46-3C90-4A0E-997F-D6CC7E40E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F0838-798F-41CB-B1F6-E905CEE11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0C6C6-1F3A-4916-8087-A0CA09AED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8A02D-B269-47FE-B2D3-2894C39F0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BF881-EAB2-49D4-B14D-4714824C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922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0EB62-FF0B-4311-8662-7973774D7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575041-43D8-4AEF-92F1-D72F9109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04CA5-CA68-4B4E-89C2-2BECEB1B0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17968-17AF-494A-BB2B-8A2E45DCC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D7E21-F591-409C-969B-1C829D7E1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489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926D4-4C13-4852-94D9-FD457C89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11063B-DC86-4177-854C-88C71B929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A746EC-A4C4-4995-B308-30816709D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D10A6-DD3B-4122-9852-AD88F0C04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163A6-62B1-4F54-9E4A-85B4EF4F9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50788-327F-49CD-9A34-A0885238F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2810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D69B6-D29A-4DDB-AA46-D302E826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930979-7BC1-4ECA-8793-5566F757E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782CA-DA7E-4050-A4D1-E6705F14B6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BA906-C6A7-4667-B161-ADD6900379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CA889E-506D-49B0-97B2-41AFE44E17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BE05DE-2BD9-40DF-ACD0-810EF175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DAA94C-6BB1-40D7-B4DC-D061FBA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05AB4-02DA-4F43-92DE-C450A54B7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73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5AA-0018-4D83-9D35-9F8B7FB2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7BAAA5-60E9-4074-A8D5-62F91937B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79DD2-8DFF-4646-A7EF-6639EF686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18E1B-2230-4C85-984C-FE70C13F2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1600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3BCC73-1693-42FD-8A36-B479BDEA2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4CBBE0-9E0B-4A5B-BFBA-E4360595A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964C5-5B99-427B-B211-7089A1D64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437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A6C2-9212-47F0-ACEA-66364492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6EC9-EB0E-4CFC-9DB8-8E083B22D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488CE8-5D4C-4355-9C65-53C7AF9D5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FCF5-EB08-4680-A9BE-4654641B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32F29E-6568-418D-BDC3-1DE0DE166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4A943-3F2B-4D90-9A48-7FD051F1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838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C1643-D72E-4FD8-B7B3-DC08467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DF1736-18D7-4B9B-944E-C514E2A65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F0DE8A-D85A-4A4D-8838-4D9800CE5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70404-5A58-4445-A7FC-806AA6E9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4604E-FC61-473C-B3A3-91E941383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D566B-544B-4E3E-BCBD-83B5EF08B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3552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1062B-24BE-41E7-AC60-99BD7927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2678B1-71AD-4F85-9DE2-97EE8F8A0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111E9-58A9-4ED1-B3A1-539E309F3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85143-29C3-4AF9-8BCF-B3D42B356DFC}" type="datetimeFigureOut">
              <a:rPr lang="en-AU" smtClean="0"/>
              <a:t>26/03/2021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3E6A6-6EFB-4897-AF13-7F6B70DB7A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F72F-6FB1-4A9C-AC35-FCC19D38DD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72FFA-8A9F-4709-95A5-A5D3FB247CF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914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5C1CD2C-E172-401C-8E04-E442F5834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7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44AEE5AE-5FF0-4F9A-8ED3-7A72BE2DD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7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4E9B31AB-9211-4C9E-9450-B2D1AC359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957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D85F7E-EF2D-4C27-9AF6-42418A682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1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05B1FDB1-4ACB-4780-ADF6-70D1303C1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53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CE06B441-336C-418B-BEC2-B9F86F8FF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55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24ACAA-D69D-4C28-B0ED-281F5231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A1A1783-42CC-46C0-BF73-FFDA48524E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Morton</dc:creator>
  <cp:lastModifiedBy>Michael Morton</cp:lastModifiedBy>
  <cp:revision>2</cp:revision>
  <dcterms:created xsi:type="dcterms:W3CDTF">2021-03-26T02:57:47Z</dcterms:created>
  <dcterms:modified xsi:type="dcterms:W3CDTF">2021-03-26T03:08:37Z</dcterms:modified>
</cp:coreProperties>
</file>