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2CE1D36-47C1-4A0B-AAA7-D57BE6EB6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45412FFA-DE73-4C34-890B-CD3BF6FA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E8708A4-C0D9-4F07-A039-9180A6F4C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0FED518-7198-43AC-8ECD-F3AB1C36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1BE50729-39F3-4BB7-A6DD-F6E9DD3F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C8925DC-F02C-4A6A-B399-FF14F201F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88896AC-0F73-4046-9322-383208EB1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5B27F5-D457-4998-AFA0-60DFF66B5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2021-03-26T03:09:02Z</dcterms:modified>
</cp:coreProperties>
</file>