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71C39-2DE6-49A5-A43C-272CDE595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D9C18-F47A-4299-B5C3-146B3E2F6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FB099-28AE-4D3F-AB3E-BFBCEA77B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7B369-AA6D-4516-A5E5-F5BE0075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59930-8973-4671-AC74-D84049DF8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4617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44D2F-2336-4498-B33A-48EE3510D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8F84C5-0E5D-41FD-8BE5-E3802259E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86995-7FD7-4FA9-BCCF-DBFA5378B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C5186-1E88-455A-804F-03A4B7E02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98050-B81F-4346-BB17-BF328A42D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758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52D95C-D385-46CF-B08C-4EE788F242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189F1A-45DB-406E-B1C9-0E777A207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C311A-4852-43CD-B558-3BE570A09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AD414-D4EC-4415-93B1-ECF9A1B36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BB6FB-F794-4F2D-880F-D7370552D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309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9B46-3C90-4A0E-997F-D6CC7E40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F0838-798F-41CB-B1F6-E905CEE11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0C6C6-1F3A-4916-8087-A0CA09AED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8A02D-B269-47FE-B2D3-2894C39F0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BF881-EAB2-49D4-B14D-4714824C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922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0EB62-FF0B-4311-8662-7973774D7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75041-43D8-4AEF-92F1-D72F91090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04CA5-CA68-4B4E-89C2-2BECEB1B0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17968-17AF-494A-BB2B-8A2E45DCC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D7E21-F591-409C-969B-1C829D7E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489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926D4-4C13-4852-94D9-FD457C892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1063B-DC86-4177-854C-88C71B929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746EC-A4C4-4995-B308-30816709D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CD10A6-DD3B-4122-9852-AD88F0C04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163A6-62B1-4F54-9E4A-85B4EF4F9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50788-327F-49CD-9A34-A0885238F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2810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D69B6-D29A-4DDB-AA46-D302E826B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30979-7BC1-4ECA-8793-5566F757E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4782CA-DA7E-4050-A4D1-E6705F14B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FBA906-C6A7-4667-B161-ADD6900379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CA889E-506D-49B0-97B2-41AFE44E17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E05DE-2BD9-40DF-ACD0-810EF175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DAA94C-6BB1-40D7-B4DC-D061FBA2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405AB4-02DA-4F43-92DE-C450A54B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738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9E5AA-0018-4D83-9D35-9F8B7FB26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7BAAA5-60E9-4074-A8D5-62F91937B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979DD2-8DFF-4646-A7EF-6639EF686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18E1B-2230-4C85-984C-FE70C13F2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600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3BCC73-1693-42FD-8A36-B479BDEA2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4CBBE0-9E0B-4A5B-BFBA-E4360595A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964C5-5B99-427B-B211-7089A1D64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437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8A6C2-9212-47F0-ACEA-663644921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26EC9-EB0E-4CFC-9DB8-8E083B22D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88CE8-5D4C-4355-9C65-53C7AF9D5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0FFCF5-EB08-4680-A9BE-4654641BA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2F29E-6568-418D-BDC3-1DE0DE166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4A943-3F2B-4D90-9A48-7FD051F13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838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C1643-D72E-4FD8-B7B3-DC084679D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DF1736-18D7-4B9B-944E-C514E2A65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F0DE8A-D85A-4A4D-8838-4D9800CE5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70404-5A58-4445-A7FC-806AA6E9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4604E-FC61-473C-B3A3-91E941383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D566B-544B-4E3E-BCBD-83B5EF08B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5527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1062B-24BE-41E7-AC60-99BD7927A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678B1-71AD-4F85-9DE2-97EE8F8A0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111E9-58A9-4ED1-B3A1-539E309F3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3E6A6-6EFB-4897-AF13-7F6B70DB7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F72F-6FB1-4A9C-AC35-FCC19D38DD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914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97993E2-9E4E-4584-A445-A4328DE4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7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 with low confidence">
            <a:extLst>
              <a:ext uri="{FF2B5EF4-FFF2-40B4-BE49-F238E27FC236}">
                <a16:creationId xmlns:a16="http://schemas.microsoft.com/office/drawing/2014/main" id="{1E543FF3-E869-45E2-8404-B25D74133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76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9F4FB3C6-C5E6-42A6-882A-BF69D1BF8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57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1E5E172B-B350-4198-A077-653735486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12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with a blue background&#10;&#10;Description automatically generated with low confidence">
            <a:extLst>
              <a:ext uri="{FF2B5EF4-FFF2-40B4-BE49-F238E27FC236}">
                <a16:creationId xmlns:a16="http://schemas.microsoft.com/office/drawing/2014/main" id="{87EBDAC3-1DD6-442C-A42E-2E4009326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53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39E98C6D-6BE4-4957-B616-6FEE16A1C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55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91C9309-5D22-4A00-9994-1130F6CD8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A0C3AC2-A7EF-4385-9050-0E121FF19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Morton</dc:creator>
  <cp:lastModifiedBy>Michael Morton</cp:lastModifiedBy>
  <cp:revision>2</cp:revision>
  <dcterms:created xsi:type="dcterms:W3CDTF">2021-03-26T02:57:47Z</dcterms:created>
  <dcterms:modified xsi:type="dcterms:W3CDTF">2021-03-26T03:09:25Z</dcterms:modified>
</cp:coreProperties>
</file>