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7C075C-D7CA-49E8-8FD1-D3ECD192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, timeline, calendar&#10;&#10;Description automatically generated">
            <a:extLst>
              <a:ext uri="{FF2B5EF4-FFF2-40B4-BE49-F238E27FC236}">
                <a16:creationId xmlns:a16="http://schemas.microsoft.com/office/drawing/2014/main" id="{2CB39F7B-5C94-4948-A640-7D0D592D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C5C1CA7-3A05-4CC2-A049-B7BD5F75C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91A68E9-1CB5-46C3-9F05-C7CAA1C70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EDB26916-3E4F-41FD-9AC4-F9C1CB203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609A8C3-63C4-441C-B499-65453261F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18FD54-4318-40F6-9979-50694367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79070C-8EE4-4A50-AB28-812E2549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2021-03-26T03:09:49Z</dcterms:modified>
</cp:coreProperties>
</file>