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F8B4C-ADC0-4FCF-B89B-0EF43CE7E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6933E51B-4333-4BFD-B26D-C445A5878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EF8028F-A79D-4593-9AC8-5FE54A083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2E459-920F-4B82-B98B-15FDB7B8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638CD588-AD77-4B69-B026-117947791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A70284E-2AD2-46EE-B10A-24ACFC59C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35979D-95EF-48AD-8FB1-7D285C8F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ED6E6D-6CE1-4D8B-9608-89963DB2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2021-03-26T03:11:51Z</dcterms:modified>
</cp:coreProperties>
</file>