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C305BC-5CD1-45B8-A816-EF3A1424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F2227A7-CF83-4D2C-B26E-73DC2DF8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054EE9E-3F59-4F35-9528-C1FB17DC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80039E-A236-4A4E-A0E1-F415E0284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70D6808D-9176-42D6-B968-67527BB1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1313255-4FE7-4254-9EEC-EA692756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D04C02-D47F-4374-B10A-7F914F120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9AD422-56E5-4A6A-B6ED-B64C38AE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2021-03-26T03:12:35Z</dcterms:modified>
</cp:coreProperties>
</file>