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B74B6A-E18E-4C71-A061-D963BBB8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644C1F19-16F6-47DD-A387-58196E527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1D94362-AE75-4CE5-A6EF-EAFE2AF20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7BEF26-6FEE-4012-97A7-F3FA929FC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48C14038-487D-4222-A0AA-8BADB1811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EB5322D-9131-4C04-B317-88CC73122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03C04A-1BDB-4EA9-88E9-B35D565FC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106644-E9E9-4AD3-8689-CA865E89B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2021-03-26T03:13:04Z</dcterms:modified>
</cp:coreProperties>
</file>