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4" r:id="rId5"/>
    <p:sldId id="341" r:id="rId6"/>
    <p:sldId id="354" r:id="rId7"/>
    <p:sldId id="355" r:id="rId8"/>
    <p:sldId id="356" r:id="rId9"/>
    <p:sldId id="358" r:id="rId10"/>
    <p:sldId id="359" r:id="rId11"/>
    <p:sldId id="360" r:id="rId12"/>
    <p:sldId id="361" r:id="rId13"/>
    <p:sldId id="303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s" id="{5C661DC1-D038-4612-9AFE-4506515A23D4}">
          <p14:sldIdLst>
            <p14:sldId id="274"/>
            <p14:sldId id="341"/>
            <p14:sldId id="354"/>
            <p14:sldId id="355"/>
            <p14:sldId id="356"/>
            <p14:sldId id="358"/>
            <p14:sldId id="359"/>
            <p14:sldId id="360"/>
            <p14:sldId id="361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1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1111">
          <p15:clr>
            <a:srgbClr val="A4A3A4"/>
          </p15:clr>
        </p15:guide>
        <p15:guide id="4" orient="horz" pos="2529">
          <p15:clr>
            <a:srgbClr val="A4A3A4"/>
          </p15:clr>
        </p15:guide>
        <p15:guide id="5" pos="5435">
          <p15:clr>
            <a:srgbClr val="A4A3A4"/>
          </p15:clr>
        </p15:guide>
        <p15:guide id="6" pos="3257">
          <p15:clr>
            <a:srgbClr val="A4A3A4"/>
          </p15:clr>
        </p15:guide>
        <p15:guide id="7" pos="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5B3A"/>
    <a:srgbClr val="1E497D"/>
    <a:srgbClr val="FFFFFF"/>
    <a:srgbClr val="DDDDDD"/>
    <a:srgbClr val="004C6E"/>
    <a:srgbClr val="DDF4FF"/>
    <a:srgbClr val="DD622B"/>
    <a:srgbClr val="00659B"/>
    <a:srgbClr val="A21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687"/>
  </p:normalViewPr>
  <p:slideViewPr>
    <p:cSldViewPr snapToGrid="0">
      <p:cViewPr varScale="1">
        <p:scale>
          <a:sx n="88" d="100"/>
          <a:sy n="88" d="100"/>
        </p:scale>
        <p:origin x="1542" y="96"/>
      </p:cViewPr>
      <p:guideLst>
        <p:guide orient="horz" pos="601"/>
        <p:guide orient="horz" pos="3997"/>
        <p:guide orient="horz" pos="1111"/>
        <p:guide orient="horz" pos="2529"/>
        <p:guide pos="5435"/>
        <p:guide pos="3257"/>
        <p:guide pos="3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90" y="109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var\folders\66\t8h6nmws70j_yl_6jcdvslvh0000gn\T\com.microsoft.Outlook\Outlook%20Temp\DR%20Covid%20survey%20tables%2020210517%5b56%5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var\folders\66\t8h6nmws70j_yl_6jcdvslvh0000gn\T\com.microsoft.Outlook\Outlook%20Temp\DR%20Covid%20survey%20tables%2020210517%5b56%5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var\folders\66\t8h6nmws70j_yl_6jcdvslvh0000gn\T\com.microsoft.Outlook\Outlook%20Temp\DR%20Covid%20survey%20tables%2020210517%5b56%5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var\folders\66\t8h6nmws70j_yl_6jcdvslvh0000gn\T\com.microsoft.Outlook\Outlook%20Temp\DR%20Covid%20survey%20tables%2020210517%5b56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Types of organisations </a:t>
            </a:r>
          </a:p>
          <a:p>
            <a:pPr>
              <a:defRPr b="1"/>
            </a:pPr>
            <a:r>
              <a:rPr lang="en-GB" b="1"/>
              <a:t>(n)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Sheet1!$E$3:$E$7</c:f>
              <c:strCache>
                <c:ptCount val="5"/>
                <c:pt idx="0">
                  <c:v>Service delivery</c:v>
                </c:pt>
                <c:pt idx="1">
                  <c:v>Support service delivery</c:v>
                </c:pt>
                <c:pt idx="2">
                  <c:v>R&amp;D</c:v>
                </c:pt>
                <c:pt idx="3">
                  <c:v>Funding bodies</c:v>
                </c:pt>
                <c:pt idx="4">
                  <c:v>Multilateral organisations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2-5347-985E-F2DB2B233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8268303"/>
        <c:axId val="149833427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Sheet1!$E$3:$E$7</c15:sqref>
                        </c15:formulaRef>
                      </c:ext>
                    </c:extLst>
                    <c:strCache>
                      <c:ptCount val="5"/>
                      <c:pt idx="0">
                        <c:v>Service delivery</c:v>
                      </c:pt>
                      <c:pt idx="1">
                        <c:v>Support service delivery</c:v>
                      </c:pt>
                      <c:pt idx="2">
                        <c:v>R&amp;D</c:v>
                      </c:pt>
                      <c:pt idx="3">
                        <c:v>Funding bodies</c:v>
                      </c:pt>
                      <c:pt idx="4">
                        <c:v>Multilateral organisations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Sheet1!$F$3:$F$7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1E2-5347-985E-F2DB2B23393A}"/>
                  </c:ext>
                </c:extLst>
              </c15:ser>
            </c15:filteredBarSeries>
          </c:ext>
        </c:extLst>
      </c:barChart>
      <c:catAx>
        <c:axId val="14982683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334271"/>
        <c:crosses val="autoZero"/>
        <c:auto val="1"/>
        <c:lblAlgn val="ctr"/>
        <c:lblOffset val="100"/>
        <c:noMultiLvlLbl val="0"/>
      </c:catAx>
      <c:valAx>
        <c:axId val="149833427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26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Impact of COVID-19</a:t>
            </a:r>
            <a:r>
              <a:rPr lang="en-GB" b="1" baseline="0"/>
              <a:t> on DR initiatives</a:t>
            </a:r>
            <a:endParaRPr lang="en-GB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Not affected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Sheet1!$B$21:$B$24</c:f>
              <c:strCache>
                <c:ptCount val="4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</c:strCache>
            </c:strRef>
          </c:cat>
          <c:val>
            <c:numRef>
              <c:f>Sheet1!$C$21:$C$24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B-4641-B149-CFDDBC68C598}"/>
            </c:ext>
          </c:extLst>
        </c:ser>
        <c:ser>
          <c:idx val="1"/>
          <c:order val="1"/>
          <c:tx>
            <c:strRef>
              <c:f>Sheet1!$D$20</c:f>
              <c:strCache>
                <c:ptCount val="1"/>
                <c:pt idx="0">
                  <c:v>Somewhat reduced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Sheet1!$B$21:$B$24</c:f>
              <c:strCache>
                <c:ptCount val="4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</c:strCache>
            </c:strRef>
          </c:cat>
          <c:val>
            <c:numRef>
              <c:f>Sheet1!$D$21:$D$24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B-4641-B149-CFDDBC68C598}"/>
            </c:ext>
          </c:extLst>
        </c:ser>
        <c:ser>
          <c:idx val="2"/>
          <c:order val="2"/>
          <c:tx>
            <c:strRef>
              <c:f>Sheet1!$E$20</c:f>
              <c:strCache>
                <c:ptCount val="1"/>
                <c:pt idx="0">
                  <c:v>Greatly reduced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Sheet1!$B$21:$B$24</c:f>
              <c:strCache>
                <c:ptCount val="4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</c:strCache>
            </c:strRef>
          </c:cat>
          <c:val>
            <c:numRef>
              <c:f>Sheet1!$E$21:$E$24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AB-4641-B149-CFDDBC68C598}"/>
            </c:ext>
          </c:extLst>
        </c:ser>
        <c:ser>
          <c:idx val="3"/>
          <c:order val="3"/>
          <c:tx>
            <c:strRef>
              <c:f>Sheet1!$F$20</c:f>
              <c:strCache>
                <c:ptCount val="1"/>
                <c:pt idx="0">
                  <c:v>Stopped completely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Sheet1!$B$21:$B$24</c:f>
              <c:strCache>
                <c:ptCount val="4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</c:strCache>
            </c:strRef>
          </c:cat>
          <c:val>
            <c:numRef>
              <c:f>Sheet1!$F$21:$F$24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AB-4641-B149-CFDDBC68C598}"/>
            </c:ext>
          </c:extLst>
        </c:ser>
        <c:ser>
          <c:idx val="4"/>
          <c:order val="4"/>
          <c:tx>
            <c:strRef>
              <c:f>Sheet1!$G$20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Sheet1!$B$21:$B$24</c:f>
              <c:strCache>
                <c:ptCount val="4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</c:strCache>
            </c:strRef>
          </c:cat>
          <c:val>
            <c:numRef>
              <c:f>Sheet1!$G$21:$G$24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AB-4641-B149-CFDDBC68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5788975"/>
        <c:axId val="1496904319"/>
      </c:barChart>
      <c:catAx>
        <c:axId val="1495788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904319"/>
        <c:crosses val="autoZero"/>
        <c:auto val="1"/>
        <c:lblAlgn val="ctr"/>
        <c:lblOffset val="100"/>
        <c:noMultiLvlLbl val="0"/>
      </c:catAx>
      <c:valAx>
        <c:axId val="1496904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78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Impact of COVID-19</a:t>
            </a:r>
            <a:r>
              <a:rPr lang="en-GB" b="1" baseline="0"/>
              <a:t> on DR initiatives</a:t>
            </a:r>
            <a:endParaRPr lang="en-GB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Sheet1!$C$57</c:f>
              <c:strCache>
                <c:ptCount val="1"/>
                <c:pt idx="0">
                  <c:v>Currently at height of the pandemic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  <c:pt idx="4">
                  <c:v>Funding for DR services or activities</c:v>
                </c:pt>
              </c:strCache>
            </c:strRef>
          </c:cat>
          <c:val>
            <c:numRef>
              <c:f>Sheet1!$C$58:$C$62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C-4441-ABC0-3EBFF591F8A0}"/>
            </c:ext>
          </c:extLst>
        </c:ser>
        <c:ser>
          <c:idx val="1"/>
          <c:order val="1"/>
          <c:tx>
            <c:strRef>
              <c:f>Sheet1!$D$57</c:f>
              <c:strCache>
                <c:ptCount val="1"/>
                <c:pt idx="0">
                  <c:v>Recovering, but not yet back to pre-pandemic levels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  <c:pt idx="4">
                  <c:v>Funding for DR services or activities</c:v>
                </c:pt>
              </c:strCache>
            </c:strRef>
          </c:cat>
          <c:val>
            <c:numRef>
              <c:f>Sheet1!$D$58:$D$62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C-4441-ABC0-3EBFF591F8A0}"/>
            </c:ext>
          </c:extLst>
        </c:ser>
        <c:ser>
          <c:idx val="2"/>
          <c:order val="2"/>
          <c:tx>
            <c:strRef>
              <c:f>Sheet1!$E$57</c:f>
              <c:strCache>
                <c:ptCount val="1"/>
                <c:pt idx="0">
                  <c:v>Back to prepandemic levels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  <c:pt idx="4">
                  <c:v>Funding for DR services or activities</c:v>
                </c:pt>
              </c:strCache>
            </c:strRef>
          </c:cat>
          <c:val>
            <c:numRef>
              <c:f>Sheet1!$E$58:$E$62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C-4441-ABC0-3EBFF591F8A0}"/>
            </c:ext>
          </c:extLst>
        </c:ser>
        <c:ser>
          <c:idx val="3"/>
          <c:order val="3"/>
          <c:tx>
            <c:strRef>
              <c:f>Sheet1!$F$57</c:f>
              <c:strCache>
                <c:ptCount val="1"/>
                <c:pt idx="0">
                  <c:v>Never affected or increased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  <c:pt idx="4">
                  <c:v>Funding for DR services or activities</c:v>
                </c:pt>
              </c:strCache>
            </c:strRef>
          </c:cat>
          <c:val>
            <c:numRef>
              <c:f>Sheet1!$F$58:$F$62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C-4441-ABC0-3EBFF591F8A0}"/>
            </c:ext>
          </c:extLst>
        </c:ser>
        <c:ser>
          <c:idx val="4"/>
          <c:order val="4"/>
          <c:tx>
            <c:strRef>
              <c:f>Sheet1!$G$57</c:f>
              <c:strCache>
                <c:ptCount val="1"/>
                <c:pt idx="0">
                  <c:v>Increased compared to prepandemic levels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Sreening/eye check-ups for DR</c:v>
                </c:pt>
                <c:pt idx="1">
                  <c:v>Treatment for DR</c:v>
                </c:pt>
                <c:pt idx="2">
                  <c:v>DR advocacy initiatives</c:v>
                </c:pt>
                <c:pt idx="3">
                  <c:v>DR research and development projects</c:v>
                </c:pt>
                <c:pt idx="4">
                  <c:v>Funding for DR services or activities</c:v>
                </c:pt>
              </c:strCache>
            </c:strRef>
          </c:cat>
          <c:val>
            <c:numRef>
              <c:f>Sheet1!$G$58:$G$62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2C-4441-ABC0-3EBFF591F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5788975"/>
        <c:axId val="1496904319"/>
      </c:barChart>
      <c:catAx>
        <c:axId val="14957889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904319"/>
        <c:crosses val="autoZero"/>
        <c:auto val="1"/>
        <c:lblAlgn val="ctr"/>
        <c:lblOffset val="100"/>
        <c:noMultiLvlLbl val="0"/>
      </c:catAx>
      <c:valAx>
        <c:axId val="1496904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78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Strategies to</a:t>
            </a:r>
            <a:r>
              <a:rPr lang="en-GB" b="1" baseline="0" dirty="0"/>
              <a:t> retain DR services </a:t>
            </a:r>
          </a:p>
          <a:p>
            <a:pPr>
              <a:defRPr b="1"/>
            </a:pPr>
            <a:r>
              <a:rPr lang="en-GB" b="1" baseline="0" dirty="0"/>
              <a:t>(n)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Sheet1!$E$92:$E$98</c:f>
              <c:strCache>
                <c:ptCount val="7"/>
                <c:pt idx="0">
                  <c:v>Teleophthalmology</c:v>
                </c:pt>
                <c:pt idx="1">
                  <c:v>Changes to patient flow</c:v>
                </c:pt>
                <c:pt idx="2">
                  <c:v>Awareness campaigns</c:v>
                </c:pt>
                <c:pt idx="3">
                  <c:v>Risk stratification</c:v>
                </c:pt>
                <c:pt idx="4">
                  <c:v>Task shifting</c:v>
                </c:pt>
                <c:pt idx="5">
                  <c:v>None</c:v>
                </c:pt>
                <c:pt idx="6">
                  <c:v>Other</c:v>
                </c:pt>
              </c:strCache>
            </c:strRef>
          </c:cat>
          <c:val>
            <c:numRef>
              <c:f>Sheet1!$F$92:$F$98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D-B64B-B5AB-7153BC90E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4084031"/>
        <c:axId val="1535708479"/>
      </c:barChart>
      <c:catAx>
        <c:axId val="15040840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708479"/>
        <c:crosses val="autoZero"/>
        <c:auto val="1"/>
        <c:lblAlgn val="ctr"/>
        <c:lblOffset val="100"/>
        <c:noMultiLvlLbl val="0"/>
      </c:catAx>
      <c:valAx>
        <c:axId val="153570847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08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77990" tIns="77990" rIns="77990" bIns="77990" rtlCol="0" anchor="t" anchorCtr="0"/>
          <a:lstStyle/>
          <a:p>
            <a:endParaRPr lang="en-AU" sz="11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77990" tIns="77990" rIns="77990" bIns="77990" rtlCol="0"/>
          <a:lstStyle>
            <a:lvl1pPr algn="r">
              <a:defRPr sz="1300"/>
            </a:lvl1pPr>
          </a:lstStyle>
          <a:p>
            <a:fld id="{4E50C307-5AD1-4F8C-91A0-1FC7219EFB34}" type="datetimeFigureOut">
              <a:rPr lang="en-AU" sz="1100">
                <a:cs typeface="Arial" pitchFamily="34" charset="0"/>
              </a:rPr>
              <a:t>26/10/2021</a:t>
            </a:fld>
            <a:endParaRPr lang="en-AU" sz="11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77990" tIns="77990" rIns="77990" bIns="77990" rtlCol="0" anchor="b"/>
          <a:lstStyle>
            <a:lvl1pPr algn="l">
              <a:defRPr sz="1300"/>
            </a:lvl1pPr>
          </a:lstStyle>
          <a:p>
            <a:endParaRPr lang="en-AU" sz="11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74926" y="8917422"/>
            <a:ext cx="1125908" cy="469424"/>
          </a:xfrm>
          <a:prstGeom prst="rect">
            <a:avLst/>
          </a:prstGeom>
        </p:spPr>
        <p:txBody>
          <a:bodyPr vert="horz" lIns="0" tIns="38995" rIns="99048" bIns="38995" rtlCol="0" anchor="b"/>
          <a:lstStyle>
            <a:lvl1pPr algn="r">
              <a:defRPr sz="1300"/>
            </a:lvl1pPr>
          </a:lstStyle>
          <a:p>
            <a:fld id="{AF84CFB5-B6E9-4915-957C-05CFA717E28F}" type="slidenum">
              <a:rPr lang="en-AU" sz="1100">
                <a:cs typeface="Arial" pitchFamily="34" charset="0"/>
              </a:rPr>
              <a:t>‹#›</a:t>
            </a:fld>
            <a:endParaRPr lang="en-AU" sz="11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8916" y="78238"/>
            <a:ext cx="5196867" cy="39118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1227" y="66502"/>
            <a:ext cx="1467845" cy="39118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26/10/2021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557213"/>
            <a:ext cx="5656262" cy="424180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230" y="5110112"/>
            <a:ext cx="5702166" cy="35742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55981" lvl="2" indent="-155981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311962" lvl="3" indent="-155981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8916" y="8917422"/>
            <a:ext cx="4971733" cy="3696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64724" y="8917422"/>
            <a:ext cx="1024270" cy="3696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65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31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68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11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98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4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45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84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87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16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5839130" cy="6221566"/>
          </a:xfrm>
          <a:custGeom>
            <a:avLst/>
            <a:gdLst>
              <a:gd name="connsiteX0" fmla="*/ 0 w 7740000"/>
              <a:gd name="connsiteY0" fmla="*/ 0 h 6231835"/>
              <a:gd name="connsiteX1" fmla="*/ 3870000 w 7740000"/>
              <a:gd name="connsiteY1" fmla="*/ 0 h 6231835"/>
              <a:gd name="connsiteX2" fmla="*/ 7740000 w 7740000"/>
              <a:gd name="connsiteY2" fmla="*/ 3115918 h 6231835"/>
              <a:gd name="connsiteX3" fmla="*/ 3870000 w 7740000"/>
              <a:gd name="connsiteY3" fmla="*/ 6231836 h 6231835"/>
              <a:gd name="connsiteX4" fmla="*/ 0 w 7740000"/>
              <a:gd name="connsiteY4" fmla="*/ 6231835 h 6231835"/>
              <a:gd name="connsiteX5" fmla="*/ 0 w 7740000"/>
              <a:gd name="connsiteY5" fmla="*/ 0 h 6231835"/>
              <a:gd name="connsiteX0" fmla="*/ 3870000 w 7740000"/>
              <a:gd name="connsiteY0" fmla="*/ 0 h 6231836"/>
              <a:gd name="connsiteX1" fmla="*/ 7740000 w 7740000"/>
              <a:gd name="connsiteY1" fmla="*/ 3115918 h 6231836"/>
              <a:gd name="connsiteX2" fmla="*/ 3870000 w 7740000"/>
              <a:gd name="connsiteY2" fmla="*/ 6231836 h 6231836"/>
              <a:gd name="connsiteX3" fmla="*/ 0 w 7740000"/>
              <a:gd name="connsiteY3" fmla="*/ 6231835 h 6231836"/>
              <a:gd name="connsiteX4" fmla="*/ 0 w 7740000"/>
              <a:gd name="connsiteY4" fmla="*/ 0 h 6231836"/>
              <a:gd name="connsiteX5" fmla="*/ 3961440 w 7740000"/>
              <a:gd name="connsiteY5" fmla="*/ 91440 h 6231836"/>
              <a:gd name="connsiteX0" fmla="*/ 5743623 w 7860803"/>
              <a:gd name="connsiteY0" fmla="*/ 206189 h 6231836"/>
              <a:gd name="connsiteX1" fmla="*/ 7740000 w 7860803"/>
              <a:gd name="connsiteY1" fmla="*/ 3115918 h 6231836"/>
              <a:gd name="connsiteX2" fmla="*/ 3870000 w 7860803"/>
              <a:gd name="connsiteY2" fmla="*/ 6231836 h 6231836"/>
              <a:gd name="connsiteX3" fmla="*/ 0 w 7860803"/>
              <a:gd name="connsiteY3" fmla="*/ 6231835 h 6231836"/>
              <a:gd name="connsiteX4" fmla="*/ 0 w 7860803"/>
              <a:gd name="connsiteY4" fmla="*/ 0 h 6231836"/>
              <a:gd name="connsiteX5" fmla="*/ 3961440 w 7860803"/>
              <a:gd name="connsiteY5" fmla="*/ 91440 h 6231836"/>
              <a:gd name="connsiteX0" fmla="*/ 5743623 w 7860803"/>
              <a:gd name="connsiteY0" fmla="*/ 206189 h 6231836"/>
              <a:gd name="connsiteX1" fmla="*/ 7740000 w 7860803"/>
              <a:gd name="connsiteY1" fmla="*/ 3115918 h 6231836"/>
              <a:gd name="connsiteX2" fmla="*/ 3870000 w 7860803"/>
              <a:gd name="connsiteY2" fmla="*/ 6231836 h 6231836"/>
              <a:gd name="connsiteX3" fmla="*/ 0 w 7860803"/>
              <a:gd name="connsiteY3" fmla="*/ 6231835 h 6231836"/>
              <a:gd name="connsiteX4" fmla="*/ 0 w 7860803"/>
              <a:gd name="connsiteY4" fmla="*/ 0 h 6231836"/>
              <a:gd name="connsiteX5" fmla="*/ 5368899 w 7860803"/>
              <a:gd name="connsiteY5" fmla="*/ 1793 h 6231836"/>
              <a:gd name="connsiteX0" fmla="*/ 5376070 w 7800745"/>
              <a:gd name="connsiteY0" fmla="*/ 8965 h 6231836"/>
              <a:gd name="connsiteX1" fmla="*/ 7740000 w 7800745"/>
              <a:gd name="connsiteY1" fmla="*/ 3115918 h 6231836"/>
              <a:gd name="connsiteX2" fmla="*/ 3870000 w 7800745"/>
              <a:gd name="connsiteY2" fmla="*/ 6231836 h 6231836"/>
              <a:gd name="connsiteX3" fmla="*/ 0 w 7800745"/>
              <a:gd name="connsiteY3" fmla="*/ 6231835 h 6231836"/>
              <a:gd name="connsiteX4" fmla="*/ 0 w 7800745"/>
              <a:gd name="connsiteY4" fmla="*/ 0 h 6231836"/>
              <a:gd name="connsiteX5" fmla="*/ 5368899 w 7800745"/>
              <a:gd name="connsiteY5" fmla="*/ 1793 h 6231836"/>
              <a:gd name="connsiteX0" fmla="*/ 5376070 w 7758723"/>
              <a:gd name="connsiteY0" fmla="*/ 8965 h 6231836"/>
              <a:gd name="connsiteX1" fmla="*/ 7740000 w 7758723"/>
              <a:gd name="connsiteY1" fmla="*/ 3115918 h 6231836"/>
              <a:gd name="connsiteX2" fmla="*/ 3870000 w 7758723"/>
              <a:gd name="connsiteY2" fmla="*/ 6231836 h 6231836"/>
              <a:gd name="connsiteX3" fmla="*/ 0 w 7758723"/>
              <a:gd name="connsiteY3" fmla="*/ 6231835 h 6231836"/>
              <a:gd name="connsiteX4" fmla="*/ 0 w 7758723"/>
              <a:gd name="connsiteY4" fmla="*/ 0 h 6231836"/>
              <a:gd name="connsiteX5" fmla="*/ 5368899 w 7758723"/>
              <a:gd name="connsiteY5" fmla="*/ 1793 h 6231836"/>
              <a:gd name="connsiteX0" fmla="*/ 5376070 w 5881317"/>
              <a:gd name="connsiteY0" fmla="*/ 8965 h 6231836"/>
              <a:gd name="connsiteX1" fmla="*/ 5803624 w 5881317"/>
              <a:gd name="connsiteY1" fmla="*/ 2622859 h 6231836"/>
              <a:gd name="connsiteX2" fmla="*/ 3870000 w 5881317"/>
              <a:gd name="connsiteY2" fmla="*/ 6231836 h 6231836"/>
              <a:gd name="connsiteX3" fmla="*/ 0 w 5881317"/>
              <a:gd name="connsiteY3" fmla="*/ 6231835 h 6231836"/>
              <a:gd name="connsiteX4" fmla="*/ 0 w 5881317"/>
              <a:gd name="connsiteY4" fmla="*/ 0 h 6231836"/>
              <a:gd name="connsiteX5" fmla="*/ 5368899 w 5881317"/>
              <a:gd name="connsiteY5" fmla="*/ 1793 h 6231836"/>
              <a:gd name="connsiteX0" fmla="*/ 5376070 w 5867151"/>
              <a:gd name="connsiteY0" fmla="*/ 8965 h 6231836"/>
              <a:gd name="connsiteX1" fmla="*/ 5803624 w 5867151"/>
              <a:gd name="connsiteY1" fmla="*/ 2622859 h 6231836"/>
              <a:gd name="connsiteX2" fmla="*/ 3870000 w 5867151"/>
              <a:gd name="connsiteY2" fmla="*/ 6231836 h 6231836"/>
              <a:gd name="connsiteX3" fmla="*/ 0 w 5867151"/>
              <a:gd name="connsiteY3" fmla="*/ 6231835 h 6231836"/>
              <a:gd name="connsiteX4" fmla="*/ 0 w 5867151"/>
              <a:gd name="connsiteY4" fmla="*/ 0 h 6231836"/>
              <a:gd name="connsiteX5" fmla="*/ 5368899 w 5867151"/>
              <a:gd name="connsiteY5" fmla="*/ 1793 h 6231836"/>
              <a:gd name="connsiteX0" fmla="*/ 5376070 w 5867151"/>
              <a:gd name="connsiteY0" fmla="*/ 8965 h 6231836"/>
              <a:gd name="connsiteX1" fmla="*/ 5803624 w 5867151"/>
              <a:gd name="connsiteY1" fmla="*/ 2622859 h 6231836"/>
              <a:gd name="connsiteX2" fmla="*/ 3870000 w 5867151"/>
              <a:gd name="connsiteY2" fmla="*/ 6231836 h 6231836"/>
              <a:gd name="connsiteX3" fmla="*/ 0 w 5867151"/>
              <a:gd name="connsiteY3" fmla="*/ 6231835 h 6231836"/>
              <a:gd name="connsiteX4" fmla="*/ 0 w 5867151"/>
              <a:gd name="connsiteY4" fmla="*/ 0 h 6231836"/>
              <a:gd name="connsiteX5" fmla="*/ 5368899 w 5867151"/>
              <a:gd name="connsiteY5" fmla="*/ 1793 h 6231836"/>
              <a:gd name="connsiteX0" fmla="*/ 5376070 w 5884908"/>
              <a:gd name="connsiteY0" fmla="*/ 8965 h 6231836"/>
              <a:gd name="connsiteX1" fmla="*/ 5803624 w 5884908"/>
              <a:gd name="connsiteY1" fmla="*/ 2622859 h 6231836"/>
              <a:gd name="connsiteX2" fmla="*/ 3870000 w 5884908"/>
              <a:gd name="connsiteY2" fmla="*/ 6231836 h 6231836"/>
              <a:gd name="connsiteX3" fmla="*/ 0 w 5884908"/>
              <a:gd name="connsiteY3" fmla="*/ 6231835 h 6231836"/>
              <a:gd name="connsiteX4" fmla="*/ 0 w 5884908"/>
              <a:gd name="connsiteY4" fmla="*/ 0 h 6231836"/>
              <a:gd name="connsiteX5" fmla="*/ 5368899 w 5884908"/>
              <a:gd name="connsiteY5" fmla="*/ 1793 h 6231836"/>
              <a:gd name="connsiteX0" fmla="*/ 5376070 w 5846693"/>
              <a:gd name="connsiteY0" fmla="*/ 8965 h 6231836"/>
              <a:gd name="connsiteX1" fmla="*/ 5803624 w 5846693"/>
              <a:gd name="connsiteY1" fmla="*/ 2622859 h 6231836"/>
              <a:gd name="connsiteX2" fmla="*/ 3870000 w 5846693"/>
              <a:gd name="connsiteY2" fmla="*/ 6231836 h 6231836"/>
              <a:gd name="connsiteX3" fmla="*/ 0 w 5846693"/>
              <a:gd name="connsiteY3" fmla="*/ 6231835 h 6231836"/>
              <a:gd name="connsiteX4" fmla="*/ 0 w 5846693"/>
              <a:gd name="connsiteY4" fmla="*/ 0 h 6231836"/>
              <a:gd name="connsiteX5" fmla="*/ 5368899 w 5846693"/>
              <a:gd name="connsiteY5" fmla="*/ 1793 h 6231836"/>
              <a:gd name="connsiteX0" fmla="*/ 5376070 w 5899430"/>
              <a:gd name="connsiteY0" fmla="*/ 8965 h 6231836"/>
              <a:gd name="connsiteX1" fmla="*/ 5803624 w 5899430"/>
              <a:gd name="connsiteY1" fmla="*/ 2622859 h 6231836"/>
              <a:gd name="connsiteX2" fmla="*/ 3870000 w 5899430"/>
              <a:gd name="connsiteY2" fmla="*/ 6231836 h 6231836"/>
              <a:gd name="connsiteX3" fmla="*/ 0 w 5899430"/>
              <a:gd name="connsiteY3" fmla="*/ 6231835 h 6231836"/>
              <a:gd name="connsiteX4" fmla="*/ 0 w 5899430"/>
              <a:gd name="connsiteY4" fmla="*/ 0 h 6231836"/>
              <a:gd name="connsiteX5" fmla="*/ 5368899 w 5899430"/>
              <a:gd name="connsiteY5" fmla="*/ 1793 h 6231836"/>
              <a:gd name="connsiteX0" fmla="*/ 5376070 w 5867151"/>
              <a:gd name="connsiteY0" fmla="*/ 8965 h 6231836"/>
              <a:gd name="connsiteX1" fmla="*/ 5803624 w 5867151"/>
              <a:gd name="connsiteY1" fmla="*/ 2622859 h 6231836"/>
              <a:gd name="connsiteX2" fmla="*/ 3870000 w 5867151"/>
              <a:gd name="connsiteY2" fmla="*/ 6231836 h 6231836"/>
              <a:gd name="connsiteX3" fmla="*/ 0 w 5867151"/>
              <a:gd name="connsiteY3" fmla="*/ 6231835 h 6231836"/>
              <a:gd name="connsiteX4" fmla="*/ 0 w 5867151"/>
              <a:gd name="connsiteY4" fmla="*/ 0 h 6231836"/>
              <a:gd name="connsiteX5" fmla="*/ 5368899 w 5867151"/>
              <a:gd name="connsiteY5" fmla="*/ 1793 h 6231836"/>
              <a:gd name="connsiteX0" fmla="*/ 5376070 w 5853382"/>
              <a:gd name="connsiteY0" fmla="*/ 8965 h 6231836"/>
              <a:gd name="connsiteX1" fmla="*/ 5803624 w 5853382"/>
              <a:gd name="connsiteY1" fmla="*/ 2622859 h 6231836"/>
              <a:gd name="connsiteX2" fmla="*/ 3870000 w 5853382"/>
              <a:gd name="connsiteY2" fmla="*/ 6231836 h 6231836"/>
              <a:gd name="connsiteX3" fmla="*/ 0 w 5853382"/>
              <a:gd name="connsiteY3" fmla="*/ 6231835 h 6231836"/>
              <a:gd name="connsiteX4" fmla="*/ 0 w 5853382"/>
              <a:gd name="connsiteY4" fmla="*/ 0 h 6231836"/>
              <a:gd name="connsiteX5" fmla="*/ 5368899 w 5853382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3870000 w 5850019"/>
              <a:gd name="connsiteY2" fmla="*/ 6231836 h 6231836"/>
              <a:gd name="connsiteX3" fmla="*/ 0 w 5850019"/>
              <a:gd name="connsiteY3" fmla="*/ 6231835 h 6231836"/>
              <a:gd name="connsiteX4" fmla="*/ 0 w 5850019"/>
              <a:gd name="connsiteY4" fmla="*/ 0 h 6231836"/>
              <a:gd name="connsiteX5" fmla="*/ 5368899 w 5850019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3870000 w 5850019"/>
              <a:gd name="connsiteY2" fmla="*/ 6231836 h 6231836"/>
              <a:gd name="connsiteX3" fmla="*/ 0 w 5850019"/>
              <a:gd name="connsiteY3" fmla="*/ 5900141 h 6231836"/>
              <a:gd name="connsiteX4" fmla="*/ 0 w 5850019"/>
              <a:gd name="connsiteY4" fmla="*/ 0 h 6231836"/>
              <a:gd name="connsiteX5" fmla="*/ 5368899 w 5850019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3870000 w 5850019"/>
              <a:gd name="connsiteY2" fmla="*/ 6231836 h 6231836"/>
              <a:gd name="connsiteX3" fmla="*/ 0 w 5850019"/>
              <a:gd name="connsiteY3" fmla="*/ 5900141 h 6231836"/>
              <a:gd name="connsiteX4" fmla="*/ 0 w 5850019"/>
              <a:gd name="connsiteY4" fmla="*/ 0 h 6231836"/>
              <a:gd name="connsiteX5" fmla="*/ 5368899 w 5850019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5369859 w 5850019"/>
              <a:gd name="connsiteY2" fmla="*/ 5405718 h 6231836"/>
              <a:gd name="connsiteX3" fmla="*/ 3870000 w 5850019"/>
              <a:gd name="connsiteY3" fmla="*/ 6231836 h 6231836"/>
              <a:gd name="connsiteX4" fmla="*/ 0 w 5850019"/>
              <a:gd name="connsiteY4" fmla="*/ 5900141 h 6231836"/>
              <a:gd name="connsiteX5" fmla="*/ 0 w 5850019"/>
              <a:gd name="connsiteY5" fmla="*/ 0 h 6231836"/>
              <a:gd name="connsiteX6" fmla="*/ 5368899 w 5850019"/>
              <a:gd name="connsiteY6" fmla="*/ 1793 h 6231836"/>
              <a:gd name="connsiteX0" fmla="*/ 5376070 w 5817387"/>
              <a:gd name="connsiteY0" fmla="*/ 8965 h 6231836"/>
              <a:gd name="connsiteX1" fmla="*/ 5803624 w 5817387"/>
              <a:gd name="connsiteY1" fmla="*/ 2622859 h 6231836"/>
              <a:gd name="connsiteX2" fmla="*/ 4930588 w 5817387"/>
              <a:gd name="connsiteY2" fmla="*/ 4706471 h 6231836"/>
              <a:gd name="connsiteX3" fmla="*/ 3870000 w 5817387"/>
              <a:gd name="connsiteY3" fmla="*/ 6231836 h 6231836"/>
              <a:gd name="connsiteX4" fmla="*/ 0 w 5817387"/>
              <a:gd name="connsiteY4" fmla="*/ 5900141 h 6231836"/>
              <a:gd name="connsiteX5" fmla="*/ 0 w 5817387"/>
              <a:gd name="connsiteY5" fmla="*/ 0 h 6231836"/>
              <a:gd name="connsiteX6" fmla="*/ 5368899 w 5817387"/>
              <a:gd name="connsiteY6" fmla="*/ 1793 h 6231836"/>
              <a:gd name="connsiteX0" fmla="*/ 5376070 w 5817387"/>
              <a:gd name="connsiteY0" fmla="*/ 8965 h 6231836"/>
              <a:gd name="connsiteX1" fmla="*/ 5803624 w 5817387"/>
              <a:gd name="connsiteY1" fmla="*/ 2622859 h 6231836"/>
              <a:gd name="connsiteX2" fmla="*/ 4930588 w 5817387"/>
              <a:gd name="connsiteY2" fmla="*/ 4706471 h 6231836"/>
              <a:gd name="connsiteX3" fmla="*/ 3870000 w 5817387"/>
              <a:gd name="connsiteY3" fmla="*/ 6231836 h 6231836"/>
              <a:gd name="connsiteX4" fmla="*/ 0 w 5817387"/>
              <a:gd name="connsiteY4" fmla="*/ 5900141 h 6231836"/>
              <a:gd name="connsiteX5" fmla="*/ 0 w 5817387"/>
              <a:gd name="connsiteY5" fmla="*/ 0 h 6231836"/>
              <a:gd name="connsiteX6" fmla="*/ 5368899 w 5817387"/>
              <a:gd name="connsiteY6" fmla="*/ 1793 h 6231836"/>
              <a:gd name="connsiteX0" fmla="*/ 5376070 w 5857744"/>
              <a:gd name="connsiteY0" fmla="*/ 8965 h 6231836"/>
              <a:gd name="connsiteX1" fmla="*/ 5803624 w 5857744"/>
              <a:gd name="connsiteY1" fmla="*/ 2622859 h 6231836"/>
              <a:gd name="connsiteX2" fmla="*/ 4930588 w 5857744"/>
              <a:gd name="connsiteY2" fmla="*/ 4706471 h 6231836"/>
              <a:gd name="connsiteX3" fmla="*/ 3870000 w 5857744"/>
              <a:gd name="connsiteY3" fmla="*/ 6231836 h 6231836"/>
              <a:gd name="connsiteX4" fmla="*/ 0 w 5857744"/>
              <a:gd name="connsiteY4" fmla="*/ 5900141 h 6231836"/>
              <a:gd name="connsiteX5" fmla="*/ 0 w 5857744"/>
              <a:gd name="connsiteY5" fmla="*/ 0 h 6231836"/>
              <a:gd name="connsiteX6" fmla="*/ 5368899 w 5857744"/>
              <a:gd name="connsiteY6" fmla="*/ 1793 h 6231836"/>
              <a:gd name="connsiteX0" fmla="*/ 5376070 w 5885924"/>
              <a:gd name="connsiteY0" fmla="*/ 8965 h 6231836"/>
              <a:gd name="connsiteX1" fmla="*/ 5803624 w 5885924"/>
              <a:gd name="connsiteY1" fmla="*/ 2622859 h 6231836"/>
              <a:gd name="connsiteX2" fmla="*/ 4930588 w 5885924"/>
              <a:gd name="connsiteY2" fmla="*/ 4706471 h 6231836"/>
              <a:gd name="connsiteX3" fmla="*/ 3870000 w 5885924"/>
              <a:gd name="connsiteY3" fmla="*/ 6231836 h 6231836"/>
              <a:gd name="connsiteX4" fmla="*/ 0 w 5885924"/>
              <a:gd name="connsiteY4" fmla="*/ 5900141 h 6231836"/>
              <a:gd name="connsiteX5" fmla="*/ 0 w 5885924"/>
              <a:gd name="connsiteY5" fmla="*/ 0 h 6231836"/>
              <a:gd name="connsiteX6" fmla="*/ 5368899 w 5885924"/>
              <a:gd name="connsiteY6" fmla="*/ 1793 h 6231836"/>
              <a:gd name="connsiteX0" fmla="*/ 5376070 w 5831634"/>
              <a:gd name="connsiteY0" fmla="*/ 8965 h 6231836"/>
              <a:gd name="connsiteX1" fmla="*/ 5803624 w 5831634"/>
              <a:gd name="connsiteY1" fmla="*/ 2622859 h 6231836"/>
              <a:gd name="connsiteX2" fmla="*/ 4930588 w 5831634"/>
              <a:gd name="connsiteY2" fmla="*/ 4706471 h 6231836"/>
              <a:gd name="connsiteX3" fmla="*/ 3870000 w 5831634"/>
              <a:gd name="connsiteY3" fmla="*/ 6231836 h 6231836"/>
              <a:gd name="connsiteX4" fmla="*/ 0 w 5831634"/>
              <a:gd name="connsiteY4" fmla="*/ 5900141 h 6231836"/>
              <a:gd name="connsiteX5" fmla="*/ 0 w 5831634"/>
              <a:gd name="connsiteY5" fmla="*/ 0 h 6231836"/>
              <a:gd name="connsiteX6" fmla="*/ 5368899 w 5831634"/>
              <a:gd name="connsiteY6" fmla="*/ 1793 h 6231836"/>
              <a:gd name="connsiteX0" fmla="*/ 5376070 w 5873618"/>
              <a:gd name="connsiteY0" fmla="*/ 8965 h 6231836"/>
              <a:gd name="connsiteX1" fmla="*/ 5848447 w 5873618"/>
              <a:gd name="connsiteY1" fmla="*/ 2067047 h 6231836"/>
              <a:gd name="connsiteX2" fmla="*/ 4930588 w 5873618"/>
              <a:gd name="connsiteY2" fmla="*/ 4706471 h 6231836"/>
              <a:gd name="connsiteX3" fmla="*/ 3870000 w 5873618"/>
              <a:gd name="connsiteY3" fmla="*/ 6231836 h 6231836"/>
              <a:gd name="connsiteX4" fmla="*/ 0 w 5873618"/>
              <a:gd name="connsiteY4" fmla="*/ 5900141 h 6231836"/>
              <a:gd name="connsiteX5" fmla="*/ 0 w 5873618"/>
              <a:gd name="connsiteY5" fmla="*/ 0 h 6231836"/>
              <a:gd name="connsiteX6" fmla="*/ 5368899 w 5873618"/>
              <a:gd name="connsiteY6" fmla="*/ 1793 h 6231836"/>
              <a:gd name="connsiteX0" fmla="*/ 5376070 w 5862899"/>
              <a:gd name="connsiteY0" fmla="*/ 8965 h 6231836"/>
              <a:gd name="connsiteX1" fmla="*/ 5848447 w 5862899"/>
              <a:gd name="connsiteY1" fmla="*/ 2067047 h 6231836"/>
              <a:gd name="connsiteX2" fmla="*/ 4930588 w 5862899"/>
              <a:gd name="connsiteY2" fmla="*/ 4706471 h 6231836"/>
              <a:gd name="connsiteX3" fmla="*/ 3870000 w 5862899"/>
              <a:gd name="connsiteY3" fmla="*/ 6231836 h 6231836"/>
              <a:gd name="connsiteX4" fmla="*/ 0 w 5862899"/>
              <a:gd name="connsiteY4" fmla="*/ 5900141 h 6231836"/>
              <a:gd name="connsiteX5" fmla="*/ 0 w 5862899"/>
              <a:gd name="connsiteY5" fmla="*/ 0 h 6231836"/>
              <a:gd name="connsiteX6" fmla="*/ 5368899 w 5862899"/>
              <a:gd name="connsiteY6" fmla="*/ 1793 h 6231836"/>
              <a:gd name="connsiteX0" fmla="*/ 5376070 w 5865431"/>
              <a:gd name="connsiteY0" fmla="*/ 8965 h 6231836"/>
              <a:gd name="connsiteX1" fmla="*/ 5848447 w 5865431"/>
              <a:gd name="connsiteY1" fmla="*/ 2067047 h 6231836"/>
              <a:gd name="connsiteX2" fmla="*/ 4930588 w 5865431"/>
              <a:gd name="connsiteY2" fmla="*/ 4706471 h 6231836"/>
              <a:gd name="connsiteX3" fmla="*/ 3870000 w 5865431"/>
              <a:gd name="connsiteY3" fmla="*/ 6231836 h 6231836"/>
              <a:gd name="connsiteX4" fmla="*/ 0 w 5865431"/>
              <a:gd name="connsiteY4" fmla="*/ 5900141 h 6231836"/>
              <a:gd name="connsiteX5" fmla="*/ 0 w 5865431"/>
              <a:gd name="connsiteY5" fmla="*/ 0 h 6231836"/>
              <a:gd name="connsiteX6" fmla="*/ 5368899 w 5865431"/>
              <a:gd name="connsiteY6" fmla="*/ 1793 h 6231836"/>
              <a:gd name="connsiteX0" fmla="*/ 5376070 w 5879468"/>
              <a:gd name="connsiteY0" fmla="*/ 8965 h 6231836"/>
              <a:gd name="connsiteX1" fmla="*/ 5848447 w 5879468"/>
              <a:gd name="connsiteY1" fmla="*/ 2067047 h 6231836"/>
              <a:gd name="connsiteX2" fmla="*/ 4930588 w 5879468"/>
              <a:gd name="connsiteY2" fmla="*/ 4706471 h 6231836"/>
              <a:gd name="connsiteX3" fmla="*/ 3870000 w 5879468"/>
              <a:gd name="connsiteY3" fmla="*/ 6231836 h 6231836"/>
              <a:gd name="connsiteX4" fmla="*/ 0 w 5879468"/>
              <a:gd name="connsiteY4" fmla="*/ 5900141 h 6231836"/>
              <a:gd name="connsiteX5" fmla="*/ 0 w 5879468"/>
              <a:gd name="connsiteY5" fmla="*/ 0 h 6231836"/>
              <a:gd name="connsiteX6" fmla="*/ 5368899 w 5879468"/>
              <a:gd name="connsiteY6" fmla="*/ 1793 h 6231836"/>
              <a:gd name="connsiteX0" fmla="*/ 5376070 w 5849113"/>
              <a:gd name="connsiteY0" fmla="*/ 8965 h 6231836"/>
              <a:gd name="connsiteX1" fmla="*/ 5848447 w 5849113"/>
              <a:gd name="connsiteY1" fmla="*/ 2067047 h 6231836"/>
              <a:gd name="connsiteX2" fmla="*/ 5459506 w 5849113"/>
              <a:gd name="connsiteY2" fmla="*/ 3720354 h 6231836"/>
              <a:gd name="connsiteX3" fmla="*/ 3870000 w 5849113"/>
              <a:gd name="connsiteY3" fmla="*/ 6231836 h 6231836"/>
              <a:gd name="connsiteX4" fmla="*/ 0 w 5849113"/>
              <a:gd name="connsiteY4" fmla="*/ 5900141 h 6231836"/>
              <a:gd name="connsiteX5" fmla="*/ 0 w 5849113"/>
              <a:gd name="connsiteY5" fmla="*/ 0 h 6231836"/>
              <a:gd name="connsiteX6" fmla="*/ 5368899 w 5849113"/>
              <a:gd name="connsiteY6" fmla="*/ 1793 h 6231836"/>
              <a:gd name="connsiteX0" fmla="*/ 5376070 w 5849113"/>
              <a:gd name="connsiteY0" fmla="*/ 8965 h 6213907"/>
              <a:gd name="connsiteX1" fmla="*/ 5848447 w 5849113"/>
              <a:gd name="connsiteY1" fmla="*/ 2067047 h 6213907"/>
              <a:gd name="connsiteX2" fmla="*/ 5459506 w 5849113"/>
              <a:gd name="connsiteY2" fmla="*/ 3720354 h 6213907"/>
              <a:gd name="connsiteX3" fmla="*/ 3932752 w 5849113"/>
              <a:gd name="connsiteY3" fmla="*/ 6213907 h 6213907"/>
              <a:gd name="connsiteX4" fmla="*/ 0 w 5849113"/>
              <a:gd name="connsiteY4" fmla="*/ 5900141 h 6213907"/>
              <a:gd name="connsiteX5" fmla="*/ 0 w 5849113"/>
              <a:gd name="connsiteY5" fmla="*/ 0 h 6213907"/>
              <a:gd name="connsiteX6" fmla="*/ 5368899 w 5849113"/>
              <a:gd name="connsiteY6" fmla="*/ 1793 h 6213907"/>
              <a:gd name="connsiteX0" fmla="*/ 5376070 w 5849113"/>
              <a:gd name="connsiteY0" fmla="*/ 8965 h 6276660"/>
              <a:gd name="connsiteX1" fmla="*/ 5848447 w 5849113"/>
              <a:gd name="connsiteY1" fmla="*/ 2067047 h 6276660"/>
              <a:gd name="connsiteX2" fmla="*/ 5459506 w 5849113"/>
              <a:gd name="connsiteY2" fmla="*/ 3720354 h 6276660"/>
              <a:gd name="connsiteX3" fmla="*/ 3896893 w 5849113"/>
              <a:gd name="connsiteY3" fmla="*/ 6276660 h 6276660"/>
              <a:gd name="connsiteX4" fmla="*/ 0 w 5849113"/>
              <a:gd name="connsiteY4" fmla="*/ 5900141 h 6276660"/>
              <a:gd name="connsiteX5" fmla="*/ 0 w 5849113"/>
              <a:gd name="connsiteY5" fmla="*/ 0 h 6276660"/>
              <a:gd name="connsiteX6" fmla="*/ 5368899 w 5849113"/>
              <a:gd name="connsiteY6" fmla="*/ 1793 h 6276660"/>
              <a:gd name="connsiteX0" fmla="*/ 5376070 w 5849113"/>
              <a:gd name="connsiteY0" fmla="*/ 8965 h 6276660"/>
              <a:gd name="connsiteX1" fmla="*/ 5848447 w 5849113"/>
              <a:gd name="connsiteY1" fmla="*/ 2067047 h 6276660"/>
              <a:gd name="connsiteX2" fmla="*/ 5459506 w 5849113"/>
              <a:gd name="connsiteY2" fmla="*/ 3720354 h 6276660"/>
              <a:gd name="connsiteX3" fmla="*/ 3896893 w 5849113"/>
              <a:gd name="connsiteY3" fmla="*/ 6276660 h 6276660"/>
              <a:gd name="connsiteX4" fmla="*/ 0 w 5849113"/>
              <a:gd name="connsiteY4" fmla="*/ 5900141 h 6276660"/>
              <a:gd name="connsiteX5" fmla="*/ 0 w 5849113"/>
              <a:gd name="connsiteY5" fmla="*/ 0 h 6276660"/>
              <a:gd name="connsiteX6" fmla="*/ 5368899 w 5849113"/>
              <a:gd name="connsiteY6" fmla="*/ 1793 h 6276660"/>
              <a:gd name="connsiteX0" fmla="*/ 5376070 w 5849113"/>
              <a:gd name="connsiteY0" fmla="*/ 8965 h 6280935"/>
              <a:gd name="connsiteX1" fmla="*/ 5848447 w 5849113"/>
              <a:gd name="connsiteY1" fmla="*/ 2067047 h 6280935"/>
              <a:gd name="connsiteX2" fmla="*/ 5459506 w 5849113"/>
              <a:gd name="connsiteY2" fmla="*/ 3720354 h 6280935"/>
              <a:gd name="connsiteX3" fmla="*/ 3896893 w 5849113"/>
              <a:gd name="connsiteY3" fmla="*/ 6276660 h 6280935"/>
              <a:gd name="connsiteX4" fmla="*/ 0 w 5849113"/>
              <a:gd name="connsiteY4" fmla="*/ 5900141 h 6280935"/>
              <a:gd name="connsiteX5" fmla="*/ 0 w 5849113"/>
              <a:gd name="connsiteY5" fmla="*/ 0 h 6280935"/>
              <a:gd name="connsiteX6" fmla="*/ 5368899 w 5849113"/>
              <a:gd name="connsiteY6" fmla="*/ 1793 h 6280935"/>
              <a:gd name="connsiteX0" fmla="*/ 5376070 w 5849113"/>
              <a:gd name="connsiteY0" fmla="*/ 8965 h 6660500"/>
              <a:gd name="connsiteX1" fmla="*/ 5848447 w 5849113"/>
              <a:gd name="connsiteY1" fmla="*/ 2067047 h 6660500"/>
              <a:gd name="connsiteX2" fmla="*/ 5459506 w 5849113"/>
              <a:gd name="connsiteY2" fmla="*/ 3720354 h 6660500"/>
              <a:gd name="connsiteX3" fmla="*/ 3896893 w 5849113"/>
              <a:gd name="connsiteY3" fmla="*/ 6276660 h 6660500"/>
              <a:gd name="connsiteX4" fmla="*/ 0 w 5849113"/>
              <a:gd name="connsiteY4" fmla="*/ 5900141 h 6660500"/>
              <a:gd name="connsiteX5" fmla="*/ 0 w 5849113"/>
              <a:gd name="connsiteY5" fmla="*/ 0 h 6660500"/>
              <a:gd name="connsiteX6" fmla="*/ 5368899 w 5849113"/>
              <a:gd name="connsiteY6" fmla="*/ 1793 h 6660500"/>
              <a:gd name="connsiteX0" fmla="*/ 5376070 w 5849113"/>
              <a:gd name="connsiteY0" fmla="*/ 8965 h 6231463"/>
              <a:gd name="connsiteX1" fmla="*/ 5848447 w 5849113"/>
              <a:gd name="connsiteY1" fmla="*/ 2067047 h 6231463"/>
              <a:gd name="connsiteX2" fmla="*/ 5459506 w 5849113"/>
              <a:gd name="connsiteY2" fmla="*/ 3720354 h 6231463"/>
              <a:gd name="connsiteX3" fmla="*/ 3914822 w 5849113"/>
              <a:gd name="connsiteY3" fmla="*/ 5550519 h 6231463"/>
              <a:gd name="connsiteX4" fmla="*/ 0 w 5849113"/>
              <a:gd name="connsiteY4" fmla="*/ 5900141 h 6231463"/>
              <a:gd name="connsiteX5" fmla="*/ 0 w 5849113"/>
              <a:gd name="connsiteY5" fmla="*/ 0 h 6231463"/>
              <a:gd name="connsiteX6" fmla="*/ 5368899 w 5849113"/>
              <a:gd name="connsiteY6" fmla="*/ 1793 h 6231463"/>
              <a:gd name="connsiteX0" fmla="*/ 5376070 w 5849113"/>
              <a:gd name="connsiteY0" fmla="*/ 8965 h 6217452"/>
              <a:gd name="connsiteX1" fmla="*/ 5848447 w 5849113"/>
              <a:gd name="connsiteY1" fmla="*/ 2067047 h 6217452"/>
              <a:gd name="connsiteX2" fmla="*/ 5459506 w 5849113"/>
              <a:gd name="connsiteY2" fmla="*/ 3720354 h 6217452"/>
              <a:gd name="connsiteX3" fmla="*/ 3986540 w 5849113"/>
              <a:gd name="connsiteY3" fmla="*/ 5514660 h 6217452"/>
              <a:gd name="connsiteX4" fmla="*/ 0 w 5849113"/>
              <a:gd name="connsiteY4" fmla="*/ 5900141 h 6217452"/>
              <a:gd name="connsiteX5" fmla="*/ 0 w 5849113"/>
              <a:gd name="connsiteY5" fmla="*/ 0 h 6217452"/>
              <a:gd name="connsiteX6" fmla="*/ 5368899 w 5849113"/>
              <a:gd name="connsiteY6" fmla="*/ 1793 h 6217452"/>
              <a:gd name="connsiteX0" fmla="*/ 5376070 w 5849113"/>
              <a:gd name="connsiteY0" fmla="*/ 8965 h 6266644"/>
              <a:gd name="connsiteX1" fmla="*/ 5848447 w 5849113"/>
              <a:gd name="connsiteY1" fmla="*/ 2067047 h 6266644"/>
              <a:gd name="connsiteX2" fmla="*/ 5459506 w 5849113"/>
              <a:gd name="connsiteY2" fmla="*/ 3720354 h 6266644"/>
              <a:gd name="connsiteX3" fmla="*/ 3986540 w 5849113"/>
              <a:gd name="connsiteY3" fmla="*/ 5514660 h 6266644"/>
              <a:gd name="connsiteX4" fmla="*/ 0 w 5849113"/>
              <a:gd name="connsiteY4" fmla="*/ 5900141 h 6266644"/>
              <a:gd name="connsiteX5" fmla="*/ 0 w 5849113"/>
              <a:gd name="connsiteY5" fmla="*/ 0 h 6266644"/>
              <a:gd name="connsiteX6" fmla="*/ 5368899 w 5849113"/>
              <a:gd name="connsiteY6" fmla="*/ 1793 h 6266644"/>
              <a:gd name="connsiteX0" fmla="*/ 5376070 w 5849113"/>
              <a:gd name="connsiteY0" fmla="*/ 8965 h 6196054"/>
              <a:gd name="connsiteX1" fmla="*/ 5848447 w 5849113"/>
              <a:gd name="connsiteY1" fmla="*/ 2067047 h 6196054"/>
              <a:gd name="connsiteX2" fmla="*/ 5459506 w 5849113"/>
              <a:gd name="connsiteY2" fmla="*/ 3720354 h 6196054"/>
              <a:gd name="connsiteX3" fmla="*/ 3986540 w 5849113"/>
              <a:gd name="connsiteY3" fmla="*/ 5514660 h 6196054"/>
              <a:gd name="connsiteX4" fmla="*/ 0 w 5849113"/>
              <a:gd name="connsiteY4" fmla="*/ 5900141 h 6196054"/>
              <a:gd name="connsiteX5" fmla="*/ 0 w 5849113"/>
              <a:gd name="connsiteY5" fmla="*/ 0 h 6196054"/>
              <a:gd name="connsiteX6" fmla="*/ 5368899 w 5849113"/>
              <a:gd name="connsiteY6" fmla="*/ 1793 h 6196054"/>
              <a:gd name="connsiteX0" fmla="*/ 5376070 w 5849113"/>
              <a:gd name="connsiteY0" fmla="*/ 8965 h 6196054"/>
              <a:gd name="connsiteX1" fmla="*/ 5848447 w 5849113"/>
              <a:gd name="connsiteY1" fmla="*/ 2067047 h 6196054"/>
              <a:gd name="connsiteX2" fmla="*/ 5459506 w 5849113"/>
              <a:gd name="connsiteY2" fmla="*/ 3720354 h 6196054"/>
              <a:gd name="connsiteX3" fmla="*/ 3977575 w 5849113"/>
              <a:gd name="connsiteY3" fmla="*/ 5514660 h 6196054"/>
              <a:gd name="connsiteX4" fmla="*/ 0 w 5849113"/>
              <a:gd name="connsiteY4" fmla="*/ 5900141 h 6196054"/>
              <a:gd name="connsiteX5" fmla="*/ 0 w 5849113"/>
              <a:gd name="connsiteY5" fmla="*/ 0 h 6196054"/>
              <a:gd name="connsiteX6" fmla="*/ 5368899 w 5849113"/>
              <a:gd name="connsiteY6" fmla="*/ 1793 h 6196054"/>
              <a:gd name="connsiteX0" fmla="*/ 5376070 w 5849113"/>
              <a:gd name="connsiteY0" fmla="*/ 8965 h 6190899"/>
              <a:gd name="connsiteX1" fmla="*/ 5848447 w 5849113"/>
              <a:gd name="connsiteY1" fmla="*/ 2067047 h 6190899"/>
              <a:gd name="connsiteX2" fmla="*/ 5459506 w 5849113"/>
              <a:gd name="connsiteY2" fmla="*/ 3720354 h 6190899"/>
              <a:gd name="connsiteX3" fmla="*/ 3977575 w 5849113"/>
              <a:gd name="connsiteY3" fmla="*/ 5514660 h 6190899"/>
              <a:gd name="connsiteX4" fmla="*/ 0 w 5849113"/>
              <a:gd name="connsiteY4" fmla="*/ 5900141 h 6190899"/>
              <a:gd name="connsiteX5" fmla="*/ 0 w 5849113"/>
              <a:gd name="connsiteY5" fmla="*/ 0 h 6190899"/>
              <a:gd name="connsiteX6" fmla="*/ 5368899 w 5849113"/>
              <a:gd name="connsiteY6" fmla="*/ 1793 h 6190899"/>
              <a:gd name="connsiteX0" fmla="*/ 5376070 w 5849113"/>
              <a:gd name="connsiteY0" fmla="*/ 8965 h 6217452"/>
              <a:gd name="connsiteX1" fmla="*/ 5848447 w 5849113"/>
              <a:gd name="connsiteY1" fmla="*/ 2067047 h 6217452"/>
              <a:gd name="connsiteX2" fmla="*/ 5459506 w 5849113"/>
              <a:gd name="connsiteY2" fmla="*/ 3720354 h 6217452"/>
              <a:gd name="connsiteX3" fmla="*/ 3977575 w 5849113"/>
              <a:gd name="connsiteY3" fmla="*/ 5514660 h 6217452"/>
              <a:gd name="connsiteX4" fmla="*/ 0 w 5849113"/>
              <a:gd name="connsiteY4" fmla="*/ 5900141 h 6217452"/>
              <a:gd name="connsiteX5" fmla="*/ 0 w 5849113"/>
              <a:gd name="connsiteY5" fmla="*/ 0 h 6217452"/>
              <a:gd name="connsiteX6" fmla="*/ 5368899 w 5849113"/>
              <a:gd name="connsiteY6" fmla="*/ 1793 h 6217452"/>
              <a:gd name="connsiteX0" fmla="*/ 5376070 w 5849113"/>
              <a:gd name="connsiteY0" fmla="*/ 8965 h 6204155"/>
              <a:gd name="connsiteX1" fmla="*/ 5848447 w 5849113"/>
              <a:gd name="connsiteY1" fmla="*/ 2067047 h 6204155"/>
              <a:gd name="connsiteX2" fmla="*/ 5459506 w 5849113"/>
              <a:gd name="connsiteY2" fmla="*/ 3720354 h 6204155"/>
              <a:gd name="connsiteX3" fmla="*/ 3771387 w 5849113"/>
              <a:gd name="connsiteY3" fmla="*/ 5478801 h 6204155"/>
              <a:gd name="connsiteX4" fmla="*/ 0 w 5849113"/>
              <a:gd name="connsiteY4" fmla="*/ 5900141 h 6204155"/>
              <a:gd name="connsiteX5" fmla="*/ 0 w 5849113"/>
              <a:gd name="connsiteY5" fmla="*/ 0 h 6204155"/>
              <a:gd name="connsiteX6" fmla="*/ 5368899 w 5849113"/>
              <a:gd name="connsiteY6" fmla="*/ 1793 h 6204155"/>
              <a:gd name="connsiteX0" fmla="*/ 5376070 w 5849113"/>
              <a:gd name="connsiteY0" fmla="*/ 8965 h 6096535"/>
              <a:gd name="connsiteX1" fmla="*/ 5848447 w 5849113"/>
              <a:gd name="connsiteY1" fmla="*/ 2067047 h 6096535"/>
              <a:gd name="connsiteX2" fmla="*/ 5459506 w 5849113"/>
              <a:gd name="connsiteY2" fmla="*/ 3720354 h 6096535"/>
              <a:gd name="connsiteX3" fmla="*/ 3771387 w 5849113"/>
              <a:gd name="connsiteY3" fmla="*/ 5478801 h 6096535"/>
              <a:gd name="connsiteX4" fmla="*/ 0 w 5849113"/>
              <a:gd name="connsiteY4" fmla="*/ 5900141 h 6096535"/>
              <a:gd name="connsiteX5" fmla="*/ 0 w 5849113"/>
              <a:gd name="connsiteY5" fmla="*/ 0 h 6096535"/>
              <a:gd name="connsiteX6" fmla="*/ 5368899 w 5849113"/>
              <a:gd name="connsiteY6" fmla="*/ 1793 h 6096535"/>
              <a:gd name="connsiteX0" fmla="*/ 5376070 w 5849113"/>
              <a:gd name="connsiteY0" fmla="*/ 8965 h 6129591"/>
              <a:gd name="connsiteX1" fmla="*/ 5848447 w 5849113"/>
              <a:gd name="connsiteY1" fmla="*/ 2067047 h 6129591"/>
              <a:gd name="connsiteX2" fmla="*/ 5459506 w 5849113"/>
              <a:gd name="connsiteY2" fmla="*/ 3720354 h 6129591"/>
              <a:gd name="connsiteX3" fmla="*/ 3735528 w 5849113"/>
              <a:gd name="connsiteY3" fmla="*/ 5622236 h 6129591"/>
              <a:gd name="connsiteX4" fmla="*/ 0 w 5849113"/>
              <a:gd name="connsiteY4" fmla="*/ 5900141 h 6129591"/>
              <a:gd name="connsiteX5" fmla="*/ 0 w 5849113"/>
              <a:gd name="connsiteY5" fmla="*/ 0 h 6129591"/>
              <a:gd name="connsiteX6" fmla="*/ 5368899 w 5849113"/>
              <a:gd name="connsiteY6" fmla="*/ 1793 h 6129591"/>
              <a:gd name="connsiteX0" fmla="*/ 5376070 w 5849113"/>
              <a:gd name="connsiteY0" fmla="*/ 8965 h 6234586"/>
              <a:gd name="connsiteX1" fmla="*/ 5848447 w 5849113"/>
              <a:gd name="connsiteY1" fmla="*/ 2067047 h 6234586"/>
              <a:gd name="connsiteX2" fmla="*/ 5459506 w 5849113"/>
              <a:gd name="connsiteY2" fmla="*/ 3720354 h 6234586"/>
              <a:gd name="connsiteX3" fmla="*/ 3735528 w 5849113"/>
              <a:gd name="connsiteY3" fmla="*/ 5622236 h 6234586"/>
              <a:gd name="connsiteX4" fmla="*/ 0 w 5849113"/>
              <a:gd name="connsiteY4" fmla="*/ 5900141 h 6234586"/>
              <a:gd name="connsiteX5" fmla="*/ 0 w 5849113"/>
              <a:gd name="connsiteY5" fmla="*/ 0 h 6234586"/>
              <a:gd name="connsiteX6" fmla="*/ 5368899 w 5849113"/>
              <a:gd name="connsiteY6" fmla="*/ 1793 h 6234586"/>
              <a:gd name="connsiteX0" fmla="*/ 5376070 w 5849113"/>
              <a:gd name="connsiteY0" fmla="*/ 8965 h 6141388"/>
              <a:gd name="connsiteX1" fmla="*/ 5848447 w 5849113"/>
              <a:gd name="connsiteY1" fmla="*/ 2067047 h 6141388"/>
              <a:gd name="connsiteX2" fmla="*/ 5459506 w 5849113"/>
              <a:gd name="connsiteY2" fmla="*/ 3720354 h 6141388"/>
              <a:gd name="connsiteX3" fmla="*/ 3735528 w 5849113"/>
              <a:gd name="connsiteY3" fmla="*/ 5622236 h 6141388"/>
              <a:gd name="connsiteX4" fmla="*/ 0 w 5849113"/>
              <a:gd name="connsiteY4" fmla="*/ 5920643 h 6141388"/>
              <a:gd name="connsiteX5" fmla="*/ 0 w 5849113"/>
              <a:gd name="connsiteY5" fmla="*/ 0 h 6141388"/>
              <a:gd name="connsiteX6" fmla="*/ 5368899 w 5849113"/>
              <a:gd name="connsiteY6" fmla="*/ 1793 h 6141388"/>
              <a:gd name="connsiteX0" fmla="*/ 5376070 w 5849113"/>
              <a:gd name="connsiteY0" fmla="*/ 8965 h 6106783"/>
              <a:gd name="connsiteX1" fmla="*/ 5848447 w 5849113"/>
              <a:gd name="connsiteY1" fmla="*/ 2067047 h 6106783"/>
              <a:gd name="connsiteX2" fmla="*/ 5459506 w 5849113"/>
              <a:gd name="connsiteY2" fmla="*/ 3720354 h 6106783"/>
              <a:gd name="connsiteX3" fmla="*/ 3735528 w 5849113"/>
              <a:gd name="connsiteY3" fmla="*/ 5622236 h 6106783"/>
              <a:gd name="connsiteX4" fmla="*/ 0 w 5849113"/>
              <a:gd name="connsiteY4" fmla="*/ 5920643 h 6106783"/>
              <a:gd name="connsiteX5" fmla="*/ 0 w 5849113"/>
              <a:gd name="connsiteY5" fmla="*/ 0 h 6106783"/>
              <a:gd name="connsiteX6" fmla="*/ 5368899 w 5849113"/>
              <a:gd name="connsiteY6" fmla="*/ 1793 h 6106783"/>
              <a:gd name="connsiteX0" fmla="*/ 5376070 w 5849113"/>
              <a:gd name="connsiteY0" fmla="*/ 8965 h 6127246"/>
              <a:gd name="connsiteX1" fmla="*/ 5848447 w 5849113"/>
              <a:gd name="connsiteY1" fmla="*/ 2067047 h 6127246"/>
              <a:gd name="connsiteX2" fmla="*/ 5459506 w 5849113"/>
              <a:gd name="connsiteY2" fmla="*/ 3720354 h 6127246"/>
              <a:gd name="connsiteX3" fmla="*/ 3735528 w 5849113"/>
              <a:gd name="connsiteY3" fmla="*/ 5622236 h 6127246"/>
              <a:gd name="connsiteX4" fmla="*/ 0 w 5849113"/>
              <a:gd name="connsiteY4" fmla="*/ 5920643 h 6127246"/>
              <a:gd name="connsiteX5" fmla="*/ 0 w 5849113"/>
              <a:gd name="connsiteY5" fmla="*/ 0 h 6127246"/>
              <a:gd name="connsiteX6" fmla="*/ 5368899 w 5849113"/>
              <a:gd name="connsiteY6" fmla="*/ 1793 h 6127246"/>
              <a:gd name="connsiteX0" fmla="*/ 5376070 w 5849113"/>
              <a:gd name="connsiteY0" fmla="*/ 8965 h 6151508"/>
              <a:gd name="connsiteX1" fmla="*/ 5848447 w 5849113"/>
              <a:gd name="connsiteY1" fmla="*/ 2067047 h 6151508"/>
              <a:gd name="connsiteX2" fmla="*/ 5459506 w 5849113"/>
              <a:gd name="connsiteY2" fmla="*/ 3720354 h 6151508"/>
              <a:gd name="connsiteX3" fmla="*/ 3821638 w 5849113"/>
              <a:gd name="connsiteY3" fmla="*/ 5700144 h 6151508"/>
              <a:gd name="connsiteX4" fmla="*/ 0 w 5849113"/>
              <a:gd name="connsiteY4" fmla="*/ 5920643 h 6151508"/>
              <a:gd name="connsiteX5" fmla="*/ 0 w 5849113"/>
              <a:gd name="connsiteY5" fmla="*/ 0 h 6151508"/>
              <a:gd name="connsiteX6" fmla="*/ 5368899 w 5849113"/>
              <a:gd name="connsiteY6" fmla="*/ 1793 h 6151508"/>
              <a:gd name="connsiteX0" fmla="*/ 5376070 w 5849113"/>
              <a:gd name="connsiteY0" fmla="*/ 8965 h 6115985"/>
              <a:gd name="connsiteX1" fmla="*/ 5848447 w 5849113"/>
              <a:gd name="connsiteY1" fmla="*/ 2067047 h 6115985"/>
              <a:gd name="connsiteX2" fmla="*/ 5459506 w 5849113"/>
              <a:gd name="connsiteY2" fmla="*/ 3720354 h 6115985"/>
              <a:gd name="connsiteX3" fmla="*/ 3821638 w 5849113"/>
              <a:gd name="connsiteY3" fmla="*/ 5700144 h 6115985"/>
              <a:gd name="connsiteX4" fmla="*/ 0 w 5849113"/>
              <a:gd name="connsiteY4" fmla="*/ 5920643 h 6115985"/>
              <a:gd name="connsiteX5" fmla="*/ 0 w 5849113"/>
              <a:gd name="connsiteY5" fmla="*/ 0 h 6115985"/>
              <a:gd name="connsiteX6" fmla="*/ 5368899 w 5849113"/>
              <a:gd name="connsiteY6" fmla="*/ 1793 h 6115985"/>
              <a:gd name="connsiteX0" fmla="*/ 5376070 w 5849113"/>
              <a:gd name="connsiteY0" fmla="*/ 8965 h 6096988"/>
              <a:gd name="connsiteX1" fmla="*/ 5848447 w 5849113"/>
              <a:gd name="connsiteY1" fmla="*/ 2067047 h 6096988"/>
              <a:gd name="connsiteX2" fmla="*/ 5459506 w 5849113"/>
              <a:gd name="connsiteY2" fmla="*/ 3720354 h 6096988"/>
              <a:gd name="connsiteX3" fmla="*/ 3793717 w 5849113"/>
              <a:gd name="connsiteY3" fmla="*/ 5623362 h 6096988"/>
              <a:gd name="connsiteX4" fmla="*/ 0 w 5849113"/>
              <a:gd name="connsiteY4" fmla="*/ 5920643 h 6096988"/>
              <a:gd name="connsiteX5" fmla="*/ 0 w 5849113"/>
              <a:gd name="connsiteY5" fmla="*/ 0 h 6096988"/>
              <a:gd name="connsiteX6" fmla="*/ 5368899 w 5849113"/>
              <a:gd name="connsiteY6" fmla="*/ 1793 h 6096988"/>
              <a:gd name="connsiteX0" fmla="*/ 5376070 w 5849113"/>
              <a:gd name="connsiteY0" fmla="*/ 8965 h 6418451"/>
              <a:gd name="connsiteX1" fmla="*/ 5848447 w 5849113"/>
              <a:gd name="connsiteY1" fmla="*/ 2067047 h 6418451"/>
              <a:gd name="connsiteX2" fmla="*/ 5459506 w 5849113"/>
              <a:gd name="connsiteY2" fmla="*/ 3720354 h 6418451"/>
              <a:gd name="connsiteX3" fmla="*/ 3793717 w 5849113"/>
              <a:gd name="connsiteY3" fmla="*/ 5623362 h 6418451"/>
              <a:gd name="connsiteX4" fmla="*/ 1940482 w 5849113"/>
              <a:gd name="connsiteY4" fmla="*/ 6051793 h 6418451"/>
              <a:gd name="connsiteX5" fmla="*/ 0 w 5849113"/>
              <a:gd name="connsiteY5" fmla="*/ 5920643 h 6418451"/>
              <a:gd name="connsiteX6" fmla="*/ 0 w 5849113"/>
              <a:gd name="connsiteY6" fmla="*/ 0 h 6418451"/>
              <a:gd name="connsiteX7" fmla="*/ 5368899 w 5849113"/>
              <a:gd name="connsiteY7" fmla="*/ 1793 h 6418451"/>
              <a:gd name="connsiteX0" fmla="*/ 5376070 w 5849113"/>
              <a:gd name="connsiteY0" fmla="*/ 8965 h 6418451"/>
              <a:gd name="connsiteX1" fmla="*/ 5848447 w 5849113"/>
              <a:gd name="connsiteY1" fmla="*/ 2067047 h 6418451"/>
              <a:gd name="connsiteX2" fmla="*/ 5459506 w 5849113"/>
              <a:gd name="connsiteY2" fmla="*/ 3720354 h 6418451"/>
              <a:gd name="connsiteX3" fmla="*/ 3793717 w 5849113"/>
              <a:gd name="connsiteY3" fmla="*/ 5623362 h 6418451"/>
              <a:gd name="connsiteX4" fmla="*/ 1940482 w 5849113"/>
              <a:gd name="connsiteY4" fmla="*/ 6051793 h 6418451"/>
              <a:gd name="connsiteX5" fmla="*/ 0 w 5849113"/>
              <a:gd name="connsiteY5" fmla="*/ 5920643 h 6418451"/>
              <a:gd name="connsiteX6" fmla="*/ 0 w 5849113"/>
              <a:gd name="connsiteY6" fmla="*/ 0 h 6418451"/>
              <a:gd name="connsiteX7" fmla="*/ 5368899 w 5849113"/>
              <a:gd name="connsiteY7" fmla="*/ 1793 h 6418451"/>
              <a:gd name="connsiteX0" fmla="*/ 5376070 w 5849113"/>
              <a:gd name="connsiteY0" fmla="*/ 8965 h 6418451"/>
              <a:gd name="connsiteX1" fmla="*/ 5848447 w 5849113"/>
              <a:gd name="connsiteY1" fmla="*/ 2067047 h 6418451"/>
              <a:gd name="connsiteX2" fmla="*/ 5459506 w 5849113"/>
              <a:gd name="connsiteY2" fmla="*/ 3720354 h 6418451"/>
              <a:gd name="connsiteX3" fmla="*/ 3793717 w 5849113"/>
              <a:gd name="connsiteY3" fmla="*/ 5623362 h 6418451"/>
              <a:gd name="connsiteX4" fmla="*/ 1940482 w 5849113"/>
              <a:gd name="connsiteY4" fmla="*/ 6051793 h 6418451"/>
              <a:gd name="connsiteX5" fmla="*/ 0 w 5849113"/>
              <a:gd name="connsiteY5" fmla="*/ 5920643 h 6418451"/>
              <a:gd name="connsiteX6" fmla="*/ 0 w 5849113"/>
              <a:gd name="connsiteY6" fmla="*/ 0 h 6418451"/>
              <a:gd name="connsiteX7" fmla="*/ 5368899 w 5849113"/>
              <a:gd name="connsiteY7" fmla="*/ 1793 h 6418451"/>
              <a:gd name="connsiteX0" fmla="*/ 5376070 w 5849113"/>
              <a:gd name="connsiteY0" fmla="*/ 8965 h 6466560"/>
              <a:gd name="connsiteX1" fmla="*/ 5848447 w 5849113"/>
              <a:gd name="connsiteY1" fmla="*/ 2067047 h 6466560"/>
              <a:gd name="connsiteX2" fmla="*/ 5459506 w 5849113"/>
              <a:gd name="connsiteY2" fmla="*/ 3720354 h 6466560"/>
              <a:gd name="connsiteX3" fmla="*/ 3793717 w 5849113"/>
              <a:gd name="connsiteY3" fmla="*/ 5623362 h 6466560"/>
              <a:gd name="connsiteX4" fmla="*/ 2087065 w 5849113"/>
              <a:gd name="connsiteY4" fmla="*/ 6191396 h 6466560"/>
              <a:gd name="connsiteX5" fmla="*/ 0 w 5849113"/>
              <a:gd name="connsiteY5" fmla="*/ 5920643 h 6466560"/>
              <a:gd name="connsiteX6" fmla="*/ 0 w 5849113"/>
              <a:gd name="connsiteY6" fmla="*/ 0 h 6466560"/>
              <a:gd name="connsiteX7" fmla="*/ 5368899 w 5849113"/>
              <a:gd name="connsiteY7" fmla="*/ 1793 h 6466560"/>
              <a:gd name="connsiteX0" fmla="*/ 5376070 w 5849113"/>
              <a:gd name="connsiteY0" fmla="*/ 8965 h 6374155"/>
              <a:gd name="connsiteX1" fmla="*/ 5848447 w 5849113"/>
              <a:gd name="connsiteY1" fmla="*/ 2067047 h 6374155"/>
              <a:gd name="connsiteX2" fmla="*/ 5459506 w 5849113"/>
              <a:gd name="connsiteY2" fmla="*/ 3720354 h 6374155"/>
              <a:gd name="connsiteX3" fmla="*/ 3793717 w 5849113"/>
              <a:gd name="connsiteY3" fmla="*/ 5623362 h 6374155"/>
              <a:gd name="connsiteX4" fmla="*/ 2233648 w 5849113"/>
              <a:gd name="connsiteY4" fmla="*/ 5898230 h 6374155"/>
              <a:gd name="connsiteX5" fmla="*/ 0 w 5849113"/>
              <a:gd name="connsiteY5" fmla="*/ 5920643 h 6374155"/>
              <a:gd name="connsiteX6" fmla="*/ 0 w 5849113"/>
              <a:gd name="connsiteY6" fmla="*/ 0 h 6374155"/>
              <a:gd name="connsiteX7" fmla="*/ 5368899 w 5849113"/>
              <a:gd name="connsiteY7" fmla="*/ 1793 h 6374155"/>
              <a:gd name="connsiteX0" fmla="*/ 5376070 w 5849113"/>
              <a:gd name="connsiteY0" fmla="*/ 8965 h 6461357"/>
              <a:gd name="connsiteX1" fmla="*/ 5848447 w 5849113"/>
              <a:gd name="connsiteY1" fmla="*/ 2067047 h 6461357"/>
              <a:gd name="connsiteX2" fmla="*/ 5459506 w 5849113"/>
              <a:gd name="connsiteY2" fmla="*/ 3720354 h 6461357"/>
              <a:gd name="connsiteX3" fmla="*/ 3793717 w 5849113"/>
              <a:gd name="connsiteY3" fmla="*/ 5623362 h 6461357"/>
              <a:gd name="connsiteX4" fmla="*/ 1891621 w 5849113"/>
              <a:gd name="connsiteY4" fmla="*/ 6177437 h 6461357"/>
              <a:gd name="connsiteX5" fmla="*/ 0 w 5849113"/>
              <a:gd name="connsiteY5" fmla="*/ 5920643 h 6461357"/>
              <a:gd name="connsiteX6" fmla="*/ 0 w 5849113"/>
              <a:gd name="connsiteY6" fmla="*/ 0 h 6461357"/>
              <a:gd name="connsiteX7" fmla="*/ 5368899 w 5849113"/>
              <a:gd name="connsiteY7" fmla="*/ 1793 h 6461357"/>
              <a:gd name="connsiteX0" fmla="*/ 5376070 w 5849113"/>
              <a:gd name="connsiteY0" fmla="*/ 8965 h 6201311"/>
              <a:gd name="connsiteX1" fmla="*/ 5848447 w 5849113"/>
              <a:gd name="connsiteY1" fmla="*/ 2067047 h 6201311"/>
              <a:gd name="connsiteX2" fmla="*/ 5459506 w 5849113"/>
              <a:gd name="connsiteY2" fmla="*/ 3720354 h 6201311"/>
              <a:gd name="connsiteX3" fmla="*/ 3793717 w 5849113"/>
              <a:gd name="connsiteY3" fmla="*/ 5623362 h 6201311"/>
              <a:gd name="connsiteX4" fmla="*/ 1891621 w 5849113"/>
              <a:gd name="connsiteY4" fmla="*/ 6177437 h 6201311"/>
              <a:gd name="connsiteX5" fmla="*/ 0 w 5849113"/>
              <a:gd name="connsiteY5" fmla="*/ 5920643 h 6201311"/>
              <a:gd name="connsiteX6" fmla="*/ 0 w 5849113"/>
              <a:gd name="connsiteY6" fmla="*/ 0 h 6201311"/>
              <a:gd name="connsiteX7" fmla="*/ 5368899 w 5849113"/>
              <a:gd name="connsiteY7" fmla="*/ 1793 h 6201311"/>
              <a:gd name="connsiteX0" fmla="*/ 5376070 w 5849113"/>
              <a:gd name="connsiteY0" fmla="*/ 8965 h 6201311"/>
              <a:gd name="connsiteX1" fmla="*/ 5848447 w 5849113"/>
              <a:gd name="connsiteY1" fmla="*/ 2067047 h 6201311"/>
              <a:gd name="connsiteX2" fmla="*/ 5459506 w 5849113"/>
              <a:gd name="connsiteY2" fmla="*/ 3720354 h 6201311"/>
              <a:gd name="connsiteX3" fmla="*/ 3793717 w 5849113"/>
              <a:gd name="connsiteY3" fmla="*/ 5623362 h 6201311"/>
              <a:gd name="connsiteX4" fmla="*/ 1891621 w 5849113"/>
              <a:gd name="connsiteY4" fmla="*/ 6177437 h 6201311"/>
              <a:gd name="connsiteX5" fmla="*/ 0 w 5849113"/>
              <a:gd name="connsiteY5" fmla="*/ 5920643 h 6201311"/>
              <a:gd name="connsiteX6" fmla="*/ 0 w 5849113"/>
              <a:gd name="connsiteY6" fmla="*/ 0 h 6201311"/>
              <a:gd name="connsiteX7" fmla="*/ 5368899 w 5849113"/>
              <a:gd name="connsiteY7" fmla="*/ 1793 h 6201311"/>
              <a:gd name="connsiteX0" fmla="*/ 5376070 w 5849113"/>
              <a:gd name="connsiteY0" fmla="*/ 8965 h 6204870"/>
              <a:gd name="connsiteX1" fmla="*/ 5848447 w 5849113"/>
              <a:gd name="connsiteY1" fmla="*/ 2067047 h 6204870"/>
              <a:gd name="connsiteX2" fmla="*/ 5459506 w 5849113"/>
              <a:gd name="connsiteY2" fmla="*/ 3720354 h 6204870"/>
              <a:gd name="connsiteX3" fmla="*/ 3807678 w 5849113"/>
              <a:gd name="connsiteY3" fmla="*/ 5574501 h 6204870"/>
              <a:gd name="connsiteX4" fmla="*/ 1891621 w 5849113"/>
              <a:gd name="connsiteY4" fmla="*/ 6177437 h 6204870"/>
              <a:gd name="connsiteX5" fmla="*/ 0 w 5849113"/>
              <a:gd name="connsiteY5" fmla="*/ 5920643 h 6204870"/>
              <a:gd name="connsiteX6" fmla="*/ 0 w 5849113"/>
              <a:gd name="connsiteY6" fmla="*/ 0 h 6204870"/>
              <a:gd name="connsiteX7" fmla="*/ 5368899 w 5849113"/>
              <a:gd name="connsiteY7" fmla="*/ 1793 h 6204870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720354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720354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720354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699413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699413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699413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8614"/>
              <a:gd name="connsiteY0" fmla="*/ 8965 h 6192712"/>
              <a:gd name="connsiteX1" fmla="*/ 5848447 w 5848614"/>
              <a:gd name="connsiteY1" fmla="*/ 2067047 h 6192712"/>
              <a:gd name="connsiteX2" fmla="*/ 5459506 w 5848614"/>
              <a:gd name="connsiteY2" fmla="*/ 3699413 h 6192712"/>
              <a:gd name="connsiteX3" fmla="*/ 3807678 w 5848614"/>
              <a:gd name="connsiteY3" fmla="*/ 5574501 h 6192712"/>
              <a:gd name="connsiteX4" fmla="*/ 1891621 w 5848614"/>
              <a:gd name="connsiteY4" fmla="*/ 6177437 h 6192712"/>
              <a:gd name="connsiteX5" fmla="*/ 0 w 5848614"/>
              <a:gd name="connsiteY5" fmla="*/ 5920643 h 6192712"/>
              <a:gd name="connsiteX6" fmla="*/ 0 w 5848614"/>
              <a:gd name="connsiteY6" fmla="*/ 0 h 6192712"/>
              <a:gd name="connsiteX7" fmla="*/ 5368899 w 5848614"/>
              <a:gd name="connsiteY7" fmla="*/ 1793 h 6192712"/>
              <a:gd name="connsiteX0" fmla="*/ 5376070 w 5851803"/>
              <a:gd name="connsiteY0" fmla="*/ 8965 h 6192712"/>
              <a:gd name="connsiteX1" fmla="*/ 5848447 w 5851803"/>
              <a:gd name="connsiteY1" fmla="*/ 2067047 h 6192712"/>
              <a:gd name="connsiteX2" fmla="*/ 5459506 w 5851803"/>
              <a:gd name="connsiteY2" fmla="*/ 3699413 h 6192712"/>
              <a:gd name="connsiteX3" fmla="*/ 3807678 w 5851803"/>
              <a:gd name="connsiteY3" fmla="*/ 5574501 h 6192712"/>
              <a:gd name="connsiteX4" fmla="*/ 1891621 w 5851803"/>
              <a:gd name="connsiteY4" fmla="*/ 6177437 h 6192712"/>
              <a:gd name="connsiteX5" fmla="*/ 0 w 5851803"/>
              <a:gd name="connsiteY5" fmla="*/ 5920643 h 6192712"/>
              <a:gd name="connsiteX6" fmla="*/ 0 w 5851803"/>
              <a:gd name="connsiteY6" fmla="*/ 0 h 6192712"/>
              <a:gd name="connsiteX7" fmla="*/ 5368899 w 5851803"/>
              <a:gd name="connsiteY7" fmla="*/ 1793 h 6192712"/>
              <a:gd name="connsiteX0" fmla="*/ 5376070 w 5841054"/>
              <a:gd name="connsiteY0" fmla="*/ 8965 h 6192712"/>
              <a:gd name="connsiteX1" fmla="*/ 5837562 w 5841054"/>
              <a:gd name="connsiteY1" fmla="*/ 2059822 h 6192712"/>
              <a:gd name="connsiteX2" fmla="*/ 5459506 w 5841054"/>
              <a:gd name="connsiteY2" fmla="*/ 3699413 h 6192712"/>
              <a:gd name="connsiteX3" fmla="*/ 3807678 w 5841054"/>
              <a:gd name="connsiteY3" fmla="*/ 5574501 h 6192712"/>
              <a:gd name="connsiteX4" fmla="*/ 1891621 w 5841054"/>
              <a:gd name="connsiteY4" fmla="*/ 6177437 h 6192712"/>
              <a:gd name="connsiteX5" fmla="*/ 0 w 5841054"/>
              <a:gd name="connsiteY5" fmla="*/ 5920643 h 6192712"/>
              <a:gd name="connsiteX6" fmla="*/ 0 w 5841054"/>
              <a:gd name="connsiteY6" fmla="*/ 0 h 6192712"/>
              <a:gd name="connsiteX7" fmla="*/ 5368899 w 5841054"/>
              <a:gd name="connsiteY7" fmla="*/ 1793 h 6192712"/>
              <a:gd name="connsiteX0" fmla="*/ 5376070 w 5841054"/>
              <a:gd name="connsiteY0" fmla="*/ 8965 h 6204870"/>
              <a:gd name="connsiteX1" fmla="*/ 5837562 w 5841054"/>
              <a:gd name="connsiteY1" fmla="*/ 2059822 h 6204870"/>
              <a:gd name="connsiteX2" fmla="*/ 5459506 w 5841054"/>
              <a:gd name="connsiteY2" fmla="*/ 3699413 h 6204870"/>
              <a:gd name="connsiteX3" fmla="*/ 3793163 w 5841054"/>
              <a:gd name="connsiteY3" fmla="*/ 5574501 h 6204870"/>
              <a:gd name="connsiteX4" fmla="*/ 1891621 w 5841054"/>
              <a:gd name="connsiteY4" fmla="*/ 6177437 h 6204870"/>
              <a:gd name="connsiteX5" fmla="*/ 0 w 5841054"/>
              <a:gd name="connsiteY5" fmla="*/ 5920643 h 6204870"/>
              <a:gd name="connsiteX6" fmla="*/ 0 w 5841054"/>
              <a:gd name="connsiteY6" fmla="*/ 0 h 6204870"/>
              <a:gd name="connsiteX7" fmla="*/ 5368899 w 5841054"/>
              <a:gd name="connsiteY7" fmla="*/ 1793 h 6204870"/>
              <a:gd name="connsiteX0" fmla="*/ 5376070 w 5838263"/>
              <a:gd name="connsiteY0" fmla="*/ 8965 h 6204870"/>
              <a:gd name="connsiteX1" fmla="*/ 5837562 w 5838263"/>
              <a:gd name="connsiteY1" fmla="*/ 2059822 h 6204870"/>
              <a:gd name="connsiteX2" fmla="*/ 5459506 w 5838263"/>
              <a:gd name="connsiteY2" fmla="*/ 3681351 h 6204870"/>
              <a:gd name="connsiteX3" fmla="*/ 3793163 w 5838263"/>
              <a:gd name="connsiteY3" fmla="*/ 5574501 h 6204870"/>
              <a:gd name="connsiteX4" fmla="*/ 1891621 w 5838263"/>
              <a:gd name="connsiteY4" fmla="*/ 6177437 h 6204870"/>
              <a:gd name="connsiteX5" fmla="*/ 0 w 5838263"/>
              <a:gd name="connsiteY5" fmla="*/ 5920643 h 6204870"/>
              <a:gd name="connsiteX6" fmla="*/ 0 w 5838263"/>
              <a:gd name="connsiteY6" fmla="*/ 0 h 6204870"/>
              <a:gd name="connsiteX7" fmla="*/ 5368899 w 5838263"/>
              <a:gd name="connsiteY7" fmla="*/ 1793 h 6204870"/>
              <a:gd name="connsiteX0" fmla="*/ 5376070 w 5838263"/>
              <a:gd name="connsiteY0" fmla="*/ 8965 h 6204870"/>
              <a:gd name="connsiteX1" fmla="*/ 5837562 w 5838263"/>
              <a:gd name="connsiteY1" fmla="*/ 2059822 h 6204870"/>
              <a:gd name="connsiteX2" fmla="*/ 5459506 w 5838263"/>
              <a:gd name="connsiteY2" fmla="*/ 3681351 h 6204870"/>
              <a:gd name="connsiteX3" fmla="*/ 3793163 w 5838263"/>
              <a:gd name="connsiteY3" fmla="*/ 5574501 h 6204870"/>
              <a:gd name="connsiteX4" fmla="*/ 1891621 w 5838263"/>
              <a:gd name="connsiteY4" fmla="*/ 6177437 h 6204870"/>
              <a:gd name="connsiteX5" fmla="*/ 0 w 5838263"/>
              <a:gd name="connsiteY5" fmla="*/ 5920643 h 6204870"/>
              <a:gd name="connsiteX6" fmla="*/ 0 w 5838263"/>
              <a:gd name="connsiteY6" fmla="*/ 0 h 6204870"/>
              <a:gd name="connsiteX7" fmla="*/ 5368899 w 5838263"/>
              <a:gd name="connsiteY7" fmla="*/ 1793 h 6204870"/>
              <a:gd name="connsiteX0" fmla="*/ 5376070 w 5838263"/>
              <a:gd name="connsiteY0" fmla="*/ 8965 h 6204870"/>
              <a:gd name="connsiteX1" fmla="*/ 5837562 w 5838263"/>
              <a:gd name="connsiteY1" fmla="*/ 2059822 h 6204870"/>
              <a:gd name="connsiteX2" fmla="*/ 5459506 w 5838263"/>
              <a:gd name="connsiteY2" fmla="*/ 3681351 h 6204870"/>
              <a:gd name="connsiteX3" fmla="*/ 3793163 w 5838263"/>
              <a:gd name="connsiteY3" fmla="*/ 5574501 h 6204870"/>
              <a:gd name="connsiteX4" fmla="*/ 1891621 w 5838263"/>
              <a:gd name="connsiteY4" fmla="*/ 6177437 h 6204870"/>
              <a:gd name="connsiteX5" fmla="*/ 0 w 5838263"/>
              <a:gd name="connsiteY5" fmla="*/ 5920643 h 6204870"/>
              <a:gd name="connsiteX6" fmla="*/ 0 w 5838263"/>
              <a:gd name="connsiteY6" fmla="*/ 0 h 6204870"/>
              <a:gd name="connsiteX7" fmla="*/ 5368899 w 5838263"/>
              <a:gd name="connsiteY7" fmla="*/ 1793 h 6204870"/>
              <a:gd name="connsiteX0" fmla="*/ 5376070 w 5837627"/>
              <a:gd name="connsiteY0" fmla="*/ 8965 h 6204870"/>
              <a:gd name="connsiteX1" fmla="*/ 5837562 w 5837627"/>
              <a:gd name="connsiteY1" fmla="*/ 2059822 h 6204870"/>
              <a:gd name="connsiteX2" fmla="*/ 5459506 w 5837627"/>
              <a:gd name="connsiteY2" fmla="*/ 3681351 h 6204870"/>
              <a:gd name="connsiteX3" fmla="*/ 3793163 w 5837627"/>
              <a:gd name="connsiteY3" fmla="*/ 5574501 h 6204870"/>
              <a:gd name="connsiteX4" fmla="*/ 1891621 w 5837627"/>
              <a:gd name="connsiteY4" fmla="*/ 6177437 h 6204870"/>
              <a:gd name="connsiteX5" fmla="*/ 0 w 5837627"/>
              <a:gd name="connsiteY5" fmla="*/ 5920643 h 6204870"/>
              <a:gd name="connsiteX6" fmla="*/ 0 w 5837627"/>
              <a:gd name="connsiteY6" fmla="*/ 0 h 6204870"/>
              <a:gd name="connsiteX7" fmla="*/ 5368899 w 5837627"/>
              <a:gd name="connsiteY7" fmla="*/ 1793 h 6204870"/>
              <a:gd name="connsiteX0" fmla="*/ 5376070 w 5842081"/>
              <a:gd name="connsiteY0" fmla="*/ 8965 h 6204870"/>
              <a:gd name="connsiteX1" fmla="*/ 5837562 w 5842081"/>
              <a:gd name="connsiteY1" fmla="*/ 2059822 h 6204870"/>
              <a:gd name="connsiteX2" fmla="*/ 5459506 w 5842081"/>
              <a:gd name="connsiteY2" fmla="*/ 3681351 h 6204870"/>
              <a:gd name="connsiteX3" fmla="*/ 3793163 w 5842081"/>
              <a:gd name="connsiteY3" fmla="*/ 5574501 h 6204870"/>
              <a:gd name="connsiteX4" fmla="*/ 1891621 w 5842081"/>
              <a:gd name="connsiteY4" fmla="*/ 6177437 h 6204870"/>
              <a:gd name="connsiteX5" fmla="*/ 0 w 5842081"/>
              <a:gd name="connsiteY5" fmla="*/ 5920643 h 6204870"/>
              <a:gd name="connsiteX6" fmla="*/ 0 w 5842081"/>
              <a:gd name="connsiteY6" fmla="*/ 0 h 6204870"/>
              <a:gd name="connsiteX7" fmla="*/ 5368899 w 5842081"/>
              <a:gd name="connsiteY7" fmla="*/ 1793 h 6204870"/>
              <a:gd name="connsiteX0" fmla="*/ 5376070 w 5839130"/>
              <a:gd name="connsiteY0" fmla="*/ 8965 h 6204870"/>
              <a:gd name="connsiteX1" fmla="*/ 5837562 w 5839130"/>
              <a:gd name="connsiteY1" fmla="*/ 2059822 h 6204870"/>
              <a:gd name="connsiteX2" fmla="*/ 5459506 w 5839130"/>
              <a:gd name="connsiteY2" fmla="*/ 3681351 h 6204870"/>
              <a:gd name="connsiteX3" fmla="*/ 3793163 w 5839130"/>
              <a:gd name="connsiteY3" fmla="*/ 5574501 h 6204870"/>
              <a:gd name="connsiteX4" fmla="*/ 1891621 w 5839130"/>
              <a:gd name="connsiteY4" fmla="*/ 6177437 h 6204870"/>
              <a:gd name="connsiteX5" fmla="*/ 0 w 5839130"/>
              <a:gd name="connsiteY5" fmla="*/ 5920643 h 6204870"/>
              <a:gd name="connsiteX6" fmla="*/ 0 w 5839130"/>
              <a:gd name="connsiteY6" fmla="*/ 0 h 6204870"/>
              <a:gd name="connsiteX7" fmla="*/ 5368899 w 5839130"/>
              <a:gd name="connsiteY7" fmla="*/ 1793 h 6204870"/>
              <a:gd name="connsiteX0" fmla="*/ 5376070 w 5839130"/>
              <a:gd name="connsiteY0" fmla="*/ 8965 h 6204870"/>
              <a:gd name="connsiteX1" fmla="*/ 5837562 w 5839130"/>
              <a:gd name="connsiteY1" fmla="*/ 2059822 h 6204870"/>
              <a:gd name="connsiteX2" fmla="*/ 5459506 w 5839130"/>
              <a:gd name="connsiteY2" fmla="*/ 3681351 h 6204870"/>
              <a:gd name="connsiteX3" fmla="*/ 3793163 w 5839130"/>
              <a:gd name="connsiteY3" fmla="*/ 5574501 h 6204870"/>
              <a:gd name="connsiteX4" fmla="*/ 1891621 w 5839130"/>
              <a:gd name="connsiteY4" fmla="*/ 6177437 h 6204870"/>
              <a:gd name="connsiteX5" fmla="*/ 0 w 5839130"/>
              <a:gd name="connsiteY5" fmla="*/ 5920643 h 6204870"/>
              <a:gd name="connsiteX6" fmla="*/ 0 w 5839130"/>
              <a:gd name="connsiteY6" fmla="*/ 0 h 6204870"/>
              <a:gd name="connsiteX7" fmla="*/ 5368899 w 5839130"/>
              <a:gd name="connsiteY7" fmla="*/ 1793 h 6204870"/>
              <a:gd name="connsiteX0" fmla="*/ 5376070 w 5839130"/>
              <a:gd name="connsiteY0" fmla="*/ 8965 h 6205896"/>
              <a:gd name="connsiteX1" fmla="*/ 5837562 w 5839130"/>
              <a:gd name="connsiteY1" fmla="*/ 2059822 h 6205896"/>
              <a:gd name="connsiteX2" fmla="*/ 5459506 w 5839130"/>
              <a:gd name="connsiteY2" fmla="*/ 3681351 h 6205896"/>
              <a:gd name="connsiteX3" fmla="*/ 3807285 w 5839130"/>
              <a:gd name="connsiteY3" fmla="*/ 5560443 h 6205896"/>
              <a:gd name="connsiteX4" fmla="*/ 1891621 w 5839130"/>
              <a:gd name="connsiteY4" fmla="*/ 6177437 h 6205896"/>
              <a:gd name="connsiteX5" fmla="*/ 0 w 5839130"/>
              <a:gd name="connsiteY5" fmla="*/ 5920643 h 6205896"/>
              <a:gd name="connsiteX6" fmla="*/ 0 w 5839130"/>
              <a:gd name="connsiteY6" fmla="*/ 0 h 6205896"/>
              <a:gd name="connsiteX7" fmla="*/ 5368899 w 5839130"/>
              <a:gd name="connsiteY7" fmla="*/ 1793 h 6205896"/>
              <a:gd name="connsiteX0" fmla="*/ 5376070 w 5839130"/>
              <a:gd name="connsiteY0" fmla="*/ 8965 h 6193641"/>
              <a:gd name="connsiteX1" fmla="*/ 5837562 w 5839130"/>
              <a:gd name="connsiteY1" fmla="*/ 2059822 h 6193641"/>
              <a:gd name="connsiteX2" fmla="*/ 5459506 w 5839130"/>
              <a:gd name="connsiteY2" fmla="*/ 3681351 h 6193641"/>
              <a:gd name="connsiteX3" fmla="*/ 3807285 w 5839130"/>
              <a:gd name="connsiteY3" fmla="*/ 5560443 h 6193641"/>
              <a:gd name="connsiteX4" fmla="*/ 1891621 w 5839130"/>
              <a:gd name="connsiteY4" fmla="*/ 6177437 h 6193641"/>
              <a:gd name="connsiteX5" fmla="*/ 0 w 5839130"/>
              <a:gd name="connsiteY5" fmla="*/ 5920643 h 6193641"/>
              <a:gd name="connsiteX6" fmla="*/ 0 w 5839130"/>
              <a:gd name="connsiteY6" fmla="*/ 0 h 6193641"/>
              <a:gd name="connsiteX7" fmla="*/ 5368899 w 5839130"/>
              <a:gd name="connsiteY7" fmla="*/ 1793 h 6193641"/>
              <a:gd name="connsiteX0" fmla="*/ 5376070 w 5839130"/>
              <a:gd name="connsiteY0" fmla="*/ 8965 h 6193641"/>
              <a:gd name="connsiteX1" fmla="*/ 5837562 w 5839130"/>
              <a:gd name="connsiteY1" fmla="*/ 2059822 h 6193641"/>
              <a:gd name="connsiteX2" fmla="*/ 5459506 w 5839130"/>
              <a:gd name="connsiteY2" fmla="*/ 3681351 h 6193641"/>
              <a:gd name="connsiteX3" fmla="*/ 3807285 w 5839130"/>
              <a:gd name="connsiteY3" fmla="*/ 5560443 h 6193641"/>
              <a:gd name="connsiteX4" fmla="*/ 1891621 w 5839130"/>
              <a:gd name="connsiteY4" fmla="*/ 6177437 h 6193641"/>
              <a:gd name="connsiteX5" fmla="*/ 0 w 5839130"/>
              <a:gd name="connsiteY5" fmla="*/ 5920643 h 6193641"/>
              <a:gd name="connsiteX6" fmla="*/ 0 w 5839130"/>
              <a:gd name="connsiteY6" fmla="*/ 0 h 6193641"/>
              <a:gd name="connsiteX7" fmla="*/ 5368899 w 5839130"/>
              <a:gd name="connsiteY7" fmla="*/ 1793 h 6193641"/>
              <a:gd name="connsiteX8" fmla="*/ 5376070 w 5839130"/>
              <a:gd name="connsiteY8" fmla="*/ 8965 h 619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130" h="6193641">
                <a:moveTo>
                  <a:pt x="5376070" y="8965"/>
                </a:moveTo>
                <a:cubicBezTo>
                  <a:pt x="5639788" y="519953"/>
                  <a:pt x="5859941" y="1411633"/>
                  <a:pt x="5837562" y="2059822"/>
                </a:cubicBezTo>
                <a:cubicBezTo>
                  <a:pt x="5815183" y="2708011"/>
                  <a:pt x="5656271" y="3217131"/>
                  <a:pt x="5459506" y="3681351"/>
                </a:cubicBezTo>
                <a:cubicBezTo>
                  <a:pt x="5160043" y="4444471"/>
                  <a:pt x="4420076" y="5180553"/>
                  <a:pt x="3807285" y="5560443"/>
                </a:cubicBezTo>
                <a:cubicBezTo>
                  <a:pt x="3194494" y="5940333"/>
                  <a:pt x="2480272" y="6145521"/>
                  <a:pt x="1891621" y="6177437"/>
                </a:cubicBezTo>
                <a:cubicBezTo>
                  <a:pt x="1302970" y="6209353"/>
                  <a:pt x="993509" y="6224280"/>
                  <a:pt x="0" y="5920643"/>
                </a:cubicBezTo>
                <a:lnTo>
                  <a:pt x="0" y="0"/>
                </a:lnTo>
                <a:lnTo>
                  <a:pt x="5368899" y="1793"/>
                </a:lnTo>
                <a:lnTo>
                  <a:pt x="5376070" y="896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702000" tIns="882000" rIns="360000" anchor="t"/>
          <a:lstStyle>
            <a:lvl1pPr>
              <a:lnSpc>
                <a:spcPts val="4000"/>
              </a:lnSpc>
              <a:defRPr sz="380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16786" y="2667550"/>
            <a:ext cx="4323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16786" y="2959494"/>
            <a:ext cx="3495174" cy="96456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18554" y="4409383"/>
            <a:ext cx="3493405" cy="639798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4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68" y="5939978"/>
            <a:ext cx="2755398" cy="454153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7609092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4546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to insert picture. </a:t>
            </a:r>
            <a:br>
              <a:rPr lang="en-AU"/>
            </a:br>
            <a:r>
              <a:rPr lang="en-AU"/>
              <a:t>Then right click and send to back to see all the elements.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CFBDB96-329C-4F9C-B6DF-8D6DBDF5A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24" y="5893748"/>
            <a:ext cx="1038686" cy="5582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E0E259-BF39-474C-BBA3-EBBEE769CB9A}"/>
              </a:ext>
            </a:extLst>
          </p:cNvPr>
          <p:cNvCxnSpPr>
            <a:cxnSpLocks/>
          </p:cNvCxnSpPr>
          <p:nvPr userDrawn="1"/>
        </p:nvCxnSpPr>
        <p:spPr>
          <a:xfrm>
            <a:off x="7100486" y="5840697"/>
            <a:ext cx="0" cy="652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350" y="1390417"/>
            <a:ext cx="3877200" cy="45072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40105" y="1390417"/>
            <a:ext cx="3877200" cy="45072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63127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350" y="1390416"/>
            <a:ext cx="3878635" cy="4508678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751043" y="1449388"/>
            <a:ext cx="3855827" cy="44497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to insert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51042" y="6011703"/>
            <a:ext cx="3855600" cy="215900"/>
          </a:xfrm>
        </p:spPr>
        <p:txBody>
          <a:bodyPr/>
          <a:lstStyle>
            <a:lvl1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1pPr>
            <a:lvl2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2pPr>
            <a:lvl3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3pPr>
            <a:lvl4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4pPr>
            <a:lvl5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6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26716" y="1449388"/>
            <a:ext cx="3855827" cy="422986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to insert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715" y="5795803"/>
            <a:ext cx="3855600" cy="215900"/>
          </a:xfrm>
        </p:spPr>
        <p:txBody>
          <a:bodyPr/>
          <a:lstStyle>
            <a:lvl1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1pPr>
            <a:lvl2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2pPr>
            <a:lvl3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3pPr>
            <a:lvl4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4pPr>
            <a:lvl5pPr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4304" y="1390416"/>
            <a:ext cx="3878635" cy="4508678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2572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1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786" y="1720681"/>
            <a:ext cx="7041327" cy="576236"/>
          </a:xfrm>
          <a:noFill/>
        </p:spPr>
        <p:txBody>
          <a:bodyPr lIns="0" anchor="t"/>
          <a:lstStyle>
            <a:lvl1pPr>
              <a:lnSpc>
                <a:spcPts val="4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Thank you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6786" y="2452110"/>
            <a:ext cx="4323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16786" y="5549403"/>
            <a:ext cx="3855214" cy="832835"/>
          </a:xfrm>
        </p:spPr>
        <p:txBody>
          <a:bodyPr/>
          <a:lstStyle>
            <a:lvl1pPr>
              <a:lnSpc>
                <a:spcPts val="1800"/>
              </a:lnSpc>
              <a:spcAft>
                <a:spcPts val="567"/>
              </a:spcAft>
              <a:defRPr sz="1400">
                <a:solidFill>
                  <a:schemeClr val="accent3"/>
                </a:solidFill>
              </a:defRPr>
            </a:lvl1pPr>
            <a:lvl2pPr>
              <a:lnSpc>
                <a:spcPts val="1800"/>
              </a:lnSpc>
              <a:spcAft>
                <a:spcPts val="567"/>
              </a:spcAft>
              <a:defRPr sz="1400" b="0">
                <a:solidFill>
                  <a:schemeClr val="accent3"/>
                </a:solidFill>
              </a:defRPr>
            </a:lvl2pPr>
            <a:lvl3pPr>
              <a:lnSpc>
                <a:spcPts val="1800"/>
              </a:lnSpc>
              <a:spcAft>
                <a:spcPts val="567"/>
              </a:spcAft>
              <a:defRPr sz="1400">
                <a:solidFill>
                  <a:schemeClr val="accent3"/>
                </a:solidFill>
              </a:defRPr>
            </a:lvl3pPr>
            <a:lvl4pPr>
              <a:lnSpc>
                <a:spcPts val="1800"/>
              </a:lnSpc>
              <a:spcAft>
                <a:spcPts val="567"/>
              </a:spcAft>
              <a:defRPr sz="1400">
                <a:solidFill>
                  <a:schemeClr val="accent3"/>
                </a:solidFill>
              </a:defRPr>
            </a:lvl4pPr>
            <a:lvl5pPr>
              <a:lnSpc>
                <a:spcPts val="1800"/>
              </a:lnSpc>
              <a:spcAft>
                <a:spcPts val="567"/>
              </a:spcAft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27776-CA09-457E-92C2-0331C82554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68" y="5939978"/>
            <a:ext cx="2755398" cy="45415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0F8F899-E431-4374-AA22-407F7A125A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24" y="5893748"/>
            <a:ext cx="1038686" cy="5582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D068B9-AC8A-4813-BD9F-555B2426470A}"/>
              </a:ext>
            </a:extLst>
          </p:cNvPr>
          <p:cNvCxnSpPr>
            <a:cxnSpLocks/>
          </p:cNvCxnSpPr>
          <p:nvPr userDrawn="1"/>
        </p:nvCxnSpPr>
        <p:spPr>
          <a:xfrm>
            <a:off x="7100486" y="5840697"/>
            <a:ext cx="0" cy="6527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1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4546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to insert picture. </a:t>
            </a:r>
            <a:br>
              <a:rPr lang="en-AU"/>
            </a:br>
            <a:r>
              <a:rPr lang="en-AU"/>
              <a:t>Then right click and send to back to see all the elements.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607" y="3680542"/>
            <a:ext cx="5048332" cy="216780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txBody>
          <a:bodyPr lIns="576000" tIns="270000" rIns="216000" anchor="t"/>
          <a:lstStyle>
            <a:lvl1pPr>
              <a:lnSpc>
                <a:spcPts val="36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2035" y="5100684"/>
            <a:ext cx="3918450" cy="623571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73" y="5928085"/>
            <a:ext cx="2755398" cy="454153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7609092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601568" y="6166185"/>
            <a:ext cx="3880421" cy="365125"/>
          </a:xfrm>
        </p:spPr>
        <p:txBody>
          <a:bodyPr lIns="0" tIns="0" rIns="0" bIns="0" anchor="t"/>
          <a:lstStyle>
            <a:lvl1pPr algn="l">
              <a:defRPr sz="1400">
                <a:solidFill>
                  <a:schemeClr val="accent3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75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16786" y="2667550"/>
            <a:ext cx="4323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73" y="5928085"/>
            <a:ext cx="2755398" cy="454153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7609092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4325420" cy="6863379"/>
          </a:xfrm>
          <a:custGeom>
            <a:avLst/>
            <a:gdLst>
              <a:gd name="connsiteX0" fmla="*/ 0 w 7740000"/>
              <a:gd name="connsiteY0" fmla="*/ 0 h 6231835"/>
              <a:gd name="connsiteX1" fmla="*/ 3870000 w 7740000"/>
              <a:gd name="connsiteY1" fmla="*/ 0 h 6231835"/>
              <a:gd name="connsiteX2" fmla="*/ 7740000 w 7740000"/>
              <a:gd name="connsiteY2" fmla="*/ 3115918 h 6231835"/>
              <a:gd name="connsiteX3" fmla="*/ 3870000 w 7740000"/>
              <a:gd name="connsiteY3" fmla="*/ 6231836 h 6231835"/>
              <a:gd name="connsiteX4" fmla="*/ 0 w 7740000"/>
              <a:gd name="connsiteY4" fmla="*/ 6231835 h 6231835"/>
              <a:gd name="connsiteX5" fmla="*/ 0 w 7740000"/>
              <a:gd name="connsiteY5" fmla="*/ 0 h 6231835"/>
              <a:gd name="connsiteX0" fmla="*/ 3870000 w 7740000"/>
              <a:gd name="connsiteY0" fmla="*/ 0 h 6231836"/>
              <a:gd name="connsiteX1" fmla="*/ 7740000 w 7740000"/>
              <a:gd name="connsiteY1" fmla="*/ 3115918 h 6231836"/>
              <a:gd name="connsiteX2" fmla="*/ 3870000 w 7740000"/>
              <a:gd name="connsiteY2" fmla="*/ 6231836 h 6231836"/>
              <a:gd name="connsiteX3" fmla="*/ 0 w 7740000"/>
              <a:gd name="connsiteY3" fmla="*/ 6231835 h 6231836"/>
              <a:gd name="connsiteX4" fmla="*/ 0 w 7740000"/>
              <a:gd name="connsiteY4" fmla="*/ 0 h 6231836"/>
              <a:gd name="connsiteX5" fmla="*/ 3961440 w 7740000"/>
              <a:gd name="connsiteY5" fmla="*/ 91440 h 6231836"/>
              <a:gd name="connsiteX0" fmla="*/ 5743623 w 7860803"/>
              <a:gd name="connsiteY0" fmla="*/ 206189 h 6231836"/>
              <a:gd name="connsiteX1" fmla="*/ 7740000 w 7860803"/>
              <a:gd name="connsiteY1" fmla="*/ 3115918 h 6231836"/>
              <a:gd name="connsiteX2" fmla="*/ 3870000 w 7860803"/>
              <a:gd name="connsiteY2" fmla="*/ 6231836 h 6231836"/>
              <a:gd name="connsiteX3" fmla="*/ 0 w 7860803"/>
              <a:gd name="connsiteY3" fmla="*/ 6231835 h 6231836"/>
              <a:gd name="connsiteX4" fmla="*/ 0 w 7860803"/>
              <a:gd name="connsiteY4" fmla="*/ 0 h 6231836"/>
              <a:gd name="connsiteX5" fmla="*/ 3961440 w 7860803"/>
              <a:gd name="connsiteY5" fmla="*/ 91440 h 6231836"/>
              <a:gd name="connsiteX0" fmla="*/ 5743623 w 7860803"/>
              <a:gd name="connsiteY0" fmla="*/ 206189 h 6231836"/>
              <a:gd name="connsiteX1" fmla="*/ 7740000 w 7860803"/>
              <a:gd name="connsiteY1" fmla="*/ 3115918 h 6231836"/>
              <a:gd name="connsiteX2" fmla="*/ 3870000 w 7860803"/>
              <a:gd name="connsiteY2" fmla="*/ 6231836 h 6231836"/>
              <a:gd name="connsiteX3" fmla="*/ 0 w 7860803"/>
              <a:gd name="connsiteY3" fmla="*/ 6231835 h 6231836"/>
              <a:gd name="connsiteX4" fmla="*/ 0 w 7860803"/>
              <a:gd name="connsiteY4" fmla="*/ 0 h 6231836"/>
              <a:gd name="connsiteX5" fmla="*/ 5368899 w 7860803"/>
              <a:gd name="connsiteY5" fmla="*/ 1793 h 6231836"/>
              <a:gd name="connsiteX0" fmla="*/ 5376070 w 7800745"/>
              <a:gd name="connsiteY0" fmla="*/ 8965 h 6231836"/>
              <a:gd name="connsiteX1" fmla="*/ 7740000 w 7800745"/>
              <a:gd name="connsiteY1" fmla="*/ 3115918 h 6231836"/>
              <a:gd name="connsiteX2" fmla="*/ 3870000 w 7800745"/>
              <a:gd name="connsiteY2" fmla="*/ 6231836 h 6231836"/>
              <a:gd name="connsiteX3" fmla="*/ 0 w 7800745"/>
              <a:gd name="connsiteY3" fmla="*/ 6231835 h 6231836"/>
              <a:gd name="connsiteX4" fmla="*/ 0 w 7800745"/>
              <a:gd name="connsiteY4" fmla="*/ 0 h 6231836"/>
              <a:gd name="connsiteX5" fmla="*/ 5368899 w 7800745"/>
              <a:gd name="connsiteY5" fmla="*/ 1793 h 6231836"/>
              <a:gd name="connsiteX0" fmla="*/ 5376070 w 7758723"/>
              <a:gd name="connsiteY0" fmla="*/ 8965 h 6231836"/>
              <a:gd name="connsiteX1" fmla="*/ 7740000 w 7758723"/>
              <a:gd name="connsiteY1" fmla="*/ 3115918 h 6231836"/>
              <a:gd name="connsiteX2" fmla="*/ 3870000 w 7758723"/>
              <a:gd name="connsiteY2" fmla="*/ 6231836 h 6231836"/>
              <a:gd name="connsiteX3" fmla="*/ 0 w 7758723"/>
              <a:gd name="connsiteY3" fmla="*/ 6231835 h 6231836"/>
              <a:gd name="connsiteX4" fmla="*/ 0 w 7758723"/>
              <a:gd name="connsiteY4" fmla="*/ 0 h 6231836"/>
              <a:gd name="connsiteX5" fmla="*/ 5368899 w 7758723"/>
              <a:gd name="connsiteY5" fmla="*/ 1793 h 6231836"/>
              <a:gd name="connsiteX0" fmla="*/ 5376070 w 5881317"/>
              <a:gd name="connsiteY0" fmla="*/ 8965 h 6231836"/>
              <a:gd name="connsiteX1" fmla="*/ 5803624 w 5881317"/>
              <a:gd name="connsiteY1" fmla="*/ 2622859 h 6231836"/>
              <a:gd name="connsiteX2" fmla="*/ 3870000 w 5881317"/>
              <a:gd name="connsiteY2" fmla="*/ 6231836 h 6231836"/>
              <a:gd name="connsiteX3" fmla="*/ 0 w 5881317"/>
              <a:gd name="connsiteY3" fmla="*/ 6231835 h 6231836"/>
              <a:gd name="connsiteX4" fmla="*/ 0 w 5881317"/>
              <a:gd name="connsiteY4" fmla="*/ 0 h 6231836"/>
              <a:gd name="connsiteX5" fmla="*/ 5368899 w 5881317"/>
              <a:gd name="connsiteY5" fmla="*/ 1793 h 6231836"/>
              <a:gd name="connsiteX0" fmla="*/ 5376070 w 5867151"/>
              <a:gd name="connsiteY0" fmla="*/ 8965 h 6231836"/>
              <a:gd name="connsiteX1" fmla="*/ 5803624 w 5867151"/>
              <a:gd name="connsiteY1" fmla="*/ 2622859 h 6231836"/>
              <a:gd name="connsiteX2" fmla="*/ 3870000 w 5867151"/>
              <a:gd name="connsiteY2" fmla="*/ 6231836 h 6231836"/>
              <a:gd name="connsiteX3" fmla="*/ 0 w 5867151"/>
              <a:gd name="connsiteY3" fmla="*/ 6231835 h 6231836"/>
              <a:gd name="connsiteX4" fmla="*/ 0 w 5867151"/>
              <a:gd name="connsiteY4" fmla="*/ 0 h 6231836"/>
              <a:gd name="connsiteX5" fmla="*/ 5368899 w 5867151"/>
              <a:gd name="connsiteY5" fmla="*/ 1793 h 6231836"/>
              <a:gd name="connsiteX0" fmla="*/ 5376070 w 5867151"/>
              <a:gd name="connsiteY0" fmla="*/ 8965 h 6231836"/>
              <a:gd name="connsiteX1" fmla="*/ 5803624 w 5867151"/>
              <a:gd name="connsiteY1" fmla="*/ 2622859 h 6231836"/>
              <a:gd name="connsiteX2" fmla="*/ 3870000 w 5867151"/>
              <a:gd name="connsiteY2" fmla="*/ 6231836 h 6231836"/>
              <a:gd name="connsiteX3" fmla="*/ 0 w 5867151"/>
              <a:gd name="connsiteY3" fmla="*/ 6231835 h 6231836"/>
              <a:gd name="connsiteX4" fmla="*/ 0 w 5867151"/>
              <a:gd name="connsiteY4" fmla="*/ 0 h 6231836"/>
              <a:gd name="connsiteX5" fmla="*/ 5368899 w 5867151"/>
              <a:gd name="connsiteY5" fmla="*/ 1793 h 6231836"/>
              <a:gd name="connsiteX0" fmla="*/ 5376070 w 5884908"/>
              <a:gd name="connsiteY0" fmla="*/ 8965 h 6231836"/>
              <a:gd name="connsiteX1" fmla="*/ 5803624 w 5884908"/>
              <a:gd name="connsiteY1" fmla="*/ 2622859 h 6231836"/>
              <a:gd name="connsiteX2" fmla="*/ 3870000 w 5884908"/>
              <a:gd name="connsiteY2" fmla="*/ 6231836 h 6231836"/>
              <a:gd name="connsiteX3" fmla="*/ 0 w 5884908"/>
              <a:gd name="connsiteY3" fmla="*/ 6231835 h 6231836"/>
              <a:gd name="connsiteX4" fmla="*/ 0 w 5884908"/>
              <a:gd name="connsiteY4" fmla="*/ 0 h 6231836"/>
              <a:gd name="connsiteX5" fmla="*/ 5368899 w 5884908"/>
              <a:gd name="connsiteY5" fmla="*/ 1793 h 6231836"/>
              <a:gd name="connsiteX0" fmla="*/ 5376070 w 5846693"/>
              <a:gd name="connsiteY0" fmla="*/ 8965 h 6231836"/>
              <a:gd name="connsiteX1" fmla="*/ 5803624 w 5846693"/>
              <a:gd name="connsiteY1" fmla="*/ 2622859 h 6231836"/>
              <a:gd name="connsiteX2" fmla="*/ 3870000 w 5846693"/>
              <a:gd name="connsiteY2" fmla="*/ 6231836 h 6231836"/>
              <a:gd name="connsiteX3" fmla="*/ 0 w 5846693"/>
              <a:gd name="connsiteY3" fmla="*/ 6231835 h 6231836"/>
              <a:gd name="connsiteX4" fmla="*/ 0 w 5846693"/>
              <a:gd name="connsiteY4" fmla="*/ 0 h 6231836"/>
              <a:gd name="connsiteX5" fmla="*/ 5368899 w 5846693"/>
              <a:gd name="connsiteY5" fmla="*/ 1793 h 6231836"/>
              <a:gd name="connsiteX0" fmla="*/ 5376070 w 5899430"/>
              <a:gd name="connsiteY0" fmla="*/ 8965 h 6231836"/>
              <a:gd name="connsiteX1" fmla="*/ 5803624 w 5899430"/>
              <a:gd name="connsiteY1" fmla="*/ 2622859 h 6231836"/>
              <a:gd name="connsiteX2" fmla="*/ 3870000 w 5899430"/>
              <a:gd name="connsiteY2" fmla="*/ 6231836 h 6231836"/>
              <a:gd name="connsiteX3" fmla="*/ 0 w 5899430"/>
              <a:gd name="connsiteY3" fmla="*/ 6231835 h 6231836"/>
              <a:gd name="connsiteX4" fmla="*/ 0 w 5899430"/>
              <a:gd name="connsiteY4" fmla="*/ 0 h 6231836"/>
              <a:gd name="connsiteX5" fmla="*/ 5368899 w 5899430"/>
              <a:gd name="connsiteY5" fmla="*/ 1793 h 6231836"/>
              <a:gd name="connsiteX0" fmla="*/ 5376070 w 5867151"/>
              <a:gd name="connsiteY0" fmla="*/ 8965 h 6231836"/>
              <a:gd name="connsiteX1" fmla="*/ 5803624 w 5867151"/>
              <a:gd name="connsiteY1" fmla="*/ 2622859 h 6231836"/>
              <a:gd name="connsiteX2" fmla="*/ 3870000 w 5867151"/>
              <a:gd name="connsiteY2" fmla="*/ 6231836 h 6231836"/>
              <a:gd name="connsiteX3" fmla="*/ 0 w 5867151"/>
              <a:gd name="connsiteY3" fmla="*/ 6231835 h 6231836"/>
              <a:gd name="connsiteX4" fmla="*/ 0 w 5867151"/>
              <a:gd name="connsiteY4" fmla="*/ 0 h 6231836"/>
              <a:gd name="connsiteX5" fmla="*/ 5368899 w 5867151"/>
              <a:gd name="connsiteY5" fmla="*/ 1793 h 6231836"/>
              <a:gd name="connsiteX0" fmla="*/ 5376070 w 5853382"/>
              <a:gd name="connsiteY0" fmla="*/ 8965 h 6231836"/>
              <a:gd name="connsiteX1" fmla="*/ 5803624 w 5853382"/>
              <a:gd name="connsiteY1" fmla="*/ 2622859 h 6231836"/>
              <a:gd name="connsiteX2" fmla="*/ 3870000 w 5853382"/>
              <a:gd name="connsiteY2" fmla="*/ 6231836 h 6231836"/>
              <a:gd name="connsiteX3" fmla="*/ 0 w 5853382"/>
              <a:gd name="connsiteY3" fmla="*/ 6231835 h 6231836"/>
              <a:gd name="connsiteX4" fmla="*/ 0 w 5853382"/>
              <a:gd name="connsiteY4" fmla="*/ 0 h 6231836"/>
              <a:gd name="connsiteX5" fmla="*/ 5368899 w 5853382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3870000 w 5850019"/>
              <a:gd name="connsiteY2" fmla="*/ 6231836 h 6231836"/>
              <a:gd name="connsiteX3" fmla="*/ 0 w 5850019"/>
              <a:gd name="connsiteY3" fmla="*/ 6231835 h 6231836"/>
              <a:gd name="connsiteX4" fmla="*/ 0 w 5850019"/>
              <a:gd name="connsiteY4" fmla="*/ 0 h 6231836"/>
              <a:gd name="connsiteX5" fmla="*/ 5368899 w 5850019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3870000 w 5850019"/>
              <a:gd name="connsiteY2" fmla="*/ 6231836 h 6231836"/>
              <a:gd name="connsiteX3" fmla="*/ 0 w 5850019"/>
              <a:gd name="connsiteY3" fmla="*/ 5900141 h 6231836"/>
              <a:gd name="connsiteX4" fmla="*/ 0 w 5850019"/>
              <a:gd name="connsiteY4" fmla="*/ 0 h 6231836"/>
              <a:gd name="connsiteX5" fmla="*/ 5368899 w 5850019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3870000 w 5850019"/>
              <a:gd name="connsiteY2" fmla="*/ 6231836 h 6231836"/>
              <a:gd name="connsiteX3" fmla="*/ 0 w 5850019"/>
              <a:gd name="connsiteY3" fmla="*/ 5900141 h 6231836"/>
              <a:gd name="connsiteX4" fmla="*/ 0 w 5850019"/>
              <a:gd name="connsiteY4" fmla="*/ 0 h 6231836"/>
              <a:gd name="connsiteX5" fmla="*/ 5368899 w 5850019"/>
              <a:gd name="connsiteY5" fmla="*/ 1793 h 6231836"/>
              <a:gd name="connsiteX0" fmla="*/ 5376070 w 5850019"/>
              <a:gd name="connsiteY0" fmla="*/ 8965 h 6231836"/>
              <a:gd name="connsiteX1" fmla="*/ 5803624 w 5850019"/>
              <a:gd name="connsiteY1" fmla="*/ 2622859 h 6231836"/>
              <a:gd name="connsiteX2" fmla="*/ 5369859 w 5850019"/>
              <a:gd name="connsiteY2" fmla="*/ 5405718 h 6231836"/>
              <a:gd name="connsiteX3" fmla="*/ 3870000 w 5850019"/>
              <a:gd name="connsiteY3" fmla="*/ 6231836 h 6231836"/>
              <a:gd name="connsiteX4" fmla="*/ 0 w 5850019"/>
              <a:gd name="connsiteY4" fmla="*/ 5900141 h 6231836"/>
              <a:gd name="connsiteX5" fmla="*/ 0 w 5850019"/>
              <a:gd name="connsiteY5" fmla="*/ 0 h 6231836"/>
              <a:gd name="connsiteX6" fmla="*/ 5368899 w 5850019"/>
              <a:gd name="connsiteY6" fmla="*/ 1793 h 6231836"/>
              <a:gd name="connsiteX0" fmla="*/ 5376070 w 5817387"/>
              <a:gd name="connsiteY0" fmla="*/ 8965 h 6231836"/>
              <a:gd name="connsiteX1" fmla="*/ 5803624 w 5817387"/>
              <a:gd name="connsiteY1" fmla="*/ 2622859 h 6231836"/>
              <a:gd name="connsiteX2" fmla="*/ 4930588 w 5817387"/>
              <a:gd name="connsiteY2" fmla="*/ 4706471 h 6231836"/>
              <a:gd name="connsiteX3" fmla="*/ 3870000 w 5817387"/>
              <a:gd name="connsiteY3" fmla="*/ 6231836 h 6231836"/>
              <a:gd name="connsiteX4" fmla="*/ 0 w 5817387"/>
              <a:gd name="connsiteY4" fmla="*/ 5900141 h 6231836"/>
              <a:gd name="connsiteX5" fmla="*/ 0 w 5817387"/>
              <a:gd name="connsiteY5" fmla="*/ 0 h 6231836"/>
              <a:gd name="connsiteX6" fmla="*/ 5368899 w 5817387"/>
              <a:gd name="connsiteY6" fmla="*/ 1793 h 6231836"/>
              <a:gd name="connsiteX0" fmla="*/ 5376070 w 5817387"/>
              <a:gd name="connsiteY0" fmla="*/ 8965 h 6231836"/>
              <a:gd name="connsiteX1" fmla="*/ 5803624 w 5817387"/>
              <a:gd name="connsiteY1" fmla="*/ 2622859 h 6231836"/>
              <a:gd name="connsiteX2" fmla="*/ 4930588 w 5817387"/>
              <a:gd name="connsiteY2" fmla="*/ 4706471 h 6231836"/>
              <a:gd name="connsiteX3" fmla="*/ 3870000 w 5817387"/>
              <a:gd name="connsiteY3" fmla="*/ 6231836 h 6231836"/>
              <a:gd name="connsiteX4" fmla="*/ 0 w 5817387"/>
              <a:gd name="connsiteY4" fmla="*/ 5900141 h 6231836"/>
              <a:gd name="connsiteX5" fmla="*/ 0 w 5817387"/>
              <a:gd name="connsiteY5" fmla="*/ 0 h 6231836"/>
              <a:gd name="connsiteX6" fmla="*/ 5368899 w 5817387"/>
              <a:gd name="connsiteY6" fmla="*/ 1793 h 6231836"/>
              <a:gd name="connsiteX0" fmla="*/ 5376070 w 5857744"/>
              <a:gd name="connsiteY0" fmla="*/ 8965 h 6231836"/>
              <a:gd name="connsiteX1" fmla="*/ 5803624 w 5857744"/>
              <a:gd name="connsiteY1" fmla="*/ 2622859 h 6231836"/>
              <a:gd name="connsiteX2" fmla="*/ 4930588 w 5857744"/>
              <a:gd name="connsiteY2" fmla="*/ 4706471 h 6231836"/>
              <a:gd name="connsiteX3" fmla="*/ 3870000 w 5857744"/>
              <a:gd name="connsiteY3" fmla="*/ 6231836 h 6231836"/>
              <a:gd name="connsiteX4" fmla="*/ 0 w 5857744"/>
              <a:gd name="connsiteY4" fmla="*/ 5900141 h 6231836"/>
              <a:gd name="connsiteX5" fmla="*/ 0 w 5857744"/>
              <a:gd name="connsiteY5" fmla="*/ 0 h 6231836"/>
              <a:gd name="connsiteX6" fmla="*/ 5368899 w 5857744"/>
              <a:gd name="connsiteY6" fmla="*/ 1793 h 6231836"/>
              <a:gd name="connsiteX0" fmla="*/ 5376070 w 5885924"/>
              <a:gd name="connsiteY0" fmla="*/ 8965 h 6231836"/>
              <a:gd name="connsiteX1" fmla="*/ 5803624 w 5885924"/>
              <a:gd name="connsiteY1" fmla="*/ 2622859 h 6231836"/>
              <a:gd name="connsiteX2" fmla="*/ 4930588 w 5885924"/>
              <a:gd name="connsiteY2" fmla="*/ 4706471 h 6231836"/>
              <a:gd name="connsiteX3" fmla="*/ 3870000 w 5885924"/>
              <a:gd name="connsiteY3" fmla="*/ 6231836 h 6231836"/>
              <a:gd name="connsiteX4" fmla="*/ 0 w 5885924"/>
              <a:gd name="connsiteY4" fmla="*/ 5900141 h 6231836"/>
              <a:gd name="connsiteX5" fmla="*/ 0 w 5885924"/>
              <a:gd name="connsiteY5" fmla="*/ 0 h 6231836"/>
              <a:gd name="connsiteX6" fmla="*/ 5368899 w 5885924"/>
              <a:gd name="connsiteY6" fmla="*/ 1793 h 6231836"/>
              <a:gd name="connsiteX0" fmla="*/ 5376070 w 5831634"/>
              <a:gd name="connsiteY0" fmla="*/ 8965 h 6231836"/>
              <a:gd name="connsiteX1" fmla="*/ 5803624 w 5831634"/>
              <a:gd name="connsiteY1" fmla="*/ 2622859 h 6231836"/>
              <a:gd name="connsiteX2" fmla="*/ 4930588 w 5831634"/>
              <a:gd name="connsiteY2" fmla="*/ 4706471 h 6231836"/>
              <a:gd name="connsiteX3" fmla="*/ 3870000 w 5831634"/>
              <a:gd name="connsiteY3" fmla="*/ 6231836 h 6231836"/>
              <a:gd name="connsiteX4" fmla="*/ 0 w 5831634"/>
              <a:gd name="connsiteY4" fmla="*/ 5900141 h 6231836"/>
              <a:gd name="connsiteX5" fmla="*/ 0 w 5831634"/>
              <a:gd name="connsiteY5" fmla="*/ 0 h 6231836"/>
              <a:gd name="connsiteX6" fmla="*/ 5368899 w 5831634"/>
              <a:gd name="connsiteY6" fmla="*/ 1793 h 6231836"/>
              <a:gd name="connsiteX0" fmla="*/ 5376070 w 5873618"/>
              <a:gd name="connsiteY0" fmla="*/ 8965 h 6231836"/>
              <a:gd name="connsiteX1" fmla="*/ 5848447 w 5873618"/>
              <a:gd name="connsiteY1" fmla="*/ 2067047 h 6231836"/>
              <a:gd name="connsiteX2" fmla="*/ 4930588 w 5873618"/>
              <a:gd name="connsiteY2" fmla="*/ 4706471 h 6231836"/>
              <a:gd name="connsiteX3" fmla="*/ 3870000 w 5873618"/>
              <a:gd name="connsiteY3" fmla="*/ 6231836 h 6231836"/>
              <a:gd name="connsiteX4" fmla="*/ 0 w 5873618"/>
              <a:gd name="connsiteY4" fmla="*/ 5900141 h 6231836"/>
              <a:gd name="connsiteX5" fmla="*/ 0 w 5873618"/>
              <a:gd name="connsiteY5" fmla="*/ 0 h 6231836"/>
              <a:gd name="connsiteX6" fmla="*/ 5368899 w 5873618"/>
              <a:gd name="connsiteY6" fmla="*/ 1793 h 6231836"/>
              <a:gd name="connsiteX0" fmla="*/ 5376070 w 5862899"/>
              <a:gd name="connsiteY0" fmla="*/ 8965 h 6231836"/>
              <a:gd name="connsiteX1" fmla="*/ 5848447 w 5862899"/>
              <a:gd name="connsiteY1" fmla="*/ 2067047 h 6231836"/>
              <a:gd name="connsiteX2" fmla="*/ 4930588 w 5862899"/>
              <a:gd name="connsiteY2" fmla="*/ 4706471 h 6231836"/>
              <a:gd name="connsiteX3" fmla="*/ 3870000 w 5862899"/>
              <a:gd name="connsiteY3" fmla="*/ 6231836 h 6231836"/>
              <a:gd name="connsiteX4" fmla="*/ 0 w 5862899"/>
              <a:gd name="connsiteY4" fmla="*/ 5900141 h 6231836"/>
              <a:gd name="connsiteX5" fmla="*/ 0 w 5862899"/>
              <a:gd name="connsiteY5" fmla="*/ 0 h 6231836"/>
              <a:gd name="connsiteX6" fmla="*/ 5368899 w 5862899"/>
              <a:gd name="connsiteY6" fmla="*/ 1793 h 6231836"/>
              <a:gd name="connsiteX0" fmla="*/ 5376070 w 5865431"/>
              <a:gd name="connsiteY0" fmla="*/ 8965 h 6231836"/>
              <a:gd name="connsiteX1" fmla="*/ 5848447 w 5865431"/>
              <a:gd name="connsiteY1" fmla="*/ 2067047 h 6231836"/>
              <a:gd name="connsiteX2" fmla="*/ 4930588 w 5865431"/>
              <a:gd name="connsiteY2" fmla="*/ 4706471 h 6231836"/>
              <a:gd name="connsiteX3" fmla="*/ 3870000 w 5865431"/>
              <a:gd name="connsiteY3" fmla="*/ 6231836 h 6231836"/>
              <a:gd name="connsiteX4" fmla="*/ 0 w 5865431"/>
              <a:gd name="connsiteY4" fmla="*/ 5900141 h 6231836"/>
              <a:gd name="connsiteX5" fmla="*/ 0 w 5865431"/>
              <a:gd name="connsiteY5" fmla="*/ 0 h 6231836"/>
              <a:gd name="connsiteX6" fmla="*/ 5368899 w 5865431"/>
              <a:gd name="connsiteY6" fmla="*/ 1793 h 6231836"/>
              <a:gd name="connsiteX0" fmla="*/ 5376070 w 5879468"/>
              <a:gd name="connsiteY0" fmla="*/ 8965 h 6231836"/>
              <a:gd name="connsiteX1" fmla="*/ 5848447 w 5879468"/>
              <a:gd name="connsiteY1" fmla="*/ 2067047 h 6231836"/>
              <a:gd name="connsiteX2" fmla="*/ 4930588 w 5879468"/>
              <a:gd name="connsiteY2" fmla="*/ 4706471 h 6231836"/>
              <a:gd name="connsiteX3" fmla="*/ 3870000 w 5879468"/>
              <a:gd name="connsiteY3" fmla="*/ 6231836 h 6231836"/>
              <a:gd name="connsiteX4" fmla="*/ 0 w 5879468"/>
              <a:gd name="connsiteY4" fmla="*/ 5900141 h 6231836"/>
              <a:gd name="connsiteX5" fmla="*/ 0 w 5879468"/>
              <a:gd name="connsiteY5" fmla="*/ 0 h 6231836"/>
              <a:gd name="connsiteX6" fmla="*/ 5368899 w 5879468"/>
              <a:gd name="connsiteY6" fmla="*/ 1793 h 6231836"/>
              <a:gd name="connsiteX0" fmla="*/ 5376070 w 5849113"/>
              <a:gd name="connsiteY0" fmla="*/ 8965 h 6231836"/>
              <a:gd name="connsiteX1" fmla="*/ 5848447 w 5849113"/>
              <a:gd name="connsiteY1" fmla="*/ 2067047 h 6231836"/>
              <a:gd name="connsiteX2" fmla="*/ 5459506 w 5849113"/>
              <a:gd name="connsiteY2" fmla="*/ 3720354 h 6231836"/>
              <a:gd name="connsiteX3" fmla="*/ 3870000 w 5849113"/>
              <a:gd name="connsiteY3" fmla="*/ 6231836 h 6231836"/>
              <a:gd name="connsiteX4" fmla="*/ 0 w 5849113"/>
              <a:gd name="connsiteY4" fmla="*/ 5900141 h 6231836"/>
              <a:gd name="connsiteX5" fmla="*/ 0 w 5849113"/>
              <a:gd name="connsiteY5" fmla="*/ 0 h 6231836"/>
              <a:gd name="connsiteX6" fmla="*/ 5368899 w 5849113"/>
              <a:gd name="connsiteY6" fmla="*/ 1793 h 6231836"/>
              <a:gd name="connsiteX0" fmla="*/ 5376070 w 5849113"/>
              <a:gd name="connsiteY0" fmla="*/ 8965 h 6213907"/>
              <a:gd name="connsiteX1" fmla="*/ 5848447 w 5849113"/>
              <a:gd name="connsiteY1" fmla="*/ 2067047 h 6213907"/>
              <a:gd name="connsiteX2" fmla="*/ 5459506 w 5849113"/>
              <a:gd name="connsiteY2" fmla="*/ 3720354 h 6213907"/>
              <a:gd name="connsiteX3" fmla="*/ 3932752 w 5849113"/>
              <a:gd name="connsiteY3" fmla="*/ 6213907 h 6213907"/>
              <a:gd name="connsiteX4" fmla="*/ 0 w 5849113"/>
              <a:gd name="connsiteY4" fmla="*/ 5900141 h 6213907"/>
              <a:gd name="connsiteX5" fmla="*/ 0 w 5849113"/>
              <a:gd name="connsiteY5" fmla="*/ 0 h 6213907"/>
              <a:gd name="connsiteX6" fmla="*/ 5368899 w 5849113"/>
              <a:gd name="connsiteY6" fmla="*/ 1793 h 6213907"/>
              <a:gd name="connsiteX0" fmla="*/ 5376070 w 5849113"/>
              <a:gd name="connsiteY0" fmla="*/ 8965 h 6276660"/>
              <a:gd name="connsiteX1" fmla="*/ 5848447 w 5849113"/>
              <a:gd name="connsiteY1" fmla="*/ 2067047 h 6276660"/>
              <a:gd name="connsiteX2" fmla="*/ 5459506 w 5849113"/>
              <a:gd name="connsiteY2" fmla="*/ 3720354 h 6276660"/>
              <a:gd name="connsiteX3" fmla="*/ 3896893 w 5849113"/>
              <a:gd name="connsiteY3" fmla="*/ 6276660 h 6276660"/>
              <a:gd name="connsiteX4" fmla="*/ 0 w 5849113"/>
              <a:gd name="connsiteY4" fmla="*/ 5900141 h 6276660"/>
              <a:gd name="connsiteX5" fmla="*/ 0 w 5849113"/>
              <a:gd name="connsiteY5" fmla="*/ 0 h 6276660"/>
              <a:gd name="connsiteX6" fmla="*/ 5368899 w 5849113"/>
              <a:gd name="connsiteY6" fmla="*/ 1793 h 6276660"/>
              <a:gd name="connsiteX0" fmla="*/ 5376070 w 5849113"/>
              <a:gd name="connsiteY0" fmla="*/ 8965 h 6276660"/>
              <a:gd name="connsiteX1" fmla="*/ 5848447 w 5849113"/>
              <a:gd name="connsiteY1" fmla="*/ 2067047 h 6276660"/>
              <a:gd name="connsiteX2" fmla="*/ 5459506 w 5849113"/>
              <a:gd name="connsiteY2" fmla="*/ 3720354 h 6276660"/>
              <a:gd name="connsiteX3" fmla="*/ 3896893 w 5849113"/>
              <a:gd name="connsiteY3" fmla="*/ 6276660 h 6276660"/>
              <a:gd name="connsiteX4" fmla="*/ 0 w 5849113"/>
              <a:gd name="connsiteY4" fmla="*/ 5900141 h 6276660"/>
              <a:gd name="connsiteX5" fmla="*/ 0 w 5849113"/>
              <a:gd name="connsiteY5" fmla="*/ 0 h 6276660"/>
              <a:gd name="connsiteX6" fmla="*/ 5368899 w 5849113"/>
              <a:gd name="connsiteY6" fmla="*/ 1793 h 6276660"/>
              <a:gd name="connsiteX0" fmla="*/ 5376070 w 5849113"/>
              <a:gd name="connsiteY0" fmla="*/ 8965 h 6280935"/>
              <a:gd name="connsiteX1" fmla="*/ 5848447 w 5849113"/>
              <a:gd name="connsiteY1" fmla="*/ 2067047 h 6280935"/>
              <a:gd name="connsiteX2" fmla="*/ 5459506 w 5849113"/>
              <a:gd name="connsiteY2" fmla="*/ 3720354 h 6280935"/>
              <a:gd name="connsiteX3" fmla="*/ 3896893 w 5849113"/>
              <a:gd name="connsiteY3" fmla="*/ 6276660 h 6280935"/>
              <a:gd name="connsiteX4" fmla="*/ 0 w 5849113"/>
              <a:gd name="connsiteY4" fmla="*/ 5900141 h 6280935"/>
              <a:gd name="connsiteX5" fmla="*/ 0 w 5849113"/>
              <a:gd name="connsiteY5" fmla="*/ 0 h 6280935"/>
              <a:gd name="connsiteX6" fmla="*/ 5368899 w 5849113"/>
              <a:gd name="connsiteY6" fmla="*/ 1793 h 6280935"/>
              <a:gd name="connsiteX0" fmla="*/ 5376070 w 5849113"/>
              <a:gd name="connsiteY0" fmla="*/ 8965 h 6660500"/>
              <a:gd name="connsiteX1" fmla="*/ 5848447 w 5849113"/>
              <a:gd name="connsiteY1" fmla="*/ 2067047 h 6660500"/>
              <a:gd name="connsiteX2" fmla="*/ 5459506 w 5849113"/>
              <a:gd name="connsiteY2" fmla="*/ 3720354 h 6660500"/>
              <a:gd name="connsiteX3" fmla="*/ 3896893 w 5849113"/>
              <a:gd name="connsiteY3" fmla="*/ 6276660 h 6660500"/>
              <a:gd name="connsiteX4" fmla="*/ 0 w 5849113"/>
              <a:gd name="connsiteY4" fmla="*/ 5900141 h 6660500"/>
              <a:gd name="connsiteX5" fmla="*/ 0 w 5849113"/>
              <a:gd name="connsiteY5" fmla="*/ 0 h 6660500"/>
              <a:gd name="connsiteX6" fmla="*/ 5368899 w 5849113"/>
              <a:gd name="connsiteY6" fmla="*/ 1793 h 6660500"/>
              <a:gd name="connsiteX0" fmla="*/ 5376070 w 5849113"/>
              <a:gd name="connsiteY0" fmla="*/ 8965 h 6231463"/>
              <a:gd name="connsiteX1" fmla="*/ 5848447 w 5849113"/>
              <a:gd name="connsiteY1" fmla="*/ 2067047 h 6231463"/>
              <a:gd name="connsiteX2" fmla="*/ 5459506 w 5849113"/>
              <a:gd name="connsiteY2" fmla="*/ 3720354 h 6231463"/>
              <a:gd name="connsiteX3" fmla="*/ 3914822 w 5849113"/>
              <a:gd name="connsiteY3" fmla="*/ 5550519 h 6231463"/>
              <a:gd name="connsiteX4" fmla="*/ 0 w 5849113"/>
              <a:gd name="connsiteY4" fmla="*/ 5900141 h 6231463"/>
              <a:gd name="connsiteX5" fmla="*/ 0 w 5849113"/>
              <a:gd name="connsiteY5" fmla="*/ 0 h 6231463"/>
              <a:gd name="connsiteX6" fmla="*/ 5368899 w 5849113"/>
              <a:gd name="connsiteY6" fmla="*/ 1793 h 6231463"/>
              <a:gd name="connsiteX0" fmla="*/ 5376070 w 5849113"/>
              <a:gd name="connsiteY0" fmla="*/ 8965 h 6217452"/>
              <a:gd name="connsiteX1" fmla="*/ 5848447 w 5849113"/>
              <a:gd name="connsiteY1" fmla="*/ 2067047 h 6217452"/>
              <a:gd name="connsiteX2" fmla="*/ 5459506 w 5849113"/>
              <a:gd name="connsiteY2" fmla="*/ 3720354 h 6217452"/>
              <a:gd name="connsiteX3" fmla="*/ 3986540 w 5849113"/>
              <a:gd name="connsiteY3" fmla="*/ 5514660 h 6217452"/>
              <a:gd name="connsiteX4" fmla="*/ 0 w 5849113"/>
              <a:gd name="connsiteY4" fmla="*/ 5900141 h 6217452"/>
              <a:gd name="connsiteX5" fmla="*/ 0 w 5849113"/>
              <a:gd name="connsiteY5" fmla="*/ 0 h 6217452"/>
              <a:gd name="connsiteX6" fmla="*/ 5368899 w 5849113"/>
              <a:gd name="connsiteY6" fmla="*/ 1793 h 6217452"/>
              <a:gd name="connsiteX0" fmla="*/ 5376070 w 5849113"/>
              <a:gd name="connsiteY0" fmla="*/ 8965 h 6266644"/>
              <a:gd name="connsiteX1" fmla="*/ 5848447 w 5849113"/>
              <a:gd name="connsiteY1" fmla="*/ 2067047 h 6266644"/>
              <a:gd name="connsiteX2" fmla="*/ 5459506 w 5849113"/>
              <a:gd name="connsiteY2" fmla="*/ 3720354 h 6266644"/>
              <a:gd name="connsiteX3" fmla="*/ 3986540 w 5849113"/>
              <a:gd name="connsiteY3" fmla="*/ 5514660 h 6266644"/>
              <a:gd name="connsiteX4" fmla="*/ 0 w 5849113"/>
              <a:gd name="connsiteY4" fmla="*/ 5900141 h 6266644"/>
              <a:gd name="connsiteX5" fmla="*/ 0 w 5849113"/>
              <a:gd name="connsiteY5" fmla="*/ 0 h 6266644"/>
              <a:gd name="connsiteX6" fmla="*/ 5368899 w 5849113"/>
              <a:gd name="connsiteY6" fmla="*/ 1793 h 6266644"/>
              <a:gd name="connsiteX0" fmla="*/ 5376070 w 5849113"/>
              <a:gd name="connsiteY0" fmla="*/ 8965 h 6196054"/>
              <a:gd name="connsiteX1" fmla="*/ 5848447 w 5849113"/>
              <a:gd name="connsiteY1" fmla="*/ 2067047 h 6196054"/>
              <a:gd name="connsiteX2" fmla="*/ 5459506 w 5849113"/>
              <a:gd name="connsiteY2" fmla="*/ 3720354 h 6196054"/>
              <a:gd name="connsiteX3" fmla="*/ 3986540 w 5849113"/>
              <a:gd name="connsiteY3" fmla="*/ 5514660 h 6196054"/>
              <a:gd name="connsiteX4" fmla="*/ 0 w 5849113"/>
              <a:gd name="connsiteY4" fmla="*/ 5900141 h 6196054"/>
              <a:gd name="connsiteX5" fmla="*/ 0 w 5849113"/>
              <a:gd name="connsiteY5" fmla="*/ 0 h 6196054"/>
              <a:gd name="connsiteX6" fmla="*/ 5368899 w 5849113"/>
              <a:gd name="connsiteY6" fmla="*/ 1793 h 6196054"/>
              <a:gd name="connsiteX0" fmla="*/ 5376070 w 5849113"/>
              <a:gd name="connsiteY0" fmla="*/ 8965 h 6196054"/>
              <a:gd name="connsiteX1" fmla="*/ 5848447 w 5849113"/>
              <a:gd name="connsiteY1" fmla="*/ 2067047 h 6196054"/>
              <a:gd name="connsiteX2" fmla="*/ 5459506 w 5849113"/>
              <a:gd name="connsiteY2" fmla="*/ 3720354 h 6196054"/>
              <a:gd name="connsiteX3" fmla="*/ 3977575 w 5849113"/>
              <a:gd name="connsiteY3" fmla="*/ 5514660 h 6196054"/>
              <a:gd name="connsiteX4" fmla="*/ 0 w 5849113"/>
              <a:gd name="connsiteY4" fmla="*/ 5900141 h 6196054"/>
              <a:gd name="connsiteX5" fmla="*/ 0 w 5849113"/>
              <a:gd name="connsiteY5" fmla="*/ 0 h 6196054"/>
              <a:gd name="connsiteX6" fmla="*/ 5368899 w 5849113"/>
              <a:gd name="connsiteY6" fmla="*/ 1793 h 6196054"/>
              <a:gd name="connsiteX0" fmla="*/ 5376070 w 5849113"/>
              <a:gd name="connsiteY0" fmla="*/ 8965 h 6190899"/>
              <a:gd name="connsiteX1" fmla="*/ 5848447 w 5849113"/>
              <a:gd name="connsiteY1" fmla="*/ 2067047 h 6190899"/>
              <a:gd name="connsiteX2" fmla="*/ 5459506 w 5849113"/>
              <a:gd name="connsiteY2" fmla="*/ 3720354 h 6190899"/>
              <a:gd name="connsiteX3" fmla="*/ 3977575 w 5849113"/>
              <a:gd name="connsiteY3" fmla="*/ 5514660 h 6190899"/>
              <a:gd name="connsiteX4" fmla="*/ 0 w 5849113"/>
              <a:gd name="connsiteY4" fmla="*/ 5900141 h 6190899"/>
              <a:gd name="connsiteX5" fmla="*/ 0 w 5849113"/>
              <a:gd name="connsiteY5" fmla="*/ 0 h 6190899"/>
              <a:gd name="connsiteX6" fmla="*/ 5368899 w 5849113"/>
              <a:gd name="connsiteY6" fmla="*/ 1793 h 6190899"/>
              <a:gd name="connsiteX0" fmla="*/ 5376070 w 5849113"/>
              <a:gd name="connsiteY0" fmla="*/ 8965 h 6217452"/>
              <a:gd name="connsiteX1" fmla="*/ 5848447 w 5849113"/>
              <a:gd name="connsiteY1" fmla="*/ 2067047 h 6217452"/>
              <a:gd name="connsiteX2" fmla="*/ 5459506 w 5849113"/>
              <a:gd name="connsiteY2" fmla="*/ 3720354 h 6217452"/>
              <a:gd name="connsiteX3" fmla="*/ 3977575 w 5849113"/>
              <a:gd name="connsiteY3" fmla="*/ 5514660 h 6217452"/>
              <a:gd name="connsiteX4" fmla="*/ 0 w 5849113"/>
              <a:gd name="connsiteY4" fmla="*/ 5900141 h 6217452"/>
              <a:gd name="connsiteX5" fmla="*/ 0 w 5849113"/>
              <a:gd name="connsiteY5" fmla="*/ 0 h 6217452"/>
              <a:gd name="connsiteX6" fmla="*/ 5368899 w 5849113"/>
              <a:gd name="connsiteY6" fmla="*/ 1793 h 6217452"/>
              <a:gd name="connsiteX0" fmla="*/ 5376070 w 5849113"/>
              <a:gd name="connsiteY0" fmla="*/ 8965 h 6204155"/>
              <a:gd name="connsiteX1" fmla="*/ 5848447 w 5849113"/>
              <a:gd name="connsiteY1" fmla="*/ 2067047 h 6204155"/>
              <a:gd name="connsiteX2" fmla="*/ 5459506 w 5849113"/>
              <a:gd name="connsiteY2" fmla="*/ 3720354 h 6204155"/>
              <a:gd name="connsiteX3" fmla="*/ 3771387 w 5849113"/>
              <a:gd name="connsiteY3" fmla="*/ 5478801 h 6204155"/>
              <a:gd name="connsiteX4" fmla="*/ 0 w 5849113"/>
              <a:gd name="connsiteY4" fmla="*/ 5900141 h 6204155"/>
              <a:gd name="connsiteX5" fmla="*/ 0 w 5849113"/>
              <a:gd name="connsiteY5" fmla="*/ 0 h 6204155"/>
              <a:gd name="connsiteX6" fmla="*/ 5368899 w 5849113"/>
              <a:gd name="connsiteY6" fmla="*/ 1793 h 6204155"/>
              <a:gd name="connsiteX0" fmla="*/ 5376070 w 5849113"/>
              <a:gd name="connsiteY0" fmla="*/ 8965 h 6096535"/>
              <a:gd name="connsiteX1" fmla="*/ 5848447 w 5849113"/>
              <a:gd name="connsiteY1" fmla="*/ 2067047 h 6096535"/>
              <a:gd name="connsiteX2" fmla="*/ 5459506 w 5849113"/>
              <a:gd name="connsiteY2" fmla="*/ 3720354 h 6096535"/>
              <a:gd name="connsiteX3" fmla="*/ 3771387 w 5849113"/>
              <a:gd name="connsiteY3" fmla="*/ 5478801 h 6096535"/>
              <a:gd name="connsiteX4" fmla="*/ 0 w 5849113"/>
              <a:gd name="connsiteY4" fmla="*/ 5900141 h 6096535"/>
              <a:gd name="connsiteX5" fmla="*/ 0 w 5849113"/>
              <a:gd name="connsiteY5" fmla="*/ 0 h 6096535"/>
              <a:gd name="connsiteX6" fmla="*/ 5368899 w 5849113"/>
              <a:gd name="connsiteY6" fmla="*/ 1793 h 6096535"/>
              <a:gd name="connsiteX0" fmla="*/ 5376070 w 5849113"/>
              <a:gd name="connsiteY0" fmla="*/ 8965 h 6129591"/>
              <a:gd name="connsiteX1" fmla="*/ 5848447 w 5849113"/>
              <a:gd name="connsiteY1" fmla="*/ 2067047 h 6129591"/>
              <a:gd name="connsiteX2" fmla="*/ 5459506 w 5849113"/>
              <a:gd name="connsiteY2" fmla="*/ 3720354 h 6129591"/>
              <a:gd name="connsiteX3" fmla="*/ 3735528 w 5849113"/>
              <a:gd name="connsiteY3" fmla="*/ 5622236 h 6129591"/>
              <a:gd name="connsiteX4" fmla="*/ 0 w 5849113"/>
              <a:gd name="connsiteY4" fmla="*/ 5900141 h 6129591"/>
              <a:gd name="connsiteX5" fmla="*/ 0 w 5849113"/>
              <a:gd name="connsiteY5" fmla="*/ 0 h 6129591"/>
              <a:gd name="connsiteX6" fmla="*/ 5368899 w 5849113"/>
              <a:gd name="connsiteY6" fmla="*/ 1793 h 6129591"/>
              <a:gd name="connsiteX0" fmla="*/ 5376070 w 5849113"/>
              <a:gd name="connsiteY0" fmla="*/ 8965 h 6234586"/>
              <a:gd name="connsiteX1" fmla="*/ 5848447 w 5849113"/>
              <a:gd name="connsiteY1" fmla="*/ 2067047 h 6234586"/>
              <a:gd name="connsiteX2" fmla="*/ 5459506 w 5849113"/>
              <a:gd name="connsiteY2" fmla="*/ 3720354 h 6234586"/>
              <a:gd name="connsiteX3" fmla="*/ 3735528 w 5849113"/>
              <a:gd name="connsiteY3" fmla="*/ 5622236 h 6234586"/>
              <a:gd name="connsiteX4" fmla="*/ 0 w 5849113"/>
              <a:gd name="connsiteY4" fmla="*/ 5900141 h 6234586"/>
              <a:gd name="connsiteX5" fmla="*/ 0 w 5849113"/>
              <a:gd name="connsiteY5" fmla="*/ 0 h 6234586"/>
              <a:gd name="connsiteX6" fmla="*/ 5368899 w 5849113"/>
              <a:gd name="connsiteY6" fmla="*/ 1793 h 6234586"/>
              <a:gd name="connsiteX0" fmla="*/ 5376070 w 5849113"/>
              <a:gd name="connsiteY0" fmla="*/ 8965 h 6141388"/>
              <a:gd name="connsiteX1" fmla="*/ 5848447 w 5849113"/>
              <a:gd name="connsiteY1" fmla="*/ 2067047 h 6141388"/>
              <a:gd name="connsiteX2" fmla="*/ 5459506 w 5849113"/>
              <a:gd name="connsiteY2" fmla="*/ 3720354 h 6141388"/>
              <a:gd name="connsiteX3" fmla="*/ 3735528 w 5849113"/>
              <a:gd name="connsiteY3" fmla="*/ 5622236 h 6141388"/>
              <a:gd name="connsiteX4" fmla="*/ 0 w 5849113"/>
              <a:gd name="connsiteY4" fmla="*/ 5920643 h 6141388"/>
              <a:gd name="connsiteX5" fmla="*/ 0 w 5849113"/>
              <a:gd name="connsiteY5" fmla="*/ 0 h 6141388"/>
              <a:gd name="connsiteX6" fmla="*/ 5368899 w 5849113"/>
              <a:gd name="connsiteY6" fmla="*/ 1793 h 6141388"/>
              <a:gd name="connsiteX0" fmla="*/ 5376070 w 5849113"/>
              <a:gd name="connsiteY0" fmla="*/ 8965 h 6106783"/>
              <a:gd name="connsiteX1" fmla="*/ 5848447 w 5849113"/>
              <a:gd name="connsiteY1" fmla="*/ 2067047 h 6106783"/>
              <a:gd name="connsiteX2" fmla="*/ 5459506 w 5849113"/>
              <a:gd name="connsiteY2" fmla="*/ 3720354 h 6106783"/>
              <a:gd name="connsiteX3" fmla="*/ 3735528 w 5849113"/>
              <a:gd name="connsiteY3" fmla="*/ 5622236 h 6106783"/>
              <a:gd name="connsiteX4" fmla="*/ 0 w 5849113"/>
              <a:gd name="connsiteY4" fmla="*/ 5920643 h 6106783"/>
              <a:gd name="connsiteX5" fmla="*/ 0 w 5849113"/>
              <a:gd name="connsiteY5" fmla="*/ 0 h 6106783"/>
              <a:gd name="connsiteX6" fmla="*/ 5368899 w 5849113"/>
              <a:gd name="connsiteY6" fmla="*/ 1793 h 6106783"/>
              <a:gd name="connsiteX0" fmla="*/ 5376070 w 5849113"/>
              <a:gd name="connsiteY0" fmla="*/ 8965 h 6127246"/>
              <a:gd name="connsiteX1" fmla="*/ 5848447 w 5849113"/>
              <a:gd name="connsiteY1" fmla="*/ 2067047 h 6127246"/>
              <a:gd name="connsiteX2" fmla="*/ 5459506 w 5849113"/>
              <a:gd name="connsiteY2" fmla="*/ 3720354 h 6127246"/>
              <a:gd name="connsiteX3" fmla="*/ 3735528 w 5849113"/>
              <a:gd name="connsiteY3" fmla="*/ 5622236 h 6127246"/>
              <a:gd name="connsiteX4" fmla="*/ 0 w 5849113"/>
              <a:gd name="connsiteY4" fmla="*/ 5920643 h 6127246"/>
              <a:gd name="connsiteX5" fmla="*/ 0 w 5849113"/>
              <a:gd name="connsiteY5" fmla="*/ 0 h 6127246"/>
              <a:gd name="connsiteX6" fmla="*/ 5368899 w 5849113"/>
              <a:gd name="connsiteY6" fmla="*/ 1793 h 6127246"/>
              <a:gd name="connsiteX0" fmla="*/ 5376070 w 5849113"/>
              <a:gd name="connsiteY0" fmla="*/ 8965 h 6151508"/>
              <a:gd name="connsiteX1" fmla="*/ 5848447 w 5849113"/>
              <a:gd name="connsiteY1" fmla="*/ 2067047 h 6151508"/>
              <a:gd name="connsiteX2" fmla="*/ 5459506 w 5849113"/>
              <a:gd name="connsiteY2" fmla="*/ 3720354 h 6151508"/>
              <a:gd name="connsiteX3" fmla="*/ 3821638 w 5849113"/>
              <a:gd name="connsiteY3" fmla="*/ 5700144 h 6151508"/>
              <a:gd name="connsiteX4" fmla="*/ 0 w 5849113"/>
              <a:gd name="connsiteY4" fmla="*/ 5920643 h 6151508"/>
              <a:gd name="connsiteX5" fmla="*/ 0 w 5849113"/>
              <a:gd name="connsiteY5" fmla="*/ 0 h 6151508"/>
              <a:gd name="connsiteX6" fmla="*/ 5368899 w 5849113"/>
              <a:gd name="connsiteY6" fmla="*/ 1793 h 6151508"/>
              <a:gd name="connsiteX0" fmla="*/ 5376070 w 5849113"/>
              <a:gd name="connsiteY0" fmla="*/ 8965 h 6115985"/>
              <a:gd name="connsiteX1" fmla="*/ 5848447 w 5849113"/>
              <a:gd name="connsiteY1" fmla="*/ 2067047 h 6115985"/>
              <a:gd name="connsiteX2" fmla="*/ 5459506 w 5849113"/>
              <a:gd name="connsiteY2" fmla="*/ 3720354 h 6115985"/>
              <a:gd name="connsiteX3" fmla="*/ 3821638 w 5849113"/>
              <a:gd name="connsiteY3" fmla="*/ 5700144 h 6115985"/>
              <a:gd name="connsiteX4" fmla="*/ 0 w 5849113"/>
              <a:gd name="connsiteY4" fmla="*/ 5920643 h 6115985"/>
              <a:gd name="connsiteX5" fmla="*/ 0 w 5849113"/>
              <a:gd name="connsiteY5" fmla="*/ 0 h 6115985"/>
              <a:gd name="connsiteX6" fmla="*/ 5368899 w 5849113"/>
              <a:gd name="connsiteY6" fmla="*/ 1793 h 6115985"/>
              <a:gd name="connsiteX0" fmla="*/ 5376070 w 5849113"/>
              <a:gd name="connsiteY0" fmla="*/ 8965 h 6096988"/>
              <a:gd name="connsiteX1" fmla="*/ 5848447 w 5849113"/>
              <a:gd name="connsiteY1" fmla="*/ 2067047 h 6096988"/>
              <a:gd name="connsiteX2" fmla="*/ 5459506 w 5849113"/>
              <a:gd name="connsiteY2" fmla="*/ 3720354 h 6096988"/>
              <a:gd name="connsiteX3" fmla="*/ 3793717 w 5849113"/>
              <a:gd name="connsiteY3" fmla="*/ 5623362 h 6096988"/>
              <a:gd name="connsiteX4" fmla="*/ 0 w 5849113"/>
              <a:gd name="connsiteY4" fmla="*/ 5920643 h 6096988"/>
              <a:gd name="connsiteX5" fmla="*/ 0 w 5849113"/>
              <a:gd name="connsiteY5" fmla="*/ 0 h 6096988"/>
              <a:gd name="connsiteX6" fmla="*/ 5368899 w 5849113"/>
              <a:gd name="connsiteY6" fmla="*/ 1793 h 6096988"/>
              <a:gd name="connsiteX0" fmla="*/ 5376070 w 5849113"/>
              <a:gd name="connsiteY0" fmla="*/ 8965 h 6418451"/>
              <a:gd name="connsiteX1" fmla="*/ 5848447 w 5849113"/>
              <a:gd name="connsiteY1" fmla="*/ 2067047 h 6418451"/>
              <a:gd name="connsiteX2" fmla="*/ 5459506 w 5849113"/>
              <a:gd name="connsiteY2" fmla="*/ 3720354 h 6418451"/>
              <a:gd name="connsiteX3" fmla="*/ 3793717 w 5849113"/>
              <a:gd name="connsiteY3" fmla="*/ 5623362 h 6418451"/>
              <a:gd name="connsiteX4" fmla="*/ 1940482 w 5849113"/>
              <a:gd name="connsiteY4" fmla="*/ 6051793 h 6418451"/>
              <a:gd name="connsiteX5" fmla="*/ 0 w 5849113"/>
              <a:gd name="connsiteY5" fmla="*/ 5920643 h 6418451"/>
              <a:gd name="connsiteX6" fmla="*/ 0 w 5849113"/>
              <a:gd name="connsiteY6" fmla="*/ 0 h 6418451"/>
              <a:gd name="connsiteX7" fmla="*/ 5368899 w 5849113"/>
              <a:gd name="connsiteY7" fmla="*/ 1793 h 6418451"/>
              <a:gd name="connsiteX0" fmla="*/ 5376070 w 5849113"/>
              <a:gd name="connsiteY0" fmla="*/ 8965 h 6418451"/>
              <a:gd name="connsiteX1" fmla="*/ 5848447 w 5849113"/>
              <a:gd name="connsiteY1" fmla="*/ 2067047 h 6418451"/>
              <a:gd name="connsiteX2" fmla="*/ 5459506 w 5849113"/>
              <a:gd name="connsiteY2" fmla="*/ 3720354 h 6418451"/>
              <a:gd name="connsiteX3" fmla="*/ 3793717 w 5849113"/>
              <a:gd name="connsiteY3" fmla="*/ 5623362 h 6418451"/>
              <a:gd name="connsiteX4" fmla="*/ 1940482 w 5849113"/>
              <a:gd name="connsiteY4" fmla="*/ 6051793 h 6418451"/>
              <a:gd name="connsiteX5" fmla="*/ 0 w 5849113"/>
              <a:gd name="connsiteY5" fmla="*/ 5920643 h 6418451"/>
              <a:gd name="connsiteX6" fmla="*/ 0 w 5849113"/>
              <a:gd name="connsiteY6" fmla="*/ 0 h 6418451"/>
              <a:gd name="connsiteX7" fmla="*/ 5368899 w 5849113"/>
              <a:gd name="connsiteY7" fmla="*/ 1793 h 6418451"/>
              <a:gd name="connsiteX0" fmla="*/ 5376070 w 5849113"/>
              <a:gd name="connsiteY0" fmla="*/ 8965 h 6418451"/>
              <a:gd name="connsiteX1" fmla="*/ 5848447 w 5849113"/>
              <a:gd name="connsiteY1" fmla="*/ 2067047 h 6418451"/>
              <a:gd name="connsiteX2" fmla="*/ 5459506 w 5849113"/>
              <a:gd name="connsiteY2" fmla="*/ 3720354 h 6418451"/>
              <a:gd name="connsiteX3" fmla="*/ 3793717 w 5849113"/>
              <a:gd name="connsiteY3" fmla="*/ 5623362 h 6418451"/>
              <a:gd name="connsiteX4" fmla="*/ 1940482 w 5849113"/>
              <a:gd name="connsiteY4" fmla="*/ 6051793 h 6418451"/>
              <a:gd name="connsiteX5" fmla="*/ 0 w 5849113"/>
              <a:gd name="connsiteY5" fmla="*/ 5920643 h 6418451"/>
              <a:gd name="connsiteX6" fmla="*/ 0 w 5849113"/>
              <a:gd name="connsiteY6" fmla="*/ 0 h 6418451"/>
              <a:gd name="connsiteX7" fmla="*/ 5368899 w 5849113"/>
              <a:gd name="connsiteY7" fmla="*/ 1793 h 6418451"/>
              <a:gd name="connsiteX0" fmla="*/ 5376070 w 5849113"/>
              <a:gd name="connsiteY0" fmla="*/ 8965 h 6466560"/>
              <a:gd name="connsiteX1" fmla="*/ 5848447 w 5849113"/>
              <a:gd name="connsiteY1" fmla="*/ 2067047 h 6466560"/>
              <a:gd name="connsiteX2" fmla="*/ 5459506 w 5849113"/>
              <a:gd name="connsiteY2" fmla="*/ 3720354 h 6466560"/>
              <a:gd name="connsiteX3" fmla="*/ 3793717 w 5849113"/>
              <a:gd name="connsiteY3" fmla="*/ 5623362 h 6466560"/>
              <a:gd name="connsiteX4" fmla="*/ 2087065 w 5849113"/>
              <a:gd name="connsiteY4" fmla="*/ 6191396 h 6466560"/>
              <a:gd name="connsiteX5" fmla="*/ 0 w 5849113"/>
              <a:gd name="connsiteY5" fmla="*/ 5920643 h 6466560"/>
              <a:gd name="connsiteX6" fmla="*/ 0 w 5849113"/>
              <a:gd name="connsiteY6" fmla="*/ 0 h 6466560"/>
              <a:gd name="connsiteX7" fmla="*/ 5368899 w 5849113"/>
              <a:gd name="connsiteY7" fmla="*/ 1793 h 6466560"/>
              <a:gd name="connsiteX0" fmla="*/ 5376070 w 5849113"/>
              <a:gd name="connsiteY0" fmla="*/ 8965 h 6374155"/>
              <a:gd name="connsiteX1" fmla="*/ 5848447 w 5849113"/>
              <a:gd name="connsiteY1" fmla="*/ 2067047 h 6374155"/>
              <a:gd name="connsiteX2" fmla="*/ 5459506 w 5849113"/>
              <a:gd name="connsiteY2" fmla="*/ 3720354 h 6374155"/>
              <a:gd name="connsiteX3" fmla="*/ 3793717 w 5849113"/>
              <a:gd name="connsiteY3" fmla="*/ 5623362 h 6374155"/>
              <a:gd name="connsiteX4" fmla="*/ 2233648 w 5849113"/>
              <a:gd name="connsiteY4" fmla="*/ 5898230 h 6374155"/>
              <a:gd name="connsiteX5" fmla="*/ 0 w 5849113"/>
              <a:gd name="connsiteY5" fmla="*/ 5920643 h 6374155"/>
              <a:gd name="connsiteX6" fmla="*/ 0 w 5849113"/>
              <a:gd name="connsiteY6" fmla="*/ 0 h 6374155"/>
              <a:gd name="connsiteX7" fmla="*/ 5368899 w 5849113"/>
              <a:gd name="connsiteY7" fmla="*/ 1793 h 6374155"/>
              <a:gd name="connsiteX0" fmla="*/ 5376070 w 5849113"/>
              <a:gd name="connsiteY0" fmla="*/ 8965 h 6461357"/>
              <a:gd name="connsiteX1" fmla="*/ 5848447 w 5849113"/>
              <a:gd name="connsiteY1" fmla="*/ 2067047 h 6461357"/>
              <a:gd name="connsiteX2" fmla="*/ 5459506 w 5849113"/>
              <a:gd name="connsiteY2" fmla="*/ 3720354 h 6461357"/>
              <a:gd name="connsiteX3" fmla="*/ 3793717 w 5849113"/>
              <a:gd name="connsiteY3" fmla="*/ 5623362 h 6461357"/>
              <a:gd name="connsiteX4" fmla="*/ 1891621 w 5849113"/>
              <a:gd name="connsiteY4" fmla="*/ 6177437 h 6461357"/>
              <a:gd name="connsiteX5" fmla="*/ 0 w 5849113"/>
              <a:gd name="connsiteY5" fmla="*/ 5920643 h 6461357"/>
              <a:gd name="connsiteX6" fmla="*/ 0 w 5849113"/>
              <a:gd name="connsiteY6" fmla="*/ 0 h 6461357"/>
              <a:gd name="connsiteX7" fmla="*/ 5368899 w 5849113"/>
              <a:gd name="connsiteY7" fmla="*/ 1793 h 6461357"/>
              <a:gd name="connsiteX0" fmla="*/ 5376070 w 5849113"/>
              <a:gd name="connsiteY0" fmla="*/ 8965 h 6201311"/>
              <a:gd name="connsiteX1" fmla="*/ 5848447 w 5849113"/>
              <a:gd name="connsiteY1" fmla="*/ 2067047 h 6201311"/>
              <a:gd name="connsiteX2" fmla="*/ 5459506 w 5849113"/>
              <a:gd name="connsiteY2" fmla="*/ 3720354 h 6201311"/>
              <a:gd name="connsiteX3" fmla="*/ 3793717 w 5849113"/>
              <a:gd name="connsiteY3" fmla="*/ 5623362 h 6201311"/>
              <a:gd name="connsiteX4" fmla="*/ 1891621 w 5849113"/>
              <a:gd name="connsiteY4" fmla="*/ 6177437 h 6201311"/>
              <a:gd name="connsiteX5" fmla="*/ 0 w 5849113"/>
              <a:gd name="connsiteY5" fmla="*/ 5920643 h 6201311"/>
              <a:gd name="connsiteX6" fmla="*/ 0 w 5849113"/>
              <a:gd name="connsiteY6" fmla="*/ 0 h 6201311"/>
              <a:gd name="connsiteX7" fmla="*/ 5368899 w 5849113"/>
              <a:gd name="connsiteY7" fmla="*/ 1793 h 6201311"/>
              <a:gd name="connsiteX0" fmla="*/ 5376070 w 5849113"/>
              <a:gd name="connsiteY0" fmla="*/ 8965 h 6201311"/>
              <a:gd name="connsiteX1" fmla="*/ 5848447 w 5849113"/>
              <a:gd name="connsiteY1" fmla="*/ 2067047 h 6201311"/>
              <a:gd name="connsiteX2" fmla="*/ 5459506 w 5849113"/>
              <a:gd name="connsiteY2" fmla="*/ 3720354 h 6201311"/>
              <a:gd name="connsiteX3" fmla="*/ 3793717 w 5849113"/>
              <a:gd name="connsiteY3" fmla="*/ 5623362 h 6201311"/>
              <a:gd name="connsiteX4" fmla="*/ 1891621 w 5849113"/>
              <a:gd name="connsiteY4" fmla="*/ 6177437 h 6201311"/>
              <a:gd name="connsiteX5" fmla="*/ 0 w 5849113"/>
              <a:gd name="connsiteY5" fmla="*/ 5920643 h 6201311"/>
              <a:gd name="connsiteX6" fmla="*/ 0 w 5849113"/>
              <a:gd name="connsiteY6" fmla="*/ 0 h 6201311"/>
              <a:gd name="connsiteX7" fmla="*/ 5368899 w 5849113"/>
              <a:gd name="connsiteY7" fmla="*/ 1793 h 6201311"/>
              <a:gd name="connsiteX0" fmla="*/ 5376070 w 5849113"/>
              <a:gd name="connsiteY0" fmla="*/ 8965 h 6204870"/>
              <a:gd name="connsiteX1" fmla="*/ 5848447 w 5849113"/>
              <a:gd name="connsiteY1" fmla="*/ 2067047 h 6204870"/>
              <a:gd name="connsiteX2" fmla="*/ 5459506 w 5849113"/>
              <a:gd name="connsiteY2" fmla="*/ 3720354 h 6204870"/>
              <a:gd name="connsiteX3" fmla="*/ 3807678 w 5849113"/>
              <a:gd name="connsiteY3" fmla="*/ 5574501 h 6204870"/>
              <a:gd name="connsiteX4" fmla="*/ 1891621 w 5849113"/>
              <a:gd name="connsiteY4" fmla="*/ 6177437 h 6204870"/>
              <a:gd name="connsiteX5" fmla="*/ 0 w 5849113"/>
              <a:gd name="connsiteY5" fmla="*/ 5920643 h 6204870"/>
              <a:gd name="connsiteX6" fmla="*/ 0 w 5849113"/>
              <a:gd name="connsiteY6" fmla="*/ 0 h 6204870"/>
              <a:gd name="connsiteX7" fmla="*/ 5368899 w 5849113"/>
              <a:gd name="connsiteY7" fmla="*/ 1793 h 6204870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720354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720354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720354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699413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699413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9113"/>
              <a:gd name="connsiteY0" fmla="*/ 8965 h 6192712"/>
              <a:gd name="connsiteX1" fmla="*/ 5848447 w 5849113"/>
              <a:gd name="connsiteY1" fmla="*/ 2067047 h 6192712"/>
              <a:gd name="connsiteX2" fmla="*/ 5459506 w 5849113"/>
              <a:gd name="connsiteY2" fmla="*/ 3699413 h 6192712"/>
              <a:gd name="connsiteX3" fmla="*/ 3807678 w 5849113"/>
              <a:gd name="connsiteY3" fmla="*/ 5574501 h 6192712"/>
              <a:gd name="connsiteX4" fmla="*/ 1891621 w 5849113"/>
              <a:gd name="connsiteY4" fmla="*/ 6177437 h 6192712"/>
              <a:gd name="connsiteX5" fmla="*/ 0 w 5849113"/>
              <a:gd name="connsiteY5" fmla="*/ 5920643 h 6192712"/>
              <a:gd name="connsiteX6" fmla="*/ 0 w 5849113"/>
              <a:gd name="connsiteY6" fmla="*/ 0 h 6192712"/>
              <a:gd name="connsiteX7" fmla="*/ 5368899 w 5849113"/>
              <a:gd name="connsiteY7" fmla="*/ 1793 h 6192712"/>
              <a:gd name="connsiteX0" fmla="*/ 5376070 w 5848614"/>
              <a:gd name="connsiteY0" fmla="*/ 8965 h 6192712"/>
              <a:gd name="connsiteX1" fmla="*/ 5848447 w 5848614"/>
              <a:gd name="connsiteY1" fmla="*/ 2067047 h 6192712"/>
              <a:gd name="connsiteX2" fmla="*/ 5459506 w 5848614"/>
              <a:gd name="connsiteY2" fmla="*/ 3699413 h 6192712"/>
              <a:gd name="connsiteX3" fmla="*/ 3807678 w 5848614"/>
              <a:gd name="connsiteY3" fmla="*/ 5574501 h 6192712"/>
              <a:gd name="connsiteX4" fmla="*/ 1891621 w 5848614"/>
              <a:gd name="connsiteY4" fmla="*/ 6177437 h 6192712"/>
              <a:gd name="connsiteX5" fmla="*/ 0 w 5848614"/>
              <a:gd name="connsiteY5" fmla="*/ 5920643 h 6192712"/>
              <a:gd name="connsiteX6" fmla="*/ 0 w 5848614"/>
              <a:gd name="connsiteY6" fmla="*/ 0 h 6192712"/>
              <a:gd name="connsiteX7" fmla="*/ 5368899 w 5848614"/>
              <a:gd name="connsiteY7" fmla="*/ 1793 h 6192712"/>
              <a:gd name="connsiteX0" fmla="*/ 5376070 w 5851803"/>
              <a:gd name="connsiteY0" fmla="*/ 8965 h 6192712"/>
              <a:gd name="connsiteX1" fmla="*/ 5848447 w 5851803"/>
              <a:gd name="connsiteY1" fmla="*/ 2067047 h 6192712"/>
              <a:gd name="connsiteX2" fmla="*/ 5459506 w 5851803"/>
              <a:gd name="connsiteY2" fmla="*/ 3699413 h 6192712"/>
              <a:gd name="connsiteX3" fmla="*/ 3807678 w 5851803"/>
              <a:gd name="connsiteY3" fmla="*/ 5574501 h 6192712"/>
              <a:gd name="connsiteX4" fmla="*/ 1891621 w 5851803"/>
              <a:gd name="connsiteY4" fmla="*/ 6177437 h 6192712"/>
              <a:gd name="connsiteX5" fmla="*/ 0 w 5851803"/>
              <a:gd name="connsiteY5" fmla="*/ 5920643 h 6192712"/>
              <a:gd name="connsiteX6" fmla="*/ 0 w 5851803"/>
              <a:gd name="connsiteY6" fmla="*/ 0 h 6192712"/>
              <a:gd name="connsiteX7" fmla="*/ 5368899 w 5851803"/>
              <a:gd name="connsiteY7" fmla="*/ 1793 h 6192712"/>
              <a:gd name="connsiteX0" fmla="*/ 5376070 w 5841054"/>
              <a:gd name="connsiteY0" fmla="*/ 8965 h 6192712"/>
              <a:gd name="connsiteX1" fmla="*/ 5837562 w 5841054"/>
              <a:gd name="connsiteY1" fmla="*/ 2059822 h 6192712"/>
              <a:gd name="connsiteX2" fmla="*/ 5459506 w 5841054"/>
              <a:gd name="connsiteY2" fmla="*/ 3699413 h 6192712"/>
              <a:gd name="connsiteX3" fmla="*/ 3807678 w 5841054"/>
              <a:gd name="connsiteY3" fmla="*/ 5574501 h 6192712"/>
              <a:gd name="connsiteX4" fmla="*/ 1891621 w 5841054"/>
              <a:gd name="connsiteY4" fmla="*/ 6177437 h 6192712"/>
              <a:gd name="connsiteX5" fmla="*/ 0 w 5841054"/>
              <a:gd name="connsiteY5" fmla="*/ 5920643 h 6192712"/>
              <a:gd name="connsiteX6" fmla="*/ 0 w 5841054"/>
              <a:gd name="connsiteY6" fmla="*/ 0 h 6192712"/>
              <a:gd name="connsiteX7" fmla="*/ 5368899 w 5841054"/>
              <a:gd name="connsiteY7" fmla="*/ 1793 h 6192712"/>
              <a:gd name="connsiteX0" fmla="*/ 5376070 w 5841054"/>
              <a:gd name="connsiteY0" fmla="*/ 8965 h 6204870"/>
              <a:gd name="connsiteX1" fmla="*/ 5837562 w 5841054"/>
              <a:gd name="connsiteY1" fmla="*/ 2059822 h 6204870"/>
              <a:gd name="connsiteX2" fmla="*/ 5459506 w 5841054"/>
              <a:gd name="connsiteY2" fmla="*/ 3699413 h 6204870"/>
              <a:gd name="connsiteX3" fmla="*/ 3793163 w 5841054"/>
              <a:gd name="connsiteY3" fmla="*/ 5574501 h 6204870"/>
              <a:gd name="connsiteX4" fmla="*/ 1891621 w 5841054"/>
              <a:gd name="connsiteY4" fmla="*/ 6177437 h 6204870"/>
              <a:gd name="connsiteX5" fmla="*/ 0 w 5841054"/>
              <a:gd name="connsiteY5" fmla="*/ 5920643 h 6204870"/>
              <a:gd name="connsiteX6" fmla="*/ 0 w 5841054"/>
              <a:gd name="connsiteY6" fmla="*/ 0 h 6204870"/>
              <a:gd name="connsiteX7" fmla="*/ 5368899 w 5841054"/>
              <a:gd name="connsiteY7" fmla="*/ 1793 h 6204870"/>
              <a:gd name="connsiteX0" fmla="*/ 5376070 w 5838263"/>
              <a:gd name="connsiteY0" fmla="*/ 8965 h 6204870"/>
              <a:gd name="connsiteX1" fmla="*/ 5837562 w 5838263"/>
              <a:gd name="connsiteY1" fmla="*/ 2059822 h 6204870"/>
              <a:gd name="connsiteX2" fmla="*/ 5459506 w 5838263"/>
              <a:gd name="connsiteY2" fmla="*/ 3681351 h 6204870"/>
              <a:gd name="connsiteX3" fmla="*/ 3793163 w 5838263"/>
              <a:gd name="connsiteY3" fmla="*/ 5574501 h 6204870"/>
              <a:gd name="connsiteX4" fmla="*/ 1891621 w 5838263"/>
              <a:gd name="connsiteY4" fmla="*/ 6177437 h 6204870"/>
              <a:gd name="connsiteX5" fmla="*/ 0 w 5838263"/>
              <a:gd name="connsiteY5" fmla="*/ 5920643 h 6204870"/>
              <a:gd name="connsiteX6" fmla="*/ 0 w 5838263"/>
              <a:gd name="connsiteY6" fmla="*/ 0 h 6204870"/>
              <a:gd name="connsiteX7" fmla="*/ 5368899 w 5838263"/>
              <a:gd name="connsiteY7" fmla="*/ 1793 h 6204870"/>
              <a:gd name="connsiteX0" fmla="*/ 5376070 w 5838263"/>
              <a:gd name="connsiteY0" fmla="*/ 8965 h 6204870"/>
              <a:gd name="connsiteX1" fmla="*/ 5837562 w 5838263"/>
              <a:gd name="connsiteY1" fmla="*/ 2059822 h 6204870"/>
              <a:gd name="connsiteX2" fmla="*/ 5459506 w 5838263"/>
              <a:gd name="connsiteY2" fmla="*/ 3681351 h 6204870"/>
              <a:gd name="connsiteX3" fmla="*/ 3793163 w 5838263"/>
              <a:gd name="connsiteY3" fmla="*/ 5574501 h 6204870"/>
              <a:gd name="connsiteX4" fmla="*/ 1891621 w 5838263"/>
              <a:gd name="connsiteY4" fmla="*/ 6177437 h 6204870"/>
              <a:gd name="connsiteX5" fmla="*/ 0 w 5838263"/>
              <a:gd name="connsiteY5" fmla="*/ 5920643 h 6204870"/>
              <a:gd name="connsiteX6" fmla="*/ 0 w 5838263"/>
              <a:gd name="connsiteY6" fmla="*/ 0 h 6204870"/>
              <a:gd name="connsiteX7" fmla="*/ 5368899 w 5838263"/>
              <a:gd name="connsiteY7" fmla="*/ 1793 h 6204870"/>
              <a:gd name="connsiteX0" fmla="*/ 5376070 w 5838263"/>
              <a:gd name="connsiteY0" fmla="*/ 8965 h 6204870"/>
              <a:gd name="connsiteX1" fmla="*/ 5837562 w 5838263"/>
              <a:gd name="connsiteY1" fmla="*/ 2059822 h 6204870"/>
              <a:gd name="connsiteX2" fmla="*/ 5459506 w 5838263"/>
              <a:gd name="connsiteY2" fmla="*/ 3681351 h 6204870"/>
              <a:gd name="connsiteX3" fmla="*/ 3793163 w 5838263"/>
              <a:gd name="connsiteY3" fmla="*/ 5574501 h 6204870"/>
              <a:gd name="connsiteX4" fmla="*/ 1891621 w 5838263"/>
              <a:gd name="connsiteY4" fmla="*/ 6177437 h 6204870"/>
              <a:gd name="connsiteX5" fmla="*/ 0 w 5838263"/>
              <a:gd name="connsiteY5" fmla="*/ 5920643 h 6204870"/>
              <a:gd name="connsiteX6" fmla="*/ 0 w 5838263"/>
              <a:gd name="connsiteY6" fmla="*/ 0 h 6204870"/>
              <a:gd name="connsiteX7" fmla="*/ 5368899 w 5838263"/>
              <a:gd name="connsiteY7" fmla="*/ 1793 h 6204870"/>
              <a:gd name="connsiteX0" fmla="*/ 5376070 w 5837627"/>
              <a:gd name="connsiteY0" fmla="*/ 8965 h 6204870"/>
              <a:gd name="connsiteX1" fmla="*/ 5837562 w 5837627"/>
              <a:gd name="connsiteY1" fmla="*/ 2059822 h 6204870"/>
              <a:gd name="connsiteX2" fmla="*/ 5459506 w 5837627"/>
              <a:gd name="connsiteY2" fmla="*/ 3681351 h 6204870"/>
              <a:gd name="connsiteX3" fmla="*/ 3793163 w 5837627"/>
              <a:gd name="connsiteY3" fmla="*/ 5574501 h 6204870"/>
              <a:gd name="connsiteX4" fmla="*/ 1891621 w 5837627"/>
              <a:gd name="connsiteY4" fmla="*/ 6177437 h 6204870"/>
              <a:gd name="connsiteX5" fmla="*/ 0 w 5837627"/>
              <a:gd name="connsiteY5" fmla="*/ 5920643 h 6204870"/>
              <a:gd name="connsiteX6" fmla="*/ 0 w 5837627"/>
              <a:gd name="connsiteY6" fmla="*/ 0 h 6204870"/>
              <a:gd name="connsiteX7" fmla="*/ 5368899 w 5837627"/>
              <a:gd name="connsiteY7" fmla="*/ 1793 h 6204870"/>
              <a:gd name="connsiteX0" fmla="*/ 5376070 w 5842081"/>
              <a:gd name="connsiteY0" fmla="*/ 8965 h 6204870"/>
              <a:gd name="connsiteX1" fmla="*/ 5837562 w 5842081"/>
              <a:gd name="connsiteY1" fmla="*/ 2059822 h 6204870"/>
              <a:gd name="connsiteX2" fmla="*/ 5459506 w 5842081"/>
              <a:gd name="connsiteY2" fmla="*/ 3681351 h 6204870"/>
              <a:gd name="connsiteX3" fmla="*/ 3793163 w 5842081"/>
              <a:gd name="connsiteY3" fmla="*/ 5574501 h 6204870"/>
              <a:gd name="connsiteX4" fmla="*/ 1891621 w 5842081"/>
              <a:gd name="connsiteY4" fmla="*/ 6177437 h 6204870"/>
              <a:gd name="connsiteX5" fmla="*/ 0 w 5842081"/>
              <a:gd name="connsiteY5" fmla="*/ 5920643 h 6204870"/>
              <a:gd name="connsiteX6" fmla="*/ 0 w 5842081"/>
              <a:gd name="connsiteY6" fmla="*/ 0 h 6204870"/>
              <a:gd name="connsiteX7" fmla="*/ 5368899 w 5842081"/>
              <a:gd name="connsiteY7" fmla="*/ 1793 h 6204870"/>
              <a:gd name="connsiteX0" fmla="*/ 5376070 w 5839130"/>
              <a:gd name="connsiteY0" fmla="*/ 8965 h 6204870"/>
              <a:gd name="connsiteX1" fmla="*/ 5837562 w 5839130"/>
              <a:gd name="connsiteY1" fmla="*/ 2059822 h 6204870"/>
              <a:gd name="connsiteX2" fmla="*/ 5459506 w 5839130"/>
              <a:gd name="connsiteY2" fmla="*/ 3681351 h 6204870"/>
              <a:gd name="connsiteX3" fmla="*/ 3793163 w 5839130"/>
              <a:gd name="connsiteY3" fmla="*/ 5574501 h 6204870"/>
              <a:gd name="connsiteX4" fmla="*/ 1891621 w 5839130"/>
              <a:gd name="connsiteY4" fmla="*/ 6177437 h 6204870"/>
              <a:gd name="connsiteX5" fmla="*/ 0 w 5839130"/>
              <a:gd name="connsiteY5" fmla="*/ 5920643 h 6204870"/>
              <a:gd name="connsiteX6" fmla="*/ 0 w 5839130"/>
              <a:gd name="connsiteY6" fmla="*/ 0 h 6204870"/>
              <a:gd name="connsiteX7" fmla="*/ 5368899 w 5839130"/>
              <a:gd name="connsiteY7" fmla="*/ 1793 h 6204870"/>
              <a:gd name="connsiteX0" fmla="*/ 5376070 w 5839130"/>
              <a:gd name="connsiteY0" fmla="*/ 8965 h 6204870"/>
              <a:gd name="connsiteX1" fmla="*/ 5837562 w 5839130"/>
              <a:gd name="connsiteY1" fmla="*/ 2059822 h 6204870"/>
              <a:gd name="connsiteX2" fmla="*/ 5459506 w 5839130"/>
              <a:gd name="connsiteY2" fmla="*/ 3681351 h 6204870"/>
              <a:gd name="connsiteX3" fmla="*/ 3793163 w 5839130"/>
              <a:gd name="connsiteY3" fmla="*/ 5574501 h 6204870"/>
              <a:gd name="connsiteX4" fmla="*/ 1891621 w 5839130"/>
              <a:gd name="connsiteY4" fmla="*/ 6177437 h 6204870"/>
              <a:gd name="connsiteX5" fmla="*/ 0 w 5839130"/>
              <a:gd name="connsiteY5" fmla="*/ 5920643 h 6204870"/>
              <a:gd name="connsiteX6" fmla="*/ 0 w 5839130"/>
              <a:gd name="connsiteY6" fmla="*/ 0 h 6204870"/>
              <a:gd name="connsiteX7" fmla="*/ 5368899 w 5839130"/>
              <a:gd name="connsiteY7" fmla="*/ 1793 h 6204870"/>
              <a:gd name="connsiteX0" fmla="*/ 5376070 w 5839130"/>
              <a:gd name="connsiteY0" fmla="*/ 8965 h 6205896"/>
              <a:gd name="connsiteX1" fmla="*/ 5837562 w 5839130"/>
              <a:gd name="connsiteY1" fmla="*/ 2059822 h 6205896"/>
              <a:gd name="connsiteX2" fmla="*/ 5459506 w 5839130"/>
              <a:gd name="connsiteY2" fmla="*/ 3681351 h 6205896"/>
              <a:gd name="connsiteX3" fmla="*/ 3807285 w 5839130"/>
              <a:gd name="connsiteY3" fmla="*/ 5560443 h 6205896"/>
              <a:gd name="connsiteX4" fmla="*/ 1891621 w 5839130"/>
              <a:gd name="connsiteY4" fmla="*/ 6177437 h 6205896"/>
              <a:gd name="connsiteX5" fmla="*/ 0 w 5839130"/>
              <a:gd name="connsiteY5" fmla="*/ 5920643 h 6205896"/>
              <a:gd name="connsiteX6" fmla="*/ 0 w 5839130"/>
              <a:gd name="connsiteY6" fmla="*/ 0 h 6205896"/>
              <a:gd name="connsiteX7" fmla="*/ 5368899 w 5839130"/>
              <a:gd name="connsiteY7" fmla="*/ 1793 h 6205896"/>
              <a:gd name="connsiteX0" fmla="*/ 5376070 w 5839130"/>
              <a:gd name="connsiteY0" fmla="*/ 8965 h 6193641"/>
              <a:gd name="connsiteX1" fmla="*/ 5837562 w 5839130"/>
              <a:gd name="connsiteY1" fmla="*/ 2059822 h 6193641"/>
              <a:gd name="connsiteX2" fmla="*/ 5459506 w 5839130"/>
              <a:gd name="connsiteY2" fmla="*/ 3681351 h 6193641"/>
              <a:gd name="connsiteX3" fmla="*/ 3807285 w 5839130"/>
              <a:gd name="connsiteY3" fmla="*/ 5560443 h 6193641"/>
              <a:gd name="connsiteX4" fmla="*/ 1891621 w 5839130"/>
              <a:gd name="connsiteY4" fmla="*/ 6177437 h 6193641"/>
              <a:gd name="connsiteX5" fmla="*/ 0 w 5839130"/>
              <a:gd name="connsiteY5" fmla="*/ 5920643 h 6193641"/>
              <a:gd name="connsiteX6" fmla="*/ 0 w 5839130"/>
              <a:gd name="connsiteY6" fmla="*/ 0 h 6193641"/>
              <a:gd name="connsiteX7" fmla="*/ 5368899 w 5839130"/>
              <a:gd name="connsiteY7" fmla="*/ 1793 h 6193641"/>
              <a:gd name="connsiteX0" fmla="*/ 5376070 w 5839130"/>
              <a:gd name="connsiteY0" fmla="*/ 8965 h 6193641"/>
              <a:gd name="connsiteX1" fmla="*/ 5837562 w 5839130"/>
              <a:gd name="connsiteY1" fmla="*/ 2059822 h 6193641"/>
              <a:gd name="connsiteX2" fmla="*/ 5459506 w 5839130"/>
              <a:gd name="connsiteY2" fmla="*/ 3681351 h 6193641"/>
              <a:gd name="connsiteX3" fmla="*/ 3807285 w 5839130"/>
              <a:gd name="connsiteY3" fmla="*/ 5560443 h 6193641"/>
              <a:gd name="connsiteX4" fmla="*/ 1891621 w 5839130"/>
              <a:gd name="connsiteY4" fmla="*/ 6177437 h 6193641"/>
              <a:gd name="connsiteX5" fmla="*/ 0 w 5839130"/>
              <a:gd name="connsiteY5" fmla="*/ 5920643 h 6193641"/>
              <a:gd name="connsiteX6" fmla="*/ 0 w 5839130"/>
              <a:gd name="connsiteY6" fmla="*/ 0 h 6193641"/>
              <a:gd name="connsiteX7" fmla="*/ 5368899 w 5839130"/>
              <a:gd name="connsiteY7" fmla="*/ 1793 h 6193641"/>
              <a:gd name="connsiteX8" fmla="*/ 5376070 w 5839130"/>
              <a:gd name="connsiteY8" fmla="*/ 8965 h 6193641"/>
              <a:gd name="connsiteX0" fmla="*/ 5376070 w 5839130"/>
              <a:gd name="connsiteY0" fmla="*/ 8965 h 6177654"/>
              <a:gd name="connsiteX1" fmla="*/ 5837562 w 5839130"/>
              <a:gd name="connsiteY1" fmla="*/ 2059822 h 6177654"/>
              <a:gd name="connsiteX2" fmla="*/ 5459506 w 5839130"/>
              <a:gd name="connsiteY2" fmla="*/ 3681351 h 6177654"/>
              <a:gd name="connsiteX3" fmla="*/ 3807285 w 5839130"/>
              <a:gd name="connsiteY3" fmla="*/ 5560443 h 6177654"/>
              <a:gd name="connsiteX4" fmla="*/ 1891621 w 5839130"/>
              <a:gd name="connsiteY4" fmla="*/ 6177437 h 6177654"/>
              <a:gd name="connsiteX5" fmla="*/ 0 w 5839130"/>
              <a:gd name="connsiteY5" fmla="*/ 5614200 h 6177654"/>
              <a:gd name="connsiteX6" fmla="*/ 0 w 5839130"/>
              <a:gd name="connsiteY6" fmla="*/ 0 h 6177654"/>
              <a:gd name="connsiteX7" fmla="*/ 5368899 w 5839130"/>
              <a:gd name="connsiteY7" fmla="*/ 1793 h 6177654"/>
              <a:gd name="connsiteX8" fmla="*/ 5376070 w 5839130"/>
              <a:gd name="connsiteY8" fmla="*/ 8965 h 6177654"/>
              <a:gd name="connsiteX0" fmla="*/ 5376070 w 5839130"/>
              <a:gd name="connsiteY0" fmla="*/ 8965 h 5750661"/>
              <a:gd name="connsiteX1" fmla="*/ 5837562 w 5839130"/>
              <a:gd name="connsiteY1" fmla="*/ 2059822 h 5750661"/>
              <a:gd name="connsiteX2" fmla="*/ 5459506 w 5839130"/>
              <a:gd name="connsiteY2" fmla="*/ 3681351 h 5750661"/>
              <a:gd name="connsiteX3" fmla="*/ 3807285 w 5839130"/>
              <a:gd name="connsiteY3" fmla="*/ 5560443 h 5750661"/>
              <a:gd name="connsiteX4" fmla="*/ 1904753 w 5839130"/>
              <a:gd name="connsiteY4" fmla="*/ 5612308 h 5750661"/>
              <a:gd name="connsiteX5" fmla="*/ 0 w 5839130"/>
              <a:gd name="connsiteY5" fmla="*/ 5614200 h 5750661"/>
              <a:gd name="connsiteX6" fmla="*/ 0 w 5839130"/>
              <a:gd name="connsiteY6" fmla="*/ 0 h 5750661"/>
              <a:gd name="connsiteX7" fmla="*/ 5368899 w 5839130"/>
              <a:gd name="connsiteY7" fmla="*/ 1793 h 5750661"/>
              <a:gd name="connsiteX8" fmla="*/ 5376070 w 5839130"/>
              <a:gd name="connsiteY8" fmla="*/ 8965 h 5750661"/>
              <a:gd name="connsiteX0" fmla="*/ 5376070 w 5839130"/>
              <a:gd name="connsiteY0" fmla="*/ 8965 h 5715958"/>
              <a:gd name="connsiteX1" fmla="*/ 5837562 w 5839130"/>
              <a:gd name="connsiteY1" fmla="*/ 2059822 h 5715958"/>
              <a:gd name="connsiteX2" fmla="*/ 5459506 w 5839130"/>
              <a:gd name="connsiteY2" fmla="*/ 3681351 h 5715958"/>
              <a:gd name="connsiteX3" fmla="*/ 3807285 w 5839130"/>
              <a:gd name="connsiteY3" fmla="*/ 5560443 h 5715958"/>
              <a:gd name="connsiteX4" fmla="*/ 1904753 w 5839130"/>
              <a:gd name="connsiteY4" fmla="*/ 5612308 h 5715958"/>
              <a:gd name="connsiteX5" fmla="*/ 0 w 5839130"/>
              <a:gd name="connsiteY5" fmla="*/ 5614200 h 5715958"/>
              <a:gd name="connsiteX6" fmla="*/ 0 w 5839130"/>
              <a:gd name="connsiteY6" fmla="*/ 0 h 5715958"/>
              <a:gd name="connsiteX7" fmla="*/ 5368899 w 5839130"/>
              <a:gd name="connsiteY7" fmla="*/ 1793 h 5715958"/>
              <a:gd name="connsiteX8" fmla="*/ 5376070 w 5839130"/>
              <a:gd name="connsiteY8" fmla="*/ 8965 h 5715958"/>
              <a:gd name="connsiteX0" fmla="*/ 5376070 w 5839130"/>
              <a:gd name="connsiteY0" fmla="*/ 8965 h 5716762"/>
              <a:gd name="connsiteX1" fmla="*/ 5837562 w 5839130"/>
              <a:gd name="connsiteY1" fmla="*/ 2059822 h 5716762"/>
              <a:gd name="connsiteX2" fmla="*/ 5459506 w 5839130"/>
              <a:gd name="connsiteY2" fmla="*/ 3681351 h 5716762"/>
              <a:gd name="connsiteX3" fmla="*/ 3807285 w 5839130"/>
              <a:gd name="connsiteY3" fmla="*/ 5560443 h 5716762"/>
              <a:gd name="connsiteX4" fmla="*/ 1911708 w 5839130"/>
              <a:gd name="connsiteY4" fmla="*/ 5614416 h 5716762"/>
              <a:gd name="connsiteX5" fmla="*/ 0 w 5839130"/>
              <a:gd name="connsiteY5" fmla="*/ 5614200 h 5716762"/>
              <a:gd name="connsiteX6" fmla="*/ 0 w 5839130"/>
              <a:gd name="connsiteY6" fmla="*/ 0 h 5716762"/>
              <a:gd name="connsiteX7" fmla="*/ 5368899 w 5839130"/>
              <a:gd name="connsiteY7" fmla="*/ 1793 h 5716762"/>
              <a:gd name="connsiteX8" fmla="*/ 5376070 w 5839130"/>
              <a:gd name="connsiteY8" fmla="*/ 8965 h 5716762"/>
              <a:gd name="connsiteX0" fmla="*/ 5376070 w 5839130"/>
              <a:gd name="connsiteY0" fmla="*/ 8965 h 5718963"/>
              <a:gd name="connsiteX1" fmla="*/ 5837562 w 5839130"/>
              <a:gd name="connsiteY1" fmla="*/ 2059822 h 5718963"/>
              <a:gd name="connsiteX2" fmla="*/ 5459506 w 5839130"/>
              <a:gd name="connsiteY2" fmla="*/ 3681351 h 5718963"/>
              <a:gd name="connsiteX3" fmla="*/ 3807285 w 5839130"/>
              <a:gd name="connsiteY3" fmla="*/ 5560443 h 5718963"/>
              <a:gd name="connsiteX4" fmla="*/ 1911708 w 5839130"/>
              <a:gd name="connsiteY4" fmla="*/ 5614416 h 5718963"/>
              <a:gd name="connsiteX5" fmla="*/ 0 w 5839130"/>
              <a:gd name="connsiteY5" fmla="*/ 5614200 h 5718963"/>
              <a:gd name="connsiteX6" fmla="*/ 0 w 5839130"/>
              <a:gd name="connsiteY6" fmla="*/ 0 h 5718963"/>
              <a:gd name="connsiteX7" fmla="*/ 5368899 w 5839130"/>
              <a:gd name="connsiteY7" fmla="*/ 1793 h 5718963"/>
              <a:gd name="connsiteX8" fmla="*/ 5376070 w 5839130"/>
              <a:gd name="connsiteY8" fmla="*/ 8965 h 5718963"/>
              <a:gd name="connsiteX0" fmla="*/ 5376070 w 5839130"/>
              <a:gd name="connsiteY0" fmla="*/ 8965 h 5754981"/>
              <a:gd name="connsiteX1" fmla="*/ 5837562 w 5839130"/>
              <a:gd name="connsiteY1" fmla="*/ 2059822 h 5754981"/>
              <a:gd name="connsiteX2" fmla="*/ 5459506 w 5839130"/>
              <a:gd name="connsiteY2" fmla="*/ 3681351 h 5754981"/>
              <a:gd name="connsiteX3" fmla="*/ 3769035 w 5839130"/>
              <a:gd name="connsiteY3" fmla="*/ 5611026 h 5754981"/>
              <a:gd name="connsiteX4" fmla="*/ 1911708 w 5839130"/>
              <a:gd name="connsiteY4" fmla="*/ 5614416 h 5754981"/>
              <a:gd name="connsiteX5" fmla="*/ 0 w 5839130"/>
              <a:gd name="connsiteY5" fmla="*/ 5614200 h 5754981"/>
              <a:gd name="connsiteX6" fmla="*/ 0 w 5839130"/>
              <a:gd name="connsiteY6" fmla="*/ 0 h 5754981"/>
              <a:gd name="connsiteX7" fmla="*/ 5368899 w 5839130"/>
              <a:gd name="connsiteY7" fmla="*/ 1793 h 5754981"/>
              <a:gd name="connsiteX8" fmla="*/ 5376070 w 5839130"/>
              <a:gd name="connsiteY8" fmla="*/ 8965 h 5754981"/>
              <a:gd name="connsiteX0" fmla="*/ 5376070 w 5839130"/>
              <a:gd name="connsiteY0" fmla="*/ 8965 h 5753348"/>
              <a:gd name="connsiteX1" fmla="*/ 5837562 w 5839130"/>
              <a:gd name="connsiteY1" fmla="*/ 2059822 h 5753348"/>
              <a:gd name="connsiteX2" fmla="*/ 5459506 w 5839130"/>
              <a:gd name="connsiteY2" fmla="*/ 3681351 h 5753348"/>
              <a:gd name="connsiteX3" fmla="*/ 3758604 w 5839130"/>
              <a:gd name="connsiteY3" fmla="*/ 5608918 h 5753348"/>
              <a:gd name="connsiteX4" fmla="*/ 1911708 w 5839130"/>
              <a:gd name="connsiteY4" fmla="*/ 5614416 h 5753348"/>
              <a:gd name="connsiteX5" fmla="*/ 0 w 5839130"/>
              <a:gd name="connsiteY5" fmla="*/ 5614200 h 5753348"/>
              <a:gd name="connsiteX6" fmla="*/ 0 w 5839130"/>
              <a:gd name="connsiteY6" fmla="*/ 0 h 5753348"/>
              <a:gd name="connsiteX7" fmla="*/ 5368899 w 5839130"/>
              <a:gd name="connsiteY7" fmla="*/ 1793 h 5753348"/>
              <a:gd name="connsiteX8" fmla="*/ 5376070 w 5839130"/>
              <a:gd name="connsiteY8" fmla="*/ 8965 h 5753348"/>
              <a:gd name="connsiteX0" fmla="*/ 5376070 w 5839130"/>
              <a:gd name="connsiteY0" fmla="*/ 8965 h 5753348"/>
              <a:gd name="connsiteX1" fmla="*/ 5837562 w 5839130"/>
              <a:gd name="connsiteY1" fmla="*/ 2059822 h 5753348"/>
              <a:gd name="connsiteX2" fmla="*/ 5459506 w 5839130"/>
              <a:gd name="connsiteY2" fmla="*/ 3681351 h 5753348"/>
              <a:gd name="connsiteX3" fmla="*/ 3758604 w 5839130"/>
              <a:gd name="connsiteY3" fmla="*/ 5608918 h 5753348"/>
              <a:gd name="connsiteX4" fmla="*/ 1911708 w 5839130"/>
              <a:gd name="connsiteY4" fmla="*/ 5614416 h 5753348"/>
              <a:gd name="connsiteX5" fmla="*/ 0 w 5839130"/>
              <a:gd name="connsiteY5" fmla="*/ 5614200 h 5753348"/>
              <a:gd name="connsiteX6" fmla="*/ 0 w 5839130"/>
              <a:gd name="connsiteY6" fmla="*/ 0 h 5753348"/>
              <a:gd name="connsiteX7" fmla="*/ 5368899 w 5839130"/>
              <a:gd name="connsiteY7" fmla="*/ 1793 h 5753348"/>
              <a:gd name="connsiteX8" fmla="*/ 5376070 w 5839130"/>
              <a:gd name="connsiteY8" fmla="*/ 8965 h 5753348"/>
              <a:gd name="connsiteX0" fmla="*/ 5376070 w 5839130"/>
              <a:gd name="connsiteY0" fmla="*/ 8965 h 5614416"/>
              <a:gd name="connsiteX1" fmla="*/ 5837562 w 5839130"/>
              <a:gd name="connsiteY1" fmla="*/ 2059822 h 5614416"/>
              <a:gd name="connsiteX2" fmla="*/ 5459506 w 5839130"/>
              <a:gd name="connsiteY2" fmla="*/ 3681351 h 5614416"/>
              <a:gd name="connsiteX3" fmla="*/ 3758604 w 5839130"/>
              <a:gd name="connsiteY3" fmla="*/ 5608918 h 5614416"/>
              <a:gd name="connsiteX4" fmla="*/ 1911708 w 5839130"/>
              <a:gd name="connsiteY4" fmla="*/ 5614416 h 5614416"/>
              <a:gd name="connsiteX5" fmla="*/ 0 w 5839130"/>
              <a:gd name="connsiteY5" fmla="*/ 5614200 h 5614416"/>
              <a:gd name="connsiteX6" fmla="*/ 0 w 5839130"/>
              <a:gd name="connsiteY6" fmla="*/ 0 h 5614416"/>
              <a:gd name="connsiteX7" fmla="*/ 5368899 w 5839130"/>
              <a:gd name="connsiteY7" fmla="*/ 1793 h 5614416"/>
              <a:gd name="connsiteX8" fmla="*/ 5376070 w 5839130"/>
              <a:gd name="connsiteY8" fmla="*/ 8965 h 5614416"/>
              <a:gd name="connsiteX0" fmla="*/ 5376070 w 5839130"/>
              <a:gd name="connsiteY0" fmla="*/ 8965 h 5615241"/>
              <a:gd name="connsiteX1" fmla="*/ 5837562 w 5839130"/>
              <a:gd name="connsiteY1" fmla="*/ 2059822 h 5615241"/>
              <a:gd name="connsiteX2" fmla="*/ 5459506 w 5839130"/>
              <a:gd name="connsiteY2" fmla="*/ 3681351 h 5615241"/>
              <a:gd name="connsiteX3" fmla="*/ 3751649 w 5839130"/>
              <a:gd name="connsiteY3" fmla="*/ 5615241 h 5615241"/>
              <a:gd name="connsiteX4" fmla="*/ 1911708 w 5839130"/>
              <a:gd name="connsiteY4" fmla="*/ 5614416 h 5615241"/>
              <a:gd name="connsiteX5" fmla="*/ 0 w 5839130"/>
              <a:gd name="connsiteY5" fmla="*/ 5614200 h 5615241"/>
              <a:gd name="connsiteX6" fmla="*/ 0 w 5839130"/>
              <a:gd name="connsiteY6" fmla="*/ 0 h 5615241"/>
              <a:gd name="connsiteX7" fmla="*/ 5368899 w 5839130"/>
              <a:gd name="connsiteY7" fmla="*/ 1793 h 5615241"/>
              <a:gd name="connsiteX8" fmla="*/ 5376070 w 5839130"/>
              <a:gd name="connsiteY8" fmla="*/ 8965 h 5615241"/>
              <a:gd name="connsiteX0" fmla="*/ 5376070 w 5839130"/>
              <a:gd name="connsiteY0" fmla="*/ 8965 h 5615241"/>
              <a:gd name="connsiteX1" fmla="*/ 5837562 w 5839130"/>
              <a:gd name="connsiteY1" fmla="*/ 2059822 h 5615241"/>
              <a:gd name="connsiteX2" fmla="*/ 5459506 w 5839130"/>
              <a:gd name="connsiteY2" fmla="*/ 3681351 h 5615241"/>
              <a:gd name="connsiteX3" fmla="*/ 3748171 w 5839130"/>
              <a:gd name="connsiteY3" fmla="*/ 5615241 h 5615241"/>
              <a:gd name="connsiteX4" fmla="*/ 1911708 w 5839130"/>
              <a:gd name="connsiteY4" fmla="*/ 5614416 h 5615241"/>
              <a:gd name="connsiteX5" fmla="*/ 0 w 5839130"/>
              <a:gd name="connsiteY5" fmla="*/ 5614200 h 5615241"/>
              <a:gd name="connsiteX6" fmla="*/ 0 w 5839130"/>
              <a:gd name="connsiteY6" fmla="*/ 0 h 5615241"/>
              <a:gd name="connsiteX7" fmla="*/ 5368899 w 5839130"/>
              <a:gd name="connsiteY7" fmla="*/ 1793 h 5615241"/>
              <a:gd name="connsiteX8" fmla="*/ 5376070 w 5839130"/>
              <a:gd name="connsiteY8" fmla="*/ 8965 h 561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9130" h="5615241">
                <a:moveTo>
                  <a:pt x="5376070" y="8965"/>
                </a:moveTo>
                <a:cubicBezTo>
                  <a:pt x="5639788" y="519953"/>
                  <a:pt x="5859941" y="1411633"/>
                  <a:pt x="5837562" y="2059822"/>
                </a:cubicBezTo>
                <a:cubicBezTo>
                  <a:pt x="5815183" y="2708011"/>
                  <a:pt x="5656271" y="3217131"/>
                  <a:pt x="5459506" y="3681351"/>
                </a:cubicBezTo>
                <a:cubicBezTo>
                  <a:pt x="5160043" y="4444471"/>
                  <a:pt x="4339471" y="5293064"/>
                  <a:pt x="3748171" y="5615241"/>
                </a:cubicBezTo>
                <a:lnTo>
                  <a:pt x="1911708" y="5614416"/>
                </a:lnTo>
                <a:lnTo>
                  <a:pt x="0" y="5614200"/>
                </a:lnTo>
                <a:lnTo>
                  <a:pt x="0" y="0"/>
                </a:lnTo>
                <a:lnTo>
                  <a:pt x="5368899" y="1793"/>
                </a:lnTo>
                <a:lnTo>
                  <a:pt x="5376070" y="8965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702000" tIns="882000" rIns="360000" anchor="t"/>
          <a:lstStyle>
            <a:lvl1pPr>
              <a:lnSpc>
                <a:spcPts val="4000"/>
              </a:lnSpc>
              <a:defRPr sz="3800"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4546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to insert picture. </a:t>
            </a:r>
            <a:br>
              <a:rPr lang="en-AU"/>
            </a:br>
            <a:r>
              <a:rPr lang="en-AU"/>
              <a:t>Then right click and send to back to see all the elements.</a:t>
            </a:r>
          </a:p>
        </p:txBody>
      </p:sp>
    </p:spTree>
    <p:extLst>
      <p:ext uri="{BB962C8B-B14F-4D97-AF65-F5344CB8AC3E}">
        <p14:creationId xmlns:p14="http://schemas.microsoft.com/office/powerpoint/2010/main" val="417014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AU"/>
              <a:t>Click in the middle icon to insert picture. </a:t>
            </a:r>
            <a:br>
              <a:rPr lang="en-AU"/>
            </a:br>
            <a:r>
              <a:rPr lang="en-AU"/>
              <a:t>Then right click and send to back to see all the elements.</a:t>
            </a:r>
          </a:p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52722" y="548680"/>
            <a:ext cx="2934713" cy="2880320"/>
          </a:xfrm>
          <a:prstGeom prst="flowChartConnector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ts val="2200"/>
              </a:lnSpc>
              <a:spcAft>
                <a:spcPts val="1000"/>
              </a:spcAft>
              <a:defRPr sz="3200">
                <a:solidFill>
                  <a:schemeClr val="accent3"/>
                </a:solidFill>
              </a:defRPr>
            </a:lvl1pPr>
            <a:lvl2pPr algn="ctr">
              <a:spcAft>
                <a:spcPts val="1000"/>
              </a:spcAft>
              <a:defRPr sz="26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6360754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98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149"/>
              <a:gd name="connsiteY0" fmla="*/ 0 h 10000"/>
              <a:gd name="connsiteX1" fmla="*/ 9819 w 10149"/>
              <a:gd name="connsiteY1" fmla="*/ 0 h 10000"/>
              <a:gd name="connsiteX2" fmla="*/ 10000 w 10149"/>
              <a:gd name="connsiteY2" fmla="*/ 10000 h 10000"/>
              <a:gd name="connsiteX3" fmla="*/ 0 w 10149"/>
              <a:gd name="connsiteY3" fmla="*/ 10000 h 10000"/>
              <a:gd name="connsiteX4" fmla="*/ 0 w 10149"/>
              <a:gd name="connsiteY4" fmla="*/ 0 h 10000"/>
              <a:gd name="connsiteX0" fmla="*/ 0 w 9893"/>
              <a:gd name="connsiteY0" fmla="*/ 0 h 10000"/>
              <a:gd name="connsiteX1" fmla="*/ 9819 w 9893"/>
              <a:gd name="connsiteY1" fmla="*/ 0 h 10000"/>
              <a:gd name="connsiteX2" fmla="*/ 6625 w 9893"/>
              <a:gd name="connsiteY2" fmla="*/ 10000 h 10000"/>
              <a:gd name="connsiteX3" fmla="*/ 0 w 9893"/>
              <a:gd name="connsiteY3" fmla="*/ 10000 h 10000"/>
              <a:gd name="connsiteX4" fmla="*/ 0 w 9893"/>
              <a:gd name="connsiteY4" fmla="*/ 0 h 10000"/>
              <a:gd name="connsiteX0" fmla="*/ 0 w 10013"/>
              <a:gd name="connsiteY0" fmla="*/ 0 h 10000"/>
              <a:gd name="connsiteX1" fmla="*/ 9925 w 10013"/>
              <a:gd name="connsiteY1" fmla="*/ 0 h 10000"/>
              <a:gd name="connsiteX2" fmla="*/ 6697 w 10013"/>
              <a:gd name="connsiteY2" fmla="*/ 10000 h 10000"/>
              <a:gd name="connsiteX3" fmla="*/ 0 w 10013"/>
              <a:gd name="connsiteY3" fmla="*/ 10000 h 10000"/>
              <a:gd name="connsiteX4" fmla="*/ 0 w 10013"/>
              <a:gd name="connsiteY4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720"/>
              <a:gd name="connsiteY0" fmla="*/ 0 h 10000"/>
              <a:gd name="connsiteX1" fmla="*/ 9925 w 10720"/>
              <a:gd name="connsiteY1" fmla="*/ 0 h 10000"/>
              <a:gd name="connsiteX2" fmla="*/ 9770 w 10720"/>
              <a:gd name="connsiteY2" fmla="*/ 3622 h 10000"/>
              <a:gd name="connsiteX3" fmla="*/ 6697 w 10720"/>
              <a:gd name="connsiteY3" fmla="*/ 10000 h 10000"/>
              <a:gd name="connsiteX4" fmla="*/ 0 w 10720"/>
              <a:gd name="connsiteY4" fmla="*/ 10000 h 10000"/>
              <a:gd name="connsiteX5" fmla="*/ 0 w 10720"/>
              <a:gd name="connsiteY5" fmla="*/ 0 h 10000"/>
              <a:gd name="connsiteX0" fmla="*/ 0 w 10626"/>
              <a:gd name="connsiteY0" fmla="*/ 0 h 10000"/>
              <a:gd name="connsiteX1" fmla="*/ 9925 w 10626"/>
              <a:gd name="connsiteY1" fmla="*/ 0 h 10000"/>
              <a:gd name="connsiteX2" fmla="*/ 9770 w 10626"/>
              <a:gd name="connsiteY2" fmla="*/ 3622 h 10000"/>
              <a:gd name="connsiteX3" fmla="*/ 6697 w 10626"/>
              <a:gd name="connsiteY3" fmla="*/ 10000 h 10000"/>
              <a:gd name="connsiteX4" fmla="*/ 0 w 10626"/>
              <a:gd name="connsiteY4" fmla="*/ 10000 h 10000"/>
              <a:gd name="connsiteX5" fmla="*/ 0 w 10626"/>
              <a:gd name="connsiteY5" fmla="*/ 0 h 10000"/>
              <a:gd name="connsiteX0" fmla="*/ 0 w 10631"/>
              <a:gd name="connsiteY0" fmla="*/ 0 h 10000"/>
              <a:gd name="connsiteX1" fmla="*/ 9925 w 10631"/>
              <a:gd name="connsiteY1" fmla="*/ 0 h 10000"/>
              <a:gd name="connsiteX2" fmla="*/ 9770 w 10631"/>
              <a:gd name="connsiteY2" fmla="*/ 3622 h 10000"/>
              <a:gd name="connsiteX3" fmla="*/ 6697 w 10631"/>
              <a:gd name="connsiteY3" fmla="*/ 10000 h 10000"/>
              <a:gd name="connsiteX4" fmla="*/ 0 w 10631"/>
              <a:gd name="connsiteY4" fmla="*/ 10000 h 10000"/>
              <a:gd name="connsiteX5" fmla="*/ 0 w 10631"/>
              <a:gd name="connsiteY5" fmla="*/ 0 h 10000"/>
              <a:gd name="connsiteX0" fmla="*/ 0 w 10666"/>
              <a:gd name="connsiteY0" fmla="*/ 0 h 10000"/>
              <a:gd name="connsiteX1" fmla="*/ 9925 w 10666"/>
              <a:gd name="connsiteY1" fmla="*/ 0 h 10000"/>
              <a:gd name="connsiteX2" fmla="*/ 9770 w 10666"/>
              <a:gd name="connsiteY2" fmla="*/ 3622 h 10000"/>
              <a:gd name="connsiteX3" fmla="*/ 6697 w 10666"/>
              <a:gd name="connsiteY3" fmla="*/ 10000 h 10000"/>
              <a:gd name="connsiteX4" fmla="*/ 0 w 10666"/>
              <a:gd name="connsiteY4" fmla="*/ 10000 h 10000"/>
              <a:gd name="connsiteX5" fmla="*/ 0 w 10666"/>
              <a:gd name="connsiteY5" fmla="*/ 0 h 10000"/>
              <a:gd name="connsiteX0" fmla="*/ 0 w 10063"/>
              <a:gd name="connsiteY0" fmla="*/ 0 h 10000"/>
              <a:gd name="connsiteX1" fmla="*/ 9925 w 10063"/>
              <a:gd name="connsiteY1" fmla="*/ 0 h 10000"/>
              <a:gd name="connsiteX2" fmla="*/ 9770 w 10063"/>
              <a:gd name="connsiteY2" fmla="*/ 3622 h 10000"/>
              <a:gd name="connsiteX3" fmla="*/ 6697 w 10063"/>
              <a:gd name="connsiteY3" fmla="*/ 10000 h 10000"/>
              <a:gd name="connsiteX4" fmla="*/ 0 w 10063"/>
              <a:gd name="connsiteY4" fmla="*/ 10000 h 10000"/>
              <a:gd name="connsiteX5" fmla="*/ 0 w 10063"/>
              <a:gd name="connsiteY5" fmla="*/ 0 h 10000"/>
              <a:gd name="connsiteX0" fmla="*/ 0 w 10094"/>
              <a:gd name="connsiteY0" fmla="*/ 0 h 10000"/>
              <a:gd name="connsiteX1" fmla="*/ 9925 w 10094"/>
              <a:gd name="connsiteY1" fmla="*/ 0 h 10000"/>
              <a:gd name="connsiteX2" fmla="*/ 9770 w 10094"/>
              <a:gd name="connsiteY2" fmla="*/ 3622 h 10000"/>
              <a:gd name="connsiteX3" fmla="*/ 6697 w 10094"/>
              <a:gd name="connsiteY3" fmla="*/ 10000 h 10000"/>
              <a:gd name="connsiteX4" fmla="*/ 0 w 10094"/>
              <a:gd name="connsiteY4" fmla="*/ 10000 h 10000"/>
              <a:gd name="connsiteX5" fmla="*/ 0 w 10094"/>
              <a:gd name="connsiteY5" fmla="*/ 0 h 10000"/>
              <a:gd name="connsiteX0" fmla="*/ 0 w 10094"/>
              <a:gd name="connsiteY0" fmla="*/ 0 h 10000"/>
              <a:gd name="connsiteX1" fmla="*/ 9925 w 10094"/>
              <a:gd name="connsiteY1" fmla="*/ 0 h 10000"/>
              <a:gd name="connsiteX2" fmla="*/ 9770 w 10094"/>
              <a:gd name="connsiteY2" fmla="*/ 3622 h 10000"/>
              <a:gd name="connsiteX3" fmla="*/ 6697 w 10094"/>
              <a:gd name="connsiteY3" fmla="*/ 10000 h 10000"/>
              <a:gd name="connsiteX4" fmla="*/ 0 w 10094"/>
              <a:gd name="connsiteY4" fmla="*/ 10000 h 10000"/>
              <a:gd name="connsiteX5" fmla="*/ 0 w 10094"/>
              <a:gd name="connsiteY5" fmla="*/ 0 h 10000"/>
              <a:gd name="connsiteX0" fmla="*/ 0 w 10065"/>
              <a:gd name="connsiteY0" fmla="*/ 0 h 10000"/>
              <a:gd name="connsiteX1" fmla="*/ 9925 w 10065"/>
              <a:gd name="connsiteY1" fmla="*/ 0 h 10000"/>
              <a:gd name="connsiteX2" fmla="*/ 9770 w 10065"/>
              <a:gd name="connsiteY2" fmla="*/ 3622 h 10000"/>
              <a:gd name="connsiteX3" fmla="*/ 6697 w 10065"/>
              <a:gd name="connsiteY3" fmla="*/ 10000 h 10000"/>
              <a:gd name="connsiteX4" fmla="*/ 0 w 10065"/>
              <a:gd name="connsiteY4" fmla="*/ 10000 h 10000"/>
              <a:gd name="connsiteX5" fmla="*/ 0 w 10065"/>
              <a:gd name="connsiteY5" fmla="*/ 0 h 10000"/>
              <a:gd name="connsiteX0" fmla="*/ 0 w 10065"/>
              <a:gd name="connsiteY0" fmla="*/ 0 h 10000"/>
              <a:gd name="connsiteX1" fmla="*/ 9925 w 10065"/>
              <a:gd name="connsiteY1" fmla="*/ 0 h 10000"/>
              <a:gd name="connsiteX2" fmla="*/ 9770 w 10065"/>
              <a:gd name="connsiteY2" fmla="*/ 3622 h 10000"/>
              <a:gd name="connsiteX3" fmla="*/ 6697 w 10065"/>
              <a:gd name="connsiteY3" fmla="*/ 10000 h 10000"/>
              <a:gd name="connsiteX4" fmla="*/ 0 w 10065"/>
              <a:gd name="connsiteY4" fmla="*/ 10000 h 10000"/>
              <a:gd name="connsiteX5" fmla="*/ 0 w 10065"/>
              <a:gd name="connsiteY5" fmla="*/ 0 h 10000"/>
              <a:gd name="connsiteX0" fmla="*/ 0 w 10059"/>
              <a:gd name="connsiteY0" fmla="*/ 0 h 10000"/>
              <a:gd name="connsiteX1" fmla="*/ 9925 w 10059"/>
              <a:gd name="connsiteY1" fmla="*/ 0 h 10000"/>
              <a:gd name="connsiteX2" fmla="*/ 9770 w 10059"/>
              <a:gd name="connsiteY2" fmla="*/ 3622 h 10000"/>
              <a:gd name="connsiteX3" fmla="*/ 6697 w 10059"/>
              <a:gd name="connsiteY3" fmla="*/ 10000 h 10000"/>
              <a:gd name="connsiteX4" fmla="*/ 0 w 10059"/>
              <a:gd name="connsiteY4" fmla="*/ 10000 h 10000"/>
              <a:gd name="connsiteX5" fmla="*/ 0 w 10059"/>
              <a:gd name="connsiteY5" fmla="*/ 0 h 10000"/>
              <a:gd name="connsiteX0" fmla="*/ 0 w 10075"/>
              <a:gd name="connsiteY0" fmla="*/ 0 h 10000"/>
              <a:gd name="connsiteX1" fmla="*/ 9925 w 10075"/>
              <a:gd name="connsiteY1" fmla="*/ 0 h 10000"/>
              <a:gd name="connsiteX2" fmla="*/ 9770 w 10075"/>
              <a:gd name="connsiteY2" fmla="*/ 3622 h 10000"/>
              <a:gd name="connsiteX3" fmla="*/ 6697 w 10075"/>
              <a:gd name="connsiteY3" fmla="*/ 10000 h 10000"/>
              <a:gd name="connsiteX4" fmla="*/ 0 w 10075"/>
              <a:gd name="connsiteY4" fmla="*/ 10000 h 10000"/>
              <a:gd name="connsiteX5" fmla="*/ 0 w 10075"/>
              <a:gd name="connsiteY5" fmla="*/ 0 h 10000"/>
              <a:gd name="connsiteX0" fmla="*/ 0 w 10104"/>
              <a:gd name="connsiteY0" fmla="*/ 0 h 10000"/>
              <a:gd name="connsiteX1" fmla="*/ 9925 w 10104"/>
              <a:gd name="connsiteY1" fmla="*/ 0 h 10000"/>
              <a:gd name="connsiteX2" fmla="*/ 9770 w 10104"/>
              <a:gd name="connsiteY2" fmla="*/ 3622 h 10000"/>
              <a:gd name="connsiteX3" fmla="*/ 6697 w 10104"/>
              <a:gd name="connsiteY3" fmla="*/ 10000 h 10000"/>
              <a:gd name="connsiteX4" fmla="*/ 0 w 10104"/>
              <a:gd name="connsiteY4" fmla="*/ 10000 h 10000"/>
              <a:gd name="connsiteX5" fmla="*/ 0 w 10104"/>
              <a:gd name="connsiteY5" fmla="*/ 0 h 10000"/>
              <a:gd name="connsiteX0" fmla="*/ 0 w 10041"/>
              <a:gd name="connsiteY0" fmla="*/ 0 h 10000"/>
              <a:gd name="connsiteX1" fmla="*/ 9925 w 10041"/>
              <a:gd name="connsiteY1" fmla="*/ 0 h 10000"/>
              <a:gd name="connsiteX2" fmla="*/ 9770 w 10041"/>
              <a:gd name="connsiteY2" fmla="*/ 3622 h 10000"/>
              <a:gd name="connsiteX3" fmla="*/ 6697 w 10041"/>
              <a:gd name="connsiteY3" fmla="*/ 10000 h 10000"/>
              <a:gd name="connsiteX4" fmla="*/ 0 w 10041"/>
              <a:gd name="connsiteY4" fmla="*/ 10000 h 10000"/>
              <a:gd name="connsiteX5" fmla="*/ 0 w 10041"/>
              <a:gd name="connsiteY5" fmla="*/ 0 h 10000"/>
              <a:gd name="connsiteX0" fmla="*/ 0 w 10041"/>
              <a:gd name="connsiteY0" fmla="*/ 0 h 10000"/>
              <a:gd name="connsiteX1" fmla="*/ 9925 w 10041"/>
              <a:gd name="connsiteY1" fmla="*/ 0 h 10000"/>
              <a:gd name="connsiteX2" fmla="*/ 9770 w 10041"/>
              <a:gd name="connsiteY2" fmla="*/ 3622 h 10000"/>
              <a:gd name="connsiteX3" fmla="*/ 6697 w 10041"/>
              <a:gd name="connsiteY3" fmla="*/ 10000 h 10000"/>
              <a:gd name="connsiteX4" fmla="*/ 0 w 10041"/>
              <a:gd name="connsiteY4" fmla="*/ 10000 h 10000"/>
              <a:gd name="connsiteX5" fmla="*/ 0 w 10041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11"/>
              <a:gd name="connsiteY0" fmla="*/ 0 h 10000"/>
              <a:gd name="connsiteX1" fmla="*/ 9925 w 10111"/>
              <a:gd name="connsiteY1" fmla="*/ 0 h 10000"/>
              <a:gd name="connsiteX2" fmla="*/ 9779 w 10111"/>
              <a:gd name="connsiteY2" fmla="*/ 3622 h 10000"/>
              <a:gd name="connsiteX3" fmla="*/ 6697 w 10111"/>
              <a:gd name="connsiteY3" fmla="*/ 10000 h 10000"/>
              <a:gd name="connsiteX4" fmla="*/ 0 w 10111"/>
              <a:gd name="connsiteY4" fmla="*/ 10000 h 10000"/>
              <a:gd name="connsiteX5" fmla="*/ 0 w 10111"/>
              <a:gd name="connsiteY5" fmla="*/ 0 h 10000"/>
              <a:gd name="connsiteX0" fmla="*/ 0 w 10111"/>
              <a:gd name="connsiteY0" fmla="*/ 0 h 10000"/>
              <a:gd name="connsiteX1" fmla="*/ 9925 w 10111"/>
              <a:gd name="connsiteY1" fmla="*/ 0 h 10000"/>
              <a:gd name="connsiteX2" fmla="*/ 9779 w 10111"/>
              <a:gd name="connsiteY2" fmla="*/ 3622 h 10000"/>
              <a:gd name="connsiteX3" fmla="*/ 6697 w 10111"/>
              <a:gd name="connsiteY3" fmla="*/ 10000 h 10000"/>
              <a:gd name="connsiteX4" fmla="*/ 0 w 10111"/>
              <a:gd name="connsiteY4" fmla="*/ 10000 h 10000"/>
              <a:gd name="connsiteX5" fmla="*/ 0 w 10111"/>
              <a:gd name="connsiteY5" fmla="*/ 0 h 10000"/>
              <a:gd name="connsiteX0" fmla="*/ 0 w 10090"/>
              <a:gd name="connsiteY0" fmla="*/ 0 h 10000"/>
              <a:gd name="connsiteX1" fmla="*/ 9889 w 10090"/>
              <a:gd name="connsiteY1" fmla="*/ 0 h 10000"/>
              <a:gd name="connsiteX2" fmla="*/ 9779 w 10090"/>
              <a:gd name="connsiteY2" fmla="*/ 3622 h 10000"/>
              <a:gd name="connsiteX3" fmla="*/ 6697 w 10090"/>
              <a:gd name="connsiteY3" fmla="*/ 10000 h 10000"/>
              <a:gd name="connsiteX4" fmla="*/ 0 w 10090"/>
              <a:gd name="connsiteY4" fmla="*/ 10000 h 10000"/>
              <a:gd name="connsiteX5" fmla="*/ 0 w 1009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0" h="10000">
                <a:moveTo>
                  <a:pt x="0" y="0"/>
                </a:moveTo>
                <a:lnTo>
                  <a:pt x="9889" y="0"/>
                </a:lnTo>
                <a:cubicBezTo>
                  <a:pt x="10194" y="831"/>
                  <a:pt x="10148" y="2666"/>
                  <a:pt x="9779" y="3622"/>
                </a:cubicBezTo>
                <a:cubicBezTo>
                  <a:pt x="8969" y="5909"/>
                  <a:pt x="7348" y="8302"/>
                  <a:pt x="6697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txBody>
          <a:bodyPr lIns="540000" tIns="1620000" rIns="1692000" anchor="t" anchorCtr="0"/>
          <a:lstStyle>
            <a:lvl1pPr>
              <a:lnSpc>
                <a:spcPts val="2800"/>
              </a:lnSpc>
              <a:defRPr cap="none" baseline="0"/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" y="6193353"/>
            <a:ext cx="1719074" cy="2834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564344" y="6508145"/>
            <a:ext cx="57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46677" y="1303826"/>
            <a:ext cx="4323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7609092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07016" y="0"/>
            <a:ext cx="443698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</a:t>
            </a:r>
            <a:br>
              <a:rPr lang="en-AU"/>
            </a:br>
            <a:r>
              <a:rPr lang="en-AU"/>
              <a:t>to insert picture. </a:t>
            </a:r>
            <a:br>
              <a:rPr lang="en-AU"/>
            </a:br>
            <a:r>
              <a:rPr lang="en-AU"/>
              <a:t>Then right click and send to </a:t>
            </a:r>
            <a:br>
              <a:rPr lang="en-AU"/>
            </a:br>
            <a:r>
              <a:rPr lang="en-AU"/>
              <a:t>back to see all the elements.</a:t>
            </a:r>
          </a:p>
        </p:txBody>
      </p:sp>
    </p:spTree>
    <p:extLst>
      <p:ext uri="{BB962C8B-B14F-4D97-AF65-F5344CB8AC3E}">
        <p14:creationId xmlns:p14="http://schemas.microsoft.com/office/powerpoint/2010/main" val="40128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text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636785" y="0"/>
            <a:ext cx="6507215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</a:t>
            </a:r>
            <a:br>
              <a:rPr lang="en-AU"/>
            </a:br>
            <a:r>
              <a:rPr lang="en-AU"/>
              <a:t>to insert picture. </a:t>
            </a:r>
            <a:br>
              <a:rPr lang="en-AU"/>
            </a:br>
            <a:r>
              <a:rPr lang="en-AU"/>
              <a:t>Then right click and send to </a:t>
            </a:r>
            <a:br>
              <a:rPr lang="en-AU"/>
            </a:br>
            <a:r>
              <a:rPr lang="en-AU"/>
              <a:t>back to see all the elements.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3980327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98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149"/>
              <a:gd name="connsiteY0" fmla="*/ 0 h 10000"/>
              <a:gd name="connsiteX1" fmla="*/ 9819 w 10149"/>
              <a:gd name="connsiteY1" fmla="*/ 0 h 10000"/>
              <a:gd name="connsiteX2" fmla="*/ 10000 w 10149"/>
              <a:gd name="connsiteY2" fmla="*/ 10000 h 10000"/>
              <a:gd name="connsiteX3" fmla="*/ 0 w 10149"/>
              <a:gd name="connsiteY3" fmla="*/ 10000 h 10000"/>
              <a:gd name="connsiteX4" fmla="*/ 0 w 10149"/>
              <a:gd name="connsiteY4" fmla="*/ 0 h 10000"/>
              <a:gd name="connsiteX0" fmla="*/ 0 w 9893"/>
              <a:gd name="connsiteY0" fmla="*/ 0 h 10000"/>
              <a:gd name="connsiteX1" fmla="*/ 9819 w 9893"/>
              <a:gd name="connsiteY1" fmla="*/ 0 h 10000"/>
              <a:gd name="connsiteX2" fmla="*/ 6625 w 9893"/>
              <a:gd name="connsiteY2" fmla="*/ 10000 h 10000"/>
              <a:gd name="connsiteX3" fmla="*/ 0 w 9893"/>
              <a:gd name="connsiteY3" fmla="*/ 10000 h 10000"/>
              <a:gd name="connsiteX4" fmla="*/ 0 w 9893"/>
              <a:gd name="connsiteY4" fmla="*/ 0 h 10000"/>
              <a:gd name="connsiteX0" fmla="*/ 0 w 10013"/>
              <a:gd name="connsiteY0" fmla="*/ 0 h 10000"/>
              <a:gd name="connsiteX1" fmla="*/ 9925 w 10013"/>
              <a:gd name="connsiteY1" fmla="*/ 0 h 10000"/>
              <a:gd name="connsiteX2" fmla="*/ 6697 w 10013"/>
              <a:gd name="connsiteY2" fmla="*/ 10000 h 10000"/>
              <a:gd name="connsiteX3" fmla="*/ 0 w 10013"/>
              <a:gd name="connsiteY3" fmla="*/ 10000 h 10000"/>
              <a:gd name="connsiteX4" fmla="*/ 0 w 10013"/>
              <a:gd name="connsiteY4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720"/>
              <a:gd name="connsiteY0" fmla="*/ 0 h 10000"/>
              <a:gd name="connsiteX1" fmla="*/ 9925 w 10720"/>
              <a:gd name="connsiteY1" fmla="*/ 0 h 10000"/>
              <a:gd name="connsiteX2" fmla="*/ 9770 w 10720"/>
              <a:gd name="connsiteY2" fmla="*/ 3622 h 10000"/>
              <a:gd name="connsiteX3" fmla="*/ 6697 w 10720"/>
              <a:gd name="connsiteY3" fmla="*/ 10000 h 10000"/>
              <a:gd name="connsiteX4" fmla="*/ 0 w 10720"/>
              <a:gd name="connsiteY4" fmla="*/ 10000 h 10000"/>
              <a:gd name="connsiteX5" fmla="*/ 0 w 10720"/>
              <a:gd name="connsiteY5" fmla="*/ 0 h 10000"/>
              <a:gd name="connsiteX0" fmla="*/ 0 w 10626"/>
              <a:gd name="connsiteY0" fmla="*/ 0 h 10000"/>
              <a:gd name="connsiteX1" fmla="*/ 9925 w 10626"/>
              <a:gd name="connsiteY1" fmla="*/ 0 h 10000"/>
              <a:gd name="connsiteX2" fmla="*/ 9770 w 10626"/>
              <a:gd name="connsiteY2" fmla="*/ 3622 h 10000"/>
              <a:gd name="connsiteX3" fmla="*/ 6697 w 10626"/>
              <a:gd name="connsiteY3" fmla="*/ 10000 h 10000"/>
              <a:gd name="connsiteX4" fmla="*/ 0 w 10626"/>
              <a:gd name="connsiteY4" fmla="*/ 10000 h 10000"/>
              <a:gd name="connsiteX5" fmla="*/ 0 w 10626"/>
              <a:gd name="connsiteY5" fmla="*/ 0 h 10000"/>
              <a:gd name="connsiteX0" fmla="*/ 0 w 10631"/>
              <a:gd name="connsiteY0" fmla="*/ 0 h 10000"/>
              <a:gd name="connsiteX1" fmla="*/ 9925 w 10631"/>
              <a:gd name="connsiteY1" fmla="*/ 0 h 10000"/>
              <a:gd name="connsiteX2" fmla="*/ 9770 w 10631"/>
              <a:gd name="connsiteY2" fmla="*/ 3622 h 10000"/>
              <a:gd name="connsiteX3" fmla="*/ 6697 w 10631"/>
              <a:gd name="connsiteY3" fmla="*/ 10000 h 10000"/>
              <a:gd name="connsiteX4" fmla="*/ 0 w 10631"/>
              <a:gd name="connsiteY4" fmla="*/ 10000 h 10000"/>
              <a:gd name="connsiteX5" fmla="*/ 0 w 10631"/>
              <a:gd name="connsiteY5" fmla="*/ 0 h 10000"/>
              <a:gd name="connsiteX0" fmla="*/ 0 w 10666"/>
              <a:gd name="connsiteY0" fmla="*/ 0 h 10000"/>
              <a:gd name="connsiteX1" fmla="*/ 9925 w 10666"/>
              <a:gd name="connsiteY1" fmla="*/ 0 h 10000"/>
              <a:gd name="connsiteX2" fmla="*/ 9770 w 10666"/>
              <a:gd name="connsiteY2" fmla="*/ 3622 h 10000"/>
              <a:gd name="connsiteX3" fmla="*/ 6697 w 10666"/>
              <a:gd name="connsiteY3" fmla="*/ 10000 h 10000"/>
              <a:gd name="connsiteX4" fmla="*/ 0 w 10666"/>
              <a:gd name="connsiteY4" fmla="*/ 10000 h 10000"/>
              <a:gd name="connsiteX5" fmla="*/ 0 w 10666"/>
              <a:gd name="connsiteY5" fmla="*/ 0 h 10000"/>
              <a:gd name="connsiteX0" fmla="*/ 0 w 10063"/>
              <a:gd name="connsiteY0" fmla="*/ 0 h 10000"/>
              <a:gd name="connsiteX1" fmla="*/ 9925 w 10063"/>
              <a:gd name="connsiteY1" fmla="*/ 0 h 10000"/>
              <a:gd name="connsiteX2" fmla="*/ 9770 w 10063"/>
              <a:gd name="connsiteY2" fmla="*/ 3622 h 10000"/>
              <a:gd name="connsiteX3" fmla="*/ 6697 w 10063"/>
              <a:gd name="connsiteY3" fmla="*/ 10000 h 10000"/>
              <a:gd name="connsiteX4" fmla="*/ 0 w 10063"/>
              <a:gd name="connsiteY4" fmla="*/ 10000 h 10000"/>
              <a:gd name="connsiteX5" fmla="*/ 0 w 10063"/>
              <a:gd name="connsiteY5" fmla="*/ 0 h 10000"/>
              <a:gd name="connsiteX0" fmla="*/ 0 w 10094"/>
              <a:gd name="connsiteY0" fmla="*/ 0 h 10000"/>
              <a:gd name="connsiteX1" fmla="*/ 9925 w 10094"/>
              <a:gd name="connsiteY1" fmla="*/ 0 h 10000"/>
              <a:gd name="connsiteX2" fmla="*/ 9770 w 10094"/>
              <a:gd name="connsiteY2" fmla="*/ 3622 h 10000"/>
              <a:gd name="connsiteX3" fmla="*/ 6697 w 10094"/>
              <a:gd name="connsiteY3" fmla="*/ 10000 h 10000"/>
              <a:gd name="connsiteX4" fmla="*/ 0 w 10094"/>
              <a:gd name="connsiteY4" fmla="*/ 10000 h 10000"/>
              <a:gd name="connsiteX5" fmla="*/ 0 w 10094"/>
              <a:gd name="connsiteY5" fmla="*/ 0 h 10000"/>
              <a:gd name="connsiteX0" fmla="*/ 0 w 10094"/>
              <a:gd name="connsiteY0" fmla="*/ 0 h 10000"/>
              <a:gd name="connsiteX1" fmla="*/ 9925 w 10094"/>
              <a:gd name="connsiteY1" fmla="*/ 0 h 10000"/>
              <a:gd name="connsiteX2" fmla="*/ 9770 w 10094"/>
              <a:gd name="connsiteY2" fmla="*/ 3622 h 10000"/>
              <a:gd name="connsiteX3" fmla="*/ 6697 w 10094"/>
              <a:gd name="connsiteY3" fmla="*/ 10000 h 10000"/>
              <a:gd name="connsiteX4" fmla="*/ 0 w 10094"/>
              <a:gd name="connsiteY4" fmla="*/ 10000 h 10000"/>
              <a:gd name="connsiteX5" fmla="*/ 0 w 10094"/>
              <a:gd name="connsiteY5" fmla="*/ 0 h 10000"/>
              <a:gd name="connsiteX0" fmla="*/ 0 w 10065"/>
              <a:gd name="connsiteY0" fmla="*/ 0 h 10000"/>
              <a:gd name="connsiteX1" fmla="*/ 9925 w 10065"/>
              <a:gd name="connsiteY1" fmla="*/ 0 h 10000"/>
              <a:gd name="connsiteX2" fmla="*/ 9770 w 10065"/>
              <a:gd name="connsiteY2" fmla="*/ 3622 h 10000"/>
              <a:gd name="connsiteX3" fmla="*/ 6697 w 10065"/>
              <a:gd name="connsiteY3" fmla="*/ 10000 h 10000"/>
              <a:gd name="connsiteX4" fmla="*/ 0 w 10065"/>
              <a:gd name="connsiteY4" fmla="*/ 10000 h 10000"/>
              <a:gd name="connsiteX5" fmla="*/ 0 w 10065"/>
              <a:gd name="connsiteY5" fmla="*/ 0 h 10000"/>
              <a:gd name="connsiteX0" fmla="*/ 0 w 10065"/>
              <a:gd name="connsiteY0" fmla="*/ 0 h 10000"/>
              <a:gd name="connsiteX1" fmla="*/ 9925 w 10065"/>
              <a:gd name="connsiteY1" fmla="*/ 0 h 10000"/>
              <a:gd name="connsiteX2" fmla="*/ 9770 w 10065"/>
              <a:gd name="connsiteY2" fmla="*/ 3622 h 10000"/>
              <a:gd name="connsiteX3" fmla="*/ 6697 w 10065"/>
              <a:gd name="connsiteY3" fmla="*/ 10000 h 10000"/>
              <a:gd name="connsiteX4" fmla="*/ 0 w 10065"/>
              <a:gd name="connsiteY4" fmla="*/ 10000 h 10000"/>
              <a:gd name="connsiteX5" fmla="*/ 0 w 10065"/>
              <a:gd name="connsiteY5" fmla="*/ 0 h 10000"/>
              <a:gd name="connsiteX0" fmla="*/ 0 w 10059"/>
              <a:gd name="connsiteY0" fmla="*/ 0 h 10000"/>
              <a:gd name="connsiteX1" fmla="*/ 9925 w 10059"/>
              <a:gd name="connsiteY1" fmla="*/ 0 h 10000"/>
              <a:gd name="connsiteX2" fmla="*/ 9770 w 10059"/>
              <a:gd name="connsiteY2" fmla="*/ 3622 h 10000"/>
              <a:gd name="connsiteX3" fmla="*/ 6697 w 10059"/>
              <a:gd name="connsiteY3" fmla="*/ 10000 h 10000"/>
              <a:gd name="connsiteX4" fmla="*/ 0 w 10059"/>
              <a:gd name="connsiteY4" fmla="*/ 10000 h 10000"/>
              <a:gd name="connsiteX5" fmla="*/ 0 w 10059"/>
              <a:gd name="connsiteY5" fmla="*/ 0 h 10000"/>
              <a:gd name="connsiteX0" fmla="*/ 0 w 10075"/>
              <a:gd name="connsiteY0" fmla="*/ 0 h 10000"/>
              <a:gd name="connsiteX1" fmla="*/ 9925 w 10075"/>
              <a:gd name="connsiteY1" fmla="*/ 0 h 10000"/>
              <a:gd name="connsiteX2" fmla="*/ 9770 w 10075"/>
              <a:gd name="connsiteY2" fmla="*/ 3622 h 10000"/>
              <a:gd name="connsiteX3" fmla="*/ 6697 w 10075"/>
              <a:gd name="connsiteY3" fmla="*/ 10000 h 10000"/>
              <a:gd name="connsiteX4" fmla="*/ 0 w 10075"/>
              <a:gd name="connsiteY4" fmla="*/ 10000 h 10000"/>
              <a:gd name="connsiteX5" fmla="*/ 0 w 10075"/>
              <a:gd name="connsiteY5" fmla="*/ 0 h 10000"/>
              <a:gd name="connsiteX0" fmla="*/ 0 w 10104"/>
              <a:gd name="connsiteY0" fmla="*/ 0 h 10000"/>
              <a:gd name="connsiteX1" fmla="*/ 9925 w 10104"/>
              <a:gd name="connsiteY1" fmla="*/ 0 h 10000"/>
              <a:gd name="connsiteX2" fmla="*/ 9770 w 10104"/>
              <a:gd name="connsiteY2" fmla="*/ 3622 h 10000"/>
              <a:gd name="connsiteX3" fmla="*/ 6697 w 10104"/>
              <a:gd name="connsiteY3" fmla="*/ 10000 h 10000"/>
              <a:gd name="connsiteX4" fmla="*/ 0 w 10104"/>
              <a:gd name="connsiteY4" fmla="*/ 10000 h 10000"/>
              <a:gd name="connsiteX5" fmla="*/ 0 w 10104"/>
              <a:gd name="connsiteY5" fmla="*/ 0 h 10000"/>
              <a:gd name="connsiteX0" fmla="*/ 0 w 10041"/>
              <a:gd name="connsiteY0" fmla="*/ 0 h 10000"/>
              <a:gd name="connsiteX1" fmla="*/ 9925 w 10041"/>
              <a:gd name="connsiteY1" fmla="*/ 0 h 10000"/>
              <a:gd name="connsiteX2" fmla="*/ 9770 w 10041"/>
              <a:gd name="connsiteY2" fmla="*/ 3622 h 10000"/>
              <a:gd name="connsiteX3" fmla="*/ 6697 w 10041"/>
              <a:gd name="connsiteY3" fmla="*/ 10000 h 10000"/>
              <a:gd name="connsiteX4" fmla="*/ 0 w 10041"/>
              <a:gd name="connsiteY4" fmla="*/ 10000 h 10000"/>
              <a:gd name="connsiteX5" fmla="*/ 0 w 10041"/>
              <a:gd name="connsiteY5" fmla="*/ 0 h 10000"/>
              <a:gd name="connsiteX0" fmla="*/ 0 w 10041"/>
              <a:gd name="connsiteY0" fmla="*/ 0 h 10000"/>
              <a:gd name="connsiteX1" fmla="*/ 9925 w 10041"/>
              <a:gd name="connsiteY1" fmla="*/ 0 h 10000"/>
              <a:gd name="connsiteX2" fmla="*/ 9770 w 10041"/>
              <a:gd name="connsiteY2" fmla="*/ 3622 h 10000"/>
              <a:gd name="connsiteX3" fmla="*/ 6697 w 10041"/>
              <a:gd name="connsiteY3" fmla="*/ 10000 h 10000"/>
              <a:gd name="connsiteX4" fmla="*/ 0 w 10041"/>
              <a:gd name="connsiteY4" fmla="*/ 10000 h 10000"/>
              <a:gd name="connsiteX5" fmla="*/ 0 w 10041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11"/>
              <a:gd name="connsiteY0" fmla="*/ 0 h 10000"/>
              <a:gd name="connsiteX1" fmla="*/ 9925 w 10111"/>
              <a:gd name="connsiteY1" fmla="*/ 0 h 10000"/>
              <a:gd name="connsiteX2" fmla="*/ 9779 w 10111"/>
              <a:gd name="connsiteY2" fmla="*/ 3622 h 10000"/>
              <a:gd name="connsiteX3" fmla="*/ 6697 w 10111"/>
              <a:gd name="connsiteY3" fmla="*/ 10000 h 10000"/>
              <a:gd name="connsiteX4" fmla="*/ 0 w 10111"/>
              <a:gd name="connsiteY4" fmla="*/ 10000 h 10000"/>
              <a:gd name="connsiteX5" fmla="*/ 0 w 10111"/>
              <a:gd name="connsiteY5" fmla="*/ 0 h 10000"/>
              <a:gd name="connsiteX0" fmla="*/ 0 w 10111"/>
              <a:gd name="connsiteY0" fmla="*/ 0 h 10000"/>
              <a:gd name="connsiteX1" fmla="*/ 9925 w 10111"/>
              <a:gd name="connsiteY1" fmla="*/ 0 h 10000"/>
              <a:gd name="connsiteX2" fmla="*/ 9779 w 10111"/>
              <a:gd name="connsiteY2" fmla="*/ 3622 h 10000"/>
              <a:gd name="connsiteX3" fmla="*/ 6697 w 10111"/>
              <a:gd name="connsiteY3" fmla="*/ 10000 h 10000"/>
              <a:gd name="connsiteX4" fmla="*/ 0 w 10111"/>
              <a:gd name="connsiteY4" fmla="*/ 10000 h 10000"/>
              <a:gd name="connsiteX5" fmla="*/ 0 w 10111"/>
              <a:gd name="connsiteY5" fmla="*/ 0 h 10000"/>
              <a:gd name="connsiteX0" fmla="*/ 0 w 10090"/>
              <a:gd name="connsiteY0" fmla="*/ 0 h 10000"/>
              <a:gd name="connsiteX1" fmla="*/ 9889 w 10090"/>
              <a:gd name="connsiteY1" fmla="*/ 0 h 10000"/>
              <a:gd name="connsiteX2" fmla="*/ 9779 w 10090"/>
              <a:gd name="connsiteY2" fmla="*/ 3622 h 10000"/>
              <a:gd name="connsiteX3" fmla="*/ 6697 w 10090"/>
              <a:gd name="connsiteY3" fmla="*/ 10000 h 10000"/>
              <a:gd name="connsiteX4" fmla="*/ 0 w 10090"/>
              <a:gd name="connsiteY4" fmla="*/ 10000 h 10000"/>
              <a:gd name="connsiteX5" fmla="*/ 0 w 1009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0" h="10000">
                <a:moveTo>
                  <a:pt x="0" y="0"/>
                </a:moveTo>
                <a:lnTo>
                  <a:pt x="9889" y="0"/>
                </a:lnTo>
                <a:cubicBezTo>
                  <a:pt x="10194" y="831"/>
                  <a:pt x="10148" y="2666"/>
                  <a:pt x="9779" y="3622"/>
                </a:cubicBezTo>
                <a:cubicBezTo>
                  <a:pt x="8969" y="5909"/>
                  <a:pt x="7348" y="8302"/>
                  <a:pt x="6697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540000" tIns="666000" rIns="720000" anchor="t" anchorCtr="0"/>
          <a:lstStyle>
            <a:lvl1pPr>
              <a:lnSpc>
                <a:spcPts val="3200"/>
              </a:lnSpc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" y="6193353"/>
            <a:ext cx="1719074" cy="2834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564344" y="6508145"/>
            <a:ext cx="57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7609092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4998" y="2061902"/>
            <a:ext cx="2676852" cy="2627238"/>
          </a:xfrm>
        </p:spPr>
        <p:txBody>
          <a:bodyPr/>
          <a:lstStyle>
            <a:lvl1pPr>
              <a:lnSpc>
                <a:spcPts val="2200"/>
              </a:lnSpc>
              <a:spcAft>
                <a:spcPts val="10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36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text_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28219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</a:t>
            </a:r>
            <a:br>
              <a:rPr lang="en-AU"/>
            </a:br>
            <a:r>
              <a:rPr lang="en-AU"/>
              <a:t>to insert picture. </a:t>
            </a:r>
            <a:br>
              <a:rPr lang="en-AU"/>
            </a:br>
            <a:r>
              <a:rPr lang="en-AU"/>
              <a:t>Then right click and send to </a:t>
            </a:r>
            <a:br>
              <a:rPr lang="en-AU"/>
            </a:br>
            <a:r>
              <a:rPr lang="en-AU"/>
              <a:t>back to see all the elements.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flipH="1">
            <a:off x="4851969" y="0"/>
            <a:ext cx="429535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98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149"/>
              <a:gd name="connsiteY0" fmla="*/ 0 h 10000"/>
              <a:gd name="connsiteX1" fmla="*/ 9819 w 10149"/>
              <a:gd name="connsiteY1" fmla="*/ 0 h 10000"/>
              <a:gd name="connsiteX2" fmla="*/ 10000 w 10149"/>
              <a:gd name="connsiteY2" fmla="*/ 10000 h 10000"/>
              <a:gd name="connsiteX3" fmla="*/ 0 w 10149"/>
              <a:gd name="connsiteY3" fmla="*/ 10000 h 10000"/>
              <a:gd name="connsiteX4" fmla="*/ 0 w 10149"/>
              <a:gd name="connsiteY4" fmla="*/ 0 h 10000"/>
              <a:gd name="connsiteX0" fmla="*/ 0 w 9893"/>
              <a:gd name="connsiteY0" fmla="*/ 0 h 10000"/>
              <a:gd name="connsiteX1" fmla="*/ 9819 w 9893"/>
              <a:gd name="connsiteY1" fmla="*/ 0 h 10000"/>
              <a:gd name="connsiteX2" fmla="*/ 6625 w 9893"/>
              <a:gd name="connsiteY2" fmla="*/ 10000 h 10000"/>
              <a:gd name="connsiteX3" fmla="*/ 0 w 9893"/>
              <a:gd name="connsiteY3" fmla="*/ 10000 h 10000"/>
              <a:gd name="connsiteX4" fmla="*/ 0 w 9893"/>
              <a:gd name="connsiteY4" fmla="*/ 0 h 10000"/>
              <a:gd name="connsiteX0" fmla="*/ 0 w 10013"/>
              <a:gd name="connsiteY0" fmla="*/ 0 h 10000"/>
              <a:gd name="connsiteX1" fmla="*/ 9925 w 10013"/>
              <a:gd name="connsiteY1" fmla="*/ 0 h 10000"/>
              <a:gd name="connsiteX2" fmla="*/ 6697 w 10013"/>
              <a:gd name="connsiteY2" fmla="*/ 10000 h 10000"/>
              <a:gd name="connsiteX3" fmla="*/ 0 w 10013"/>
              <a:gd name="connsiteY3" fmla="*/ 10000 h 10000"/>
              <a:gd name="connsiteX4" fmla="*/ 0 w 10013"/>
              <a:gd name="connsiteY4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670"/>
              <a:gd name="connsiteY0" fmla="*/ 0 h 10000"/>
              <a:gd name="connsiteX1" fmla="*/ 9925 w 10670"/>
              <a:gd name="connsiteY1" fmla="*/ 0 h 10000"/>
              <a:gd name="connsiteX2" fmla="*/ 9597 w 10670"/>
              <a:gd name="connsiteY2" fmla="*/ 3438 h 10000"/>
              <a:gd name="connsiteX3" fmla="*/ 6697 w 10670"/>
              <a:gd name="connsiteY3" fmla="*/ 10000 h 10000"/>
              <a:gd name="connsiteX4" fmla="*/ 0 w 10670"/>
              <a:gd name="connsiteY4" fmla="*/ 10000 h 10000"/>
              <a:gd name="connsiteX5" fmla="*/ 0 w 10670"/>
              <a:gd name="connsiteY5" fmla="*/ 0 h 10000"/>
              <a:gd name="connsiteX0" fmla="*/ 0 w 10720"/>
              <a:gd name="connsiteY0" fmla="*/ 0 h 10000"/>
              <a:gd name="connsiteX1" fmla="*/ 9925 w 10720"/>
              <a:gd name="connsiteY1" fmla="*/ 0 h 10000"/>
              <a:gd name="connsiteX2" fmla="*/ 9770 w 10720"/>
              <a:gd name="connsiteY2" fmla="*/ 3622 h 10000"/>
              <a:gd name="connsiteX3" fmla="*/ 6697 w 10720"/>
              <a:gd name="connsiteY3" fmla="*/ 10000 h 10000"/>
              <a:gd name="connsiteX4" fmla="*/ 0 w 10720"/>
              <a:gd name="connsiteY4" fmla="*/ 10000 h 10000"/>
              <a:gd name="connsiteX5" fmla="*/ 0 w 10720"/>
              <a:gd name="connsiteY5" fmla="*/ 0 h 10000"/>
              <a:gd name="connsiteX0" fmla="*/ 0 w 10626"/>
              <a:gd name="connsiteY0" fmla="*/ 0 h 10000"/>
              <a:gd name="connsiteX1" fmla="*/ 9925 w 10626"/>
              <a:gd name="connsiteY1" fmla="*/ 0 h 10000"/>
              <a:gd name="connsiteX2" fmla="*/ 9770 w 10626"/>
              <a:gd name="connsiteY2" fmla="*/ 3622 h 10000"/>
              <a:gd name="connsiteX3" fmla="*/ 6697 w 10626"/>
              <a:gd name="connsiteY3" fmla="*/ 10000 h 10000"/>
              <a:gd name="connsiteX4" fmla="*/ 0 w 10626"/>
              <a:gd name="connsiteY4" fmla="*/ 10000 h 10000"/>
              <a:gd name="connsiteX5" fmla="*/ 0 w 10626"/>
              <a:gd name="connsiteY5" fmla="*/ 0 h 10000"/>
              <a:gd name="connsiteX0" fmla="*/ 0 w 10631"/>
              <a:gd name="connsiteY0" fmla="*/ 0 h 10000"/>
              <a:gd name="connsiteX1" fmla="*/ 9925 w 10631"/>
              <a:gd name="connsiteY1" fmla="*/ 0 h 10000"/>
              <a:gd name="connsiteX2" fmla="*/ 9770 w 10631"/>
              <a:gd name="connsiteY2" fmla="*/ 3622 h 10000"/>
              <a:gd name="connsiteX3" fmla="*/ 6697 w 10631"/>
              <a:gd name="connsiteY3" fmla="*/ 10000 h 10000"/>
              <a:gd name="connsiteX4" fmla="*/ 0 w 10631"/>
              <a:gd name="connsiteY4" fmla="*/ 10000 h 10000"/>
              <a:gd name="connsiteX5" fmla="*/ 0 w 10631"/>
              <a:gd name="connsiteY5" fmla="*/ 0 h 10000"/>
              <a:gd name="connsiteX0" fmla="*/ 0 w 10666"/>
              <a:gd name="connsiteY0" fmla="*/ 0 h 10000"/>
              <a:gd name="connsiteX1" fmla="*/ 9925 w 10666"/>
              <a:gd name="connsiteY1" fmla="*/ 0 h 10000"/>
              <a:gd name="connsiteX2" fmla="*/ 9770 w 10666"/>
              <a:gd name="connsiteY2" fmla="*/ 3622 h 10000"/>
              <a:gd name="connsiteX3" fmla="*/ 6697 w 10666"/>
              <a:gd name="connsiteY3" fmla="*/ 10000 h 10000"/>
              <a:gd name="connsiteX4" fmla="*/ 0 w 10666"/>
              <a:gd name="connsiteY4" fmla="*/ 10000 h 10000"/>
              <a:gd name="connsiteX5" fmla="*/ 0 w 10666"/>
              <a:gd name="connsiteY5" fmla="*/ 0 h 10000"/>
              <a:gd name="connsiteX0" fmla="*/ 0 w 10063"/>
              <a:gd name="connsiteY0" fmla="*/ 0 h 10000"/>
              <a:gd name="connsiteX1" fmla="*/ 9925 w 10063"/>
              <a:gd name="connsiteY1" fmla="*/ 0 h 10000"/>
              <a:gd name="connsiteX2" fmla="*/ 9770 w 10063"/>
              <a:gd name="connsiteY2" fmla="*/ 3622 h 10000"/>
              <a:gd name="connsiteX3" fmla="*/ 6697 w 10063"/>
              <a:gd name="connsiteY3" fmla="*/ 10000 h 10000"/>
              <a:gd name="connsiteX4" fmla="*/ 0 w 10063"/>
              <a:gd name="connsiteY4" fmla="*/ 10000 h 10000"/>
              <a:gd name="connsiteX5" fmla="*/ 0 w 10063"/>
              <a:gd name="connsiteY5" fmla="*/ 0 h 10000"/>
              <a:gd name="connsiteX0" fmla="*/ 0 w 10094"/>
              <a:gd name="connsiteY0" fmla="*/ 0 h 10000"/>
              <a:gd name="connsiteX1" fmla="*/ 9925 w 10094"/>
              <a:gd name="connsiteY1" fmla="*/ 0 h 10000"/>
              <a:gd name="connsiteX2" fmla="*/ 9770 w 10094"/>
              <a:gd name="connsiteY2" fmla="*/ 3622 h 10000"/>
              <a:gd name="connsiteX3" fmla="*/ 6697 w 10094"/>
              <a:gd name="connsiteY3" fmla="*/ 10000 h 10000"/>
              <a:gd name="connsiteX4" fmla="*/ 0 w 10094"/>
              <a:gd name="connsiteY4" fmla="*/ 10000 h 10000"/>
              <a:gd name="connsiteX5" fmla="*/ 0 w 10094"/>
              <a:gd name="connsiteY5" fmla="*/ 0 h 10000"/>
              <a:gd name="connsiteX0" fmla="*/ 0 w 10094"/>
              <a:gd name="connsiteY0" fmla="*/ 0 h 10000"/>
              <a:gd name="connsiteX1" fmla="*/ 9925 w 10094"/>
              <a:gd name="connsiteY1" fmla="*/ 0 h 10000"/>
              <a:gd name="connsiteX2" fmla="*/ 9770 w 10094"/>
              <a:gd name="connsiteY2" fmla="*/ 3622 h 10000"/>
              <a:gd name="connsiteX3" fmla="*/ 6697 w 10094"/>
              <a:gd name="connsiteY3" fmla="*/ 10000 h 10000"/>
              <a:gd name="connsiteX4" fmla="*/ 0 w 10094"/>
              <a:gd name="connsiteY4" fmla="*/ 10000 h 10000"/>
              <a:gd name="connsiteX5" fmla="*/ 0 w 10094"/>
              <a:gd name="connsiteY5" fmla="*/ 0 h 10000"/>
              <a:gd name="connsiteX0" fmla="*/ 0 w 10065"/>
              <a:gd name="connsiteY0" fmla="*/ 0 h 10000"/>
              <a:gd name="connsiteX1" fmla="*/ 9925 w 10065"/>
              <a:gd name="connsiteY1" fmla="*/ 0 h 10000"/>
              <a:gd name="connsiteX2" fmla="*/ 9770 w 10065"/>
              <a:gd name="connsiteY2" fmla="*/ 3622 h 10000"/>
              <a:gd name="connsiteX3" fmla="*/ 6697 w 10065"/>
              <a:gd name="connsiteY3" fmla="*/ 10000 h 10000"/>
              <a:gd name="connsiteX4" fmla="*/ 0 w 10065"/>
              <a:gd name="connsiteY4" fmla="*/ 10000 h 10000"/>
              <a:gd name="connsiteX5" fmla="*/ 0 w 10065"/>
              <a:gd name="connsiteY5" fmla="*/ 0 h 10000"/>
              <a:gd name="connsiteX0" fmla="*/ 0 w 10065"/>
              <a:gd name="connsiteY0" fmla="*/ 0 h 10000"/>
              <a:gd name="connsiteX1" fmla="*/ 9925 w 10065"/>
              <a:gd name="connsiteY1" fmla="*/ 0 h 10000"/>
              <a:gd name="connsiteX2" fmla="*/ 9770 w 10065"/>
              <a:gd name="connsiteY2" fmla="*/ 3622 h 10000"/>
              <a:gd name="connsiteX3" fmla="*/ 6697 w 10065"/>
              <a:gd name="connsiteY3" fmla="*/ 10000 h 10000"/>
              <a:gd name="connsiteX4" fmla="*/ 0 w 10065"/>
              <a:gd name="connsiteY4" fmla="*/ 10000 h 10000"/>
              <a:gd name="connsiteX5" fmla="*/ 0 w 10065"/>
              <a:gd name="connsiteY5" fmla="*/ 0 h 10000"/>
              <a:gd name="connsiteX0" fmla="*/ 0 w 10059"/>
              <a:gd name="connsiteY0" fmla="*/ 0 h 10000"/>
              <a:gd name="connsiteX1" fmla="*/ 9925 w 10059"/>
              <a:gd name="connsiteY1" fmla="*/ 0 h 10000"/>
              <a:gd name="connsiteX2" fmla="*/ 9770 w 10059"/>
              <a:gd name="connsiteY2" fmla="*/ 3622 h 10000"/>
              <a:gd name="connsiteX3" fmla="*/ 6697 w 10059"/>
              <a:gd name="connsiteY3" fmla="*/ 10000 h 10000"/>
              <a:gd name="connsiteX4" fmla="*/ 0 w 10059"/>
              <a:gd name="connsiteY4" fmla="*/ 10000 h 10000"/>
              <a:gd name="connsiteX5" fmla="*/ 0 w 10059"/>
              <a:gd name="connsiteY5" fmla="*/ 0 h 10000"/>
              <a:gd name="connsiteX0" fmla="*/ 0 w 10075"/>
              <a:gd name="connsiteY0" fmla="*/ 0 h 10000"/>
              <a:gd name="connsiteX1" fmla="*/ 9925 w 10075"/>
              <a:gd name="connsiteY1" fmla="*/ 0 h 10000"/>
              <a:gd name="connsiteX2" fmla="*/ 9770 w 10075"/>
              <a:gd name="connsiteY2" fmla="*/ 3622 h 10000"/>
              <a:gd name="connsiteX3" fmla="*/ 6697 w 10075"/>
              <a:gd name="connsiteY3" fmla="*/ 10000 h 10000"/>
              <a:gd name="connsiteX4" fmla="*/ 0 w 10075"/>
              <a:gd name="connsiteY4" fmla="*/ 10000 h 10000"/>
              <a:gd name="connsiteX5" fmla="*/ 0 w 10075"/>
              <a:gd name="connsiteY5" fmla="*/ 0 h 10000"/>
              <a:gd name="connsiteX0" fmla="*/ 0 w 10104"/>
              <a:gd name="connsiteY0" fmla="*/ 0 h 10000"/>
              <a:gd name="connsiteX1" fmla="*/ 9925 w 10104"/>
              <a:gd name="connsiteY1" fmla="*/ 0 h 10000"/>
              <a:gd name="connsiteX2" fmla="*/ 9770 w 10104"/>
              <a:gd name="connsiteY2" fmla="*/ 3622 h 10000"/>
              <a:gd name="connsiteX3" fmla="*/ 6697 w 10104"/>
              <a:gd name="connsiteY3" fmla="*/ 10000 h 10000"/>
              <a:gd name="connsiteX4" fmla="*/ 0 w 10104"/>
              <a:gd name="connsiteY4" fmla="*/ 10000 h 10000"/>
              <a:gd name="connsiteX5" fmla="*/ 0 w 10104"/>
              <a:gd name="connsiteY5" fmla="*/ 0 h 10000"/>
              <a:gd name="connsiteX0" fmla="*/ 0 w 10041"/>
              <a:gd name="connsiteY0" fmla="*/ 0 h 10000"/>
              <a:gd name="connsiteX1" fmla="*/ 9925 w 10041"/>
              <a:gd name="connsiteY1" fmla="*/ 0 h 10000"/>
              <a:gd name="connsiteX2" fmla="*/ 9770 w 10041"/>
              <a:gd name="connsiteY2" fmla="*/ 3622 h 10000"/>
              <a:gd name="connsiteX3" fmla="*/ 6697 w 10041"/>
              <a:gd name="connsiteY3" fmla="*/ 10000 h 10000"/>
              <a:gd name="connsiteX4" fmla="*/ 0 w 10041"/>
              <a:gd name="connsiteY4" fmla="*/ 10000 h 10000"/>
              <a:gd name="connsiteX5" fmla="*/ 0 w 10041"/>
              <a:gd name="connsiteY5" fmla="*/ 0 h 10000"/>
              <a:gd name="connsiteX0" fmla="*/ 0 w 10041"/>
              <a:gd name="connsiteY0" fmla="*/ 0 h 10000"/>
              <a:gd name="connsiteX1" fmla="*/ 9925 w 10041"/>
              <a:gd name="connsiteY1" fmla="*/ 0 h 10000"/>
              <a:gd name="connsiteX2" fmla="*/ 9770 w 10041"/>
              <a:gd name="connsiteY2" fmla="*/ 3622 h 10000"/>
              <a:gd name="connsiteX3" fmla="*/ 6697 w 10041"/>
              <a:gd name="connsiteY3" fmla="*/ 10000 h 10000"/>
              <a:gd name="connsiteX4" fmla="*/ 0 w 10041"/>
              <a:gd name="connsiteY4" fmla="*/ 10000 h 10000"/>
              <a:gd name="connsiteX5" fmla="*/ 0 w 10041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08"/>
              <a:gd name="connsiteY0" fmla="*/ 0 h 10000"/>
              <a:gd name="connsiteX1" fmla="*/ 9925 w 10108"/>
              <a:gd name="connsiteY1" fmla="*/ 0 h 10000"/>
              <a:gd name="connsiteX2" fmla="*/ 9770 w 10108"/>
              <a:gd name="connsiteY2" fmla="*/ 3622 h 10000"/>
              <a:gd name="connsiteX3" fmla="*/ 6697 w 10108"/>
              <a:gd name="connsiteY3" fmla="*/ 10000 h 10000"/>
              <a:gd name="connsiteX4" fmla="*/ 0 w 10108"/>
              <a:gd name="connsiteY4" fmla="*/ 10000 h 10000"/>
              <a:gd name="connsiteX5" fmla="*/ 0 w 10108"/>
              <a:gd name="connsiteY5" fmla="*/ 0 h 10000"/>
              <a:gd name="connsiteX0" fmla="*/ 0 w 10111"/>
              <a:gd name="connsiteY0" fmla="*/ 0 h 10000"/>
              <a:gd name="connsiteX1" fmla="*/ 9925 w 10111"/>
              <a:gd name="connsiteY1" fmla="*/ 0 h 10000"/>
              <a:gd name="connsiteX2" fmla="*/ 9779 w 10111"/>
              <a:gd name="connsiteY2" fmla="*/ 3622 h 10000"/>
              <a:gd name="connsiteX3" fmla="*/ 6697 w 10111"/>
              <a:gd name="connsiteY3" fmla="*/ 10000 h 10000"/>
              <a:gd name="connsiteX4" fmla="*/ 0 w 10111"/>
              <a:gd name="connsiteY4" fmla="*/ 10000 h 10000"/>
              <a:gd name="connsiteX5" fmla="*/ 0 w 10111"/>
              <a:gd name="connsiteY5" fmla="*/ 0 h 10000"/>
              <a:gd name="connsiteX0" fmla="*/ 0 w 10111"/>
              <a:gd name="connsiteY0" fmla="*/ 0 h 10000"/>
              <a:gd name="connsiteX1" fmla="*/ 9925 w 10111"/>
              <a:gd name="connsiteY1" fmla="*/ 0 h 10000"/>
              <a:gd name="connsiteX2" fmla="*/ 9779 w 10111"/>
              <a:gd name="connsiteY2" fmla="*/ 3622 h 10000"/>
              <a:gd name="connsiteX3" fmla="*/ 6697 w 10111"/>
              <a:gd name="connsiteY3" fmla="*/ 10000 h 10000"/>
              <a:gd name="connsiteX4" fmla="*/ 0 w 10111"/>
              <a:gd name="connsiteY4" fmla="*/ 10000 h 10000"/>
              <a:gd name="connsiteX5" fmla="*/ 0 w 10111"/>
              <a:gd name="connsiteY5" fmla="*/ 0 h 10000"/>
              <a:gd name="connsiteX0" fmla="*/ 0 w 10090"/>
              <a:gd name="connsiteY0" fmla="*/ 0 h 10000"/>
              <a:gd name="connsiteX1" fmla="*/ 9889 w 10090"/>
              <a:gd name="connsiteY1" fmla="*/ 0 h 10000"/>
              <a:gd name="connsiteX2" fmla="*/ 9779 w 10090"/>
              <a:gd name="connsiteY2" fmla="*/ 3622 h 10000"/>
              <a:gd name="connsiteX3" fmla="*/ 6697 w 10090"/>
              <a:gd name="connsiteY3" fmla="*/ 10000 h 10000"/>
              <a:gd name="connsiteX4" fmla="*/ 0 w 10090"/>
              <a:gd name="connsiteY4" fmla="*/ 10000 h 10000"/>
              <a:gd name="connsiteX5" fmla="*/ 0 w 1009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0" h="10000">
                <a:moveTo>
                  <a:pt x="0" y="0"/>
                </a:moveTo>
                <a:lnTo>
                  <a:pt x="9889" y="0"/>
                </a:lnTo>
                <a:cubicBezTo>
                  <a:pt x="10194" y="831"/>
                  <a:pt x="10148" y="2666"/>
                  <a:pt x="9779" y="3622"/>
                </a:cubicBezTo>
                <a:cubicBezTo>
                  <a:pt x="8969" y="5909"/>
                  <a:pt x="7348" y="8302"/>
                  <a:pt x="6697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62000" tIns="666000" rIns="720000" anchor="t" anchorCtr="0"/>
          <a:lstStyle>
            <a:lvl1pPr>
              <a:lnSpc>
                <a:spcPts val="3200"/>
              </a:lnSpc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" y="6193353"/>
            <a:ext cx="1719074" cy="2834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564344" y="6508145"/>
            <a:ext cx="57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87492" y="1468658"/>
            <a:ext cx="2676852" cy="2627238"/>
          </a:xfrm>
        </p:spPr>
        <p:txBody>
          <a:bodyPr/>
          <a:lstStyle>
            <a:lvl1pPr>
              <a:lnSpc>
                <a:spcPts val="3000"/>
              </a:lnSpc>
              <a:spcAft>
                <a:spcPts val="260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Aft>
                <a:spcPts val="1000"/>
              </a:spcAft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 rot="16200000">
            <a:off x="-942601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21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43698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</a:t>
            </a:r>
            <a:br>
              <a:rPr lang="en-AU"/>
            </a:br>
            <a:r>
              <a:rPr lang="en-AU"/>
              <a:t>to insert picture. </a:t>
            </a:r>
            <a:br>
              <a:rPr lang="en-AU"/>
            </a:br>
            <a:r>
              <a:rPr lang="en-AU"/>
              <a:t>Then right click and send to </a:t>
            </a:r>
            <a:br>
              <a:rPr lang="en-AU"/>
            </a:br>
            <a:r>
              <a:rPr lang="en-AU"/>
              <a:t>back to see all the elements.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1893" y="407505"/>
            <a:ext cx="5912107" cy="64504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 w 10000"/>
              <a:gd name="connsiteY3" fmla="*/ 10000 h 10000"/>
              <a:gd name="connsiteX4" fmla="*/ 0 w 10000"/>
              <a:gd name="connsiteY4" fmla="*/ 0 h 10000"/>
              <a:gd name="connsiteX0" fmla="*/ 32 w 10032"/>
              <a:gd name="connsiteY0" fmla="*/ 0 h 10000"/>
              <a:gd name="connsiteX1" fmla="*/ 10032 w 10032"/>
              <a:gd name="connsiteY1" fmla="*/ 0 h 10000"/>
              <a:gd name="connsiteX2" fmla="*/ 10032 w 10032"/>
              <a:gd name="connsiteY2" fmla="*/ 10000 h 10000"/>
              <a:gd name="connsiteX3" fmla="*/ 154 w 10032"/>
              <a:gd name="connsiteY3" fmla="*/ 10000 h 10000"/>
              <a:gd name="connsiteX4" fmla="*/ 32 w 10032"/>
              <a:gd name="connsiteY4" fmla="*/ 0 h 10000"/>
              <a:gd name="connsiteX0" fmla="*/ 1182 w 11182"/>
              <a:gd name="connsiteY0" fmla="*/ 0 h 10000"/>
              <a:gd name="connsiteX1" fmla="*/ 11182 w 11182"/>
              <a:gd name="connsiteY1" fmla="*/ 0 h 10000"/>
              <a:gd name="connsiteX2" fmla="*/ 11182 w 11182"/>
              <a:gd name="connsiteY2" fmla="*/ 10000 h 10000"/>
              <a:gd name="connsiteX3" fmla="*/ 1304 w 11182"/>
              <a:gd name="connsiteY3" fmla="*/ 10000 h 10000"/>
              <a:gd name="connsiteX4" fmla="*/ 1182 w 11182"/>
              <a:gd name="connsiteY4" fmla="*/ 0 h 10000"/>
              <a:gd name="connsiteX0" fmla="*/ 3435 w 10371"/>
              <a:gd name="connsiteY0" fmla="*/ 2610 h 10630"/>
              <a:gd name="connsiteX1" fmla="*/ 10371 w 10371"/>
              <a:gd name="connsiteY1" fmla="*/ 630 h 10630"/>
              <a:gd name="connsiteX2" fmla="*/ 10371 w 10371"/>
              <a:gd name="connsiteY2" fmla="*/ 10630 h 10630"/>
              <a:gd name="connsiteX3" fmla="*/ 493 w 10371"/>
              <a:gd name="connsiteY3" fmla="*/ 10630 h 10630"/>
              <a:gd name="connsiteX4" fmla="*/ 3435 w 10371"/>
              <a:gd name="connsiteY4" fmla="*/ 2610 h 10630"/>
              <a:gd name="connsiteX0" fmla="*/ 3470 w 10406"/>
              <a:gd name="connsiteY0" fmla="*/ 2538 h 10558"/>
              <a:gd name="connsiteX1" fmla="*/ 10406 w 10406"/>
              <a:gd name="connsiteY1" fmla="*/ 558 h 10558"/>
              <a:gd name="connsiteX2" fmla="*/ 10406 w 10406"/>
              <a:gd name="connsiteY2" fmla="*/ 10558 h 10558"/>
              <a:gd name="connsiteX3" fmla="*/ 528 w 10406"/>
              <a:gd name="connsiteY3" fmla="*/ 10558 h 10558"/>
              <a:gd name="connsiteX4" fmla="*/ 3470 w 10406"/>
              <a:gd name="connsiteY4" fmla="*/ 2538 h 10558"/>
              <a:gd name="connsiteX0" fmla="*/ 3470 w 10406"/>
              <a:gd name="connsiteY0" fmla="*/ 2513 h 10533"/>
              <a:gd name="connsiteX1" fmla="*/ 10406 w 10406"/>
              <a:gd name="connsiteY1" fmla="*/ 533 h 10533"/>
              <a:gd name="connsiteX2" fmla="*/ 10406 w 10406"/>
              <a:gd name="connsiteY2" fmla="*/ 10533 h 10533"/>
              <a:gd name="connsiteX3" fmla="*/ 528 w 10406"/>
              <a:gd name="connsiteY3" fmla="*/ 10533 h 10533"/>
              <a:gd name="connsiteX4" fmla="*/ 3470 w 10406"/>
              <a:gd name="connsiteY4" fmla="*/ 2513 h 10533"/>
              <a:gd name="connsiteX0" fmla="*/ 3243 w 10179"/>
              <a:gd name="connsiteY0" fmla="*/ 2513 h 10533"/>
              <a:gd name="connsiteX1" fmla="*/ 10179 w 10179"/>
              <a:gd name="connsiteY1" fmla="*/ 533 h 10533"/>
              <a:gd name="connsiteX2" fmla="*/ 10179 w 10179"/>
              <a:gd name="connsiteY2" fmla="*/ 10533 h 10533"/>
              <a:gd name="connsiteX3" fmla="*/ 301 w 10179"/>
              <a:gd name="connsiteY3" fmla="*/ 10533 h 10533"/>
              <a:gd name="connsiteX4" fmla="*/ 3243 w 10179"/>
              <a:gd name="connsiteY4" fmla="*/ 2513 h 10533"/>
              <a:gd name="connsiteX0" fmla="*/ 3077 w 10013"/>
              <a:gd name="connsiteY0" fmla="*/ 2513 h 10533"/>
              <a:gd name="connsiteX1" fmla="*/ 10013 w 10013"/>
              <a:gd name="connsiteY1" fmla="*/ 533 h 10533"/>
              <a:gd name="connsiteX2" fmla="*/ 10013 w 10013"/>
              <a:gd name="connsiteY2" fmla="*/ 10533 h 10533"/>
              <a:gd name="connsiteX3" fmla="*/ 135 w 10013"/>
              <a:gd name="connsiteY3" fmla="*/ 10533 h 10533"/>
              <a:gd name="connsiteX4" fmla="*/ 3077 w 10013"/>
              <a:gd name="connsiteY4" fmla="*/ 2513 h 10533"/>
              <a:gd name="connsiteX0" fmla="*/ 3120 w 10056"/>
              <a:gd name="connsiteY0" fmla="*/ 2582 h 10602"/>
              <a:gd name="connsiteX1" fmla="*/ 10056 w 10056"/>
              <a:gd name="connsiteY1" fmla="*/ 602 h 10602"/>
              <a:gd name="connsiteX2" fmla="*/ 10056 w 10056"/>
              <a:gd name="connsiteY2" fmla="*/ 10602 h 10602"/>
              <a:gd name="connsiteX3" fmla="*/ 178 w 10056"/>
              <a:gd name="connsiteY3" fmla="*/ 10602 h 10602"/>
              <a:gd name="connsiteX4" fmla="*/ 3120 w 10056"/>
              <a:gd name="connsiteY4" fmla="*/ 2582 h 10602"/>
              <a:gd name="connsiteX0" fmla="*/ 3095 w 10031"/>
              <a:gd name="connsiteY0" fmla="*/ 2582 h 10602"/>
              <a:gd name="connsiteX1" fmla="*/ 10031 w 10031"/>
              <a:gd name="connsiteY1" fmla="*/ 602 h 10602"/>
              <a:gd name="connsiteX2" fmla="*/ 10031 w 10031"/>
              <a:gd name="connsiteY2" fmla="*/ 10602 h 10602"/>
              <a:gd name="connsiteX3" fmla="*/ 153 w 10031"/>
              <a:gd name="connsiteY3" fmla="*/ 10602 h 10602"/>
              <a:gd name="connsiteX4" fmla="*/ 3095 w 10031"/>
              <a:gd name="connsiteY4" fmla="*/ 2582 h 10602"/>
              <a:gd name="connsiteX0" fmla="*/ 3554 w 10490"/>
              <a:gd name="connsiteY0" fmla="*/ 2582 h 10602"/>
              <a:gd name="connsiteX1" fmla="*/ 10490 w 10490"/>
              <a:gd name="connsiteY1" fmla="*/ 602 h 10602"/>
              <a:gd name="connsiteX2" fmla="*/ 10490 w 10490"/>
              <a:gd name="connsiteY2" fmla="*/ 10602 h 10602"/>
              <a:gd name="connsiteX3" fmla="*/ 612 w 10490"/>
              <a:gd name="connsiteY3" fmla="*/ 10602 h 10602"/>
              <a:gd name="connsiteX4" fmla="*/ 1326 w 10490"/>
              <a:gd name="connsiteY4" fmla="*/ 5194 h 10602"/>
              <a:gd name="connsiteX5" fmla="*/ 3554 w 10490"/>
              <a:gd name="connsiteY5" fmla="*/ 2582 h 10602"/>
              <a:gd name="connsiteX0" fmla="*/ 3554 w 10490"/>
              <a:gd name="connsiteY0" fmla="*/ 2582 h 10602"/>
              <a:gd name="connsiteX1" fmla="*/ 10490 w 10490"/>
              <a:gd name="connsiteY1" fmla="*/ 602 h 10602"/>
              <a:gd name="connsiteX2" fmla="*/ 10490 w 10490"/>
              <a:gd name="connsiteY2" fmla="*/ 10602 h 10602"/>
              <a:gd name="connsiteX3" fmla="*/ 612 w 10490"/>
              <a:gd name="connsiteY3" fmla="*/ 10602 h 10602"/>
              <a:gd name="connsiteX4" fmla="*/ 1326 w 10490"/>
              <a:gd name="connsiteY4" fmla="*/ 5194 h 10602"/>
              <a:gd name="connsiteX5" fmla="*/ 3554 w 10490"/>
              <a:gd name="connsiteY5" fmla="*/ 2582 h 10602"/>
              <a:gd name="connsiteX0" fmla="*/ 3570 w 10506"/>
              <a:gd name="connsiteY0" fmla="*/ 2582 h 10602"/>
              <a:gd name="connsiteX1" fmla="*/ 10506 w 10506"/>
              <a:gd name="connsiteY1" fmla="*/ 602 h 10602"/>
              <a:gd name="connsiteX2" fmla="*/ 10506 w 10506"/>
              <a:gd name="connsiteY2" fmla="*/ 10602 h 10602"/>
              <a:gd name="connsiteX3" fmla="*/ 628 w 10506"/>
              <a:gd name="connsiteY3" fmla="*/ 10602 h 10602"/>
              <a:gd name="connsiteX4" fmla="*/ 1342 w 10506"/>
              <a:gd name="connsiteY4" fmla="*/ 5194 h 10602"/>
              <a:gd name="connsiteX5" fmla="*/ 3570 w 10506"/>
              <a:gd name="connsiteY5" fmla="*/ 2582 h 10602"/>
              <a:gd name="connsiteX0" fmla="*/ 3078 w 10014"/>
              <a:gd name="connsiteY0" fmla="*/ 2582 h 10602"/>
              <a:gd name="connsiteX1" fmla="*/ 10014 w 10014"/>
              <a:gd name="connsiteY1" fmla="*/ 602 h 10602"/>
              <a:gd name="connsiteX2" fmla="*/ 10014 w 10014"/>
              <a:gd name="connsiteY2" fmla="*/ 10602 h 10602"/>
              <a:gd name="connsiteX3" fmla="*/ 136 w 10014"/>
              <a:gd name="connsiteY3" fmla="*/ 10602 h 10602"/>
              <a:gd name="connsiteX4" fmla="*/ 850 w 10014"/>
              <a:gd name="connsiteY4" fmla="*/ 5194 h 10602"/>
              <a:gd name="connsiteX5" fmla="*/ 3078 w 10014"/>
              <a:gd name="connsiteY5" fmla="*/ 2582 h 10602"/>
              <a:gd name="connsiteX0" fmla="*/ 3104 w 10040"/>
              <a:gd name="connsiteY0" fmla="*/ 2497 h 10517"/>
              <a:gd name="connsiteX1" fmla="*/ 10040 w 10040"/>
              <a:gd name="connsiteY1" fmla="*/ 517 h 10517"/>
              <a:gd name="connsiteX2" fmla="*/ 10040 w 10040"/>
              <a:gd name="connsiteY2" fmla="*/ 10517 h 10517"/>
              <a:gd name="connsiteX3" fmla="*/ 162 w 10040"/>
              <a:gd name="connsiteY3" fmla="*/ 10517 h 10517"/>
              <a:gd name="connsiteX4" fmla="*/ 718 w 10040"/>
              <a:gd name="connsiteY4" fmla="*/ 5411 h 10517"/>
              <a:gd name="connsiteX5" fmla="*/ 3104 w 10040"/>
              <a:gd name="connsiteY5" fmla="*/ 2497 h 10517"/>
              <a:gd name="connsiteX0" fmla="*/ 3080 w 10016"/>
              <a:gd name="connsiteY0" fmla="*/ 2497 h 10517"/>
              <a:gd name="connsiteX1" fmla="*/ 10016 w 10016"/>
              <a:gd name="connsiteY1" fmla="*/ 517 h 10517"/>
              <a:gd name="connsiteX2" fmla="*/ 10016 w 10016"/>
              <a:gd name="connsiteY2" fmla="*/ 10517 h 10517"/>
              <a:gd name="connsiteX3" fmla="*/ 138 w 10016"/>
              <a:gd name="connsiteY3" fmla="*/ 10517 h 10517"/>
              <a:gd name="connsiteX4" fmla="*/ 694 w 10016"/>
              <a:gd name="connsiteY4" fmla="*/ 5411 h 10517"/>
              <a:gd name="connsiteX5" fmla="*/ 3080 w 10016"/>
              <a:gd name="connsiteY5" fmla="*/ 2497 h 10517"/>
              <a:gd name="connsiteX0" fmla="*/ 3080 w 10016"/>
              <a:gd name="connsiteY0" fmla="*/ 2527 h 10547"/>
              <a:gd name="connsiteX1" fmla="*/ 10016 w 10016"/>
              <a:gd name="connsiteY1" fmla="*/ 547 h 10547"/>
              <a:gd name="connsiteX2" fmla="*/ 10016 w 10016"/>
              <a:gd name="connsiteY2" fmla="*/ 10547 h 10547"/>
              <a:gd name="connsiteX3" fmla="*/ 138 w 10016"/>
              <a:gd name="connsiteY3" fmla="*/ 10547 h 10547"/>
              <a:gd name="connsiteX4" fmla="*/ 694 w 10016"/>
              <a:gd name="connsiteY4" fmla="*/ 5441 h 10547"/>
              <a:gd name="connsiteX5" fmla="*/ 3080 w 10016"/>
              <a:gd name="connsiteY5" fmla="*/ 2527 h 10547"/>
              <a:gd name="connsiteX0" fmla="*/ 3080 w 10016"/>
              <a:gd name="connsiteY0" fmla="*/ 2532 h 10552"/>
              <a:gd name="connsiteX1" fmla="*/ 10016 w 10016"/>
              <a:gd name="connsiteY1" fmla="*/ 552 h 10552"/>
              <a:gd name="connsiteX2" fmla="*/ 10016 w 10016"/>
              <a:gd name="connsiteY2" fmla="*/ 10552 h 10552"/>
              <a:gd name="connsiteX3" fmla="*/ 138 w 10016"/>
              <a:gd name="connsiteY3" fmla="*/ 10552 h 10552"/>
              <a:gd name="connsiteX4" fmla="*/ 694 w 10016"/>
              <a:gd name="connsiteY4" fmla="*/ 5446 h 10552"/>
              <a:gd name="connsiteX5" fmla="*/ 3080 w 10016"/>
              <a:gd name="connsiteY5" fmla="*/ 2532 h 10552"/>
              <a:gd name="connsiteX0" fmla="*/ 3080 w 10016"/>
              <a:gd name="connsiteY0" fmla="*/ 2522 h 10542"/>
              <a:gd name="connsiteX1" fmla="*/ 10016 w 10016"/>
              <a:gd name="connsiteY1" fmla="*/ 542 h 10542"/>
              <a:gd name="connsiteX2" fmla="*/ 10016 w 10016"/>
              <a:gd name="connsiteY2" fmla="*/ 10542 h 10542"/>
              <a:gd name="connsiteX3" fmla="*/ 138 w 10016"/>
              <a:gd name="connsiteY3" fmla="*/ 10542 h 10542"/>
              <a:gd name="connsiteX4" fmla="*/ 694 w 10016"/>
              <a:gd name="connsiteY4" fmla="*/ 5436 h 10542"/>
              <a:gd name="connsiteX5" fmla="*/ 3080 w 10016"/>
              <a:gd name="connsiteY5" fmla="*/ 2522 h 10542"/>
              <a:gd name="connsiteX0" fmla="*/ 3080 w 10016"/>
              <a:gd name="connsiteY0" fmla="*/ 2575 h 10595"/>
              <a:gd name="connsiteX1" fmla="*/ 10016 w 10016"/>
              <a:gd name="connsiteY1" fmla="*/ 595 h 10595"/>
              <a:gd name="connsiteX2" fmla="*/ 10016 w 10016"/>
              <a:gd name="connsiteY2" fmla="*/ 10595 h 10595"/>
              <a:gd name="connsiteX3" fmla="*/ 138 w 10016"/>
              <a:gd name="connsiteY3" fmla="*/ 10595 h 10595"/>
              <a:gd name="connsiteX4" fmla="*/ 694 w 10016"/>
              <a:gd name="connsiteY4" fmla="*/ 5489 h 10595"/>
              <a:gd name="connsiteX5" fmla="*/ 3080 w 10016"/>
              <a:gd name="connsiteY5" fmla="*/ 2575 h 10595"/>
              <a:gd name="connsiteX0" fmla="*/ 3080 w 10016"/>
              <a:gd name="connsiteY0" fmla="*/ 2565 h 10585"/>
              <a:gd name="connsiteX1" fmla="*/ 10016 w 10016"/>
              <a:gd name="connsiteY1" fmla="*/ 585 h 10585"/>
              <a:gd name="connsiteX2" fmla="*/ 10016 w 10016"/>
              <a:gd name="connsiteY2" fmla="*/ 10585 h 10585"/>
              <a:gd name="connsiteX3" fmla="*/ 138 w 10016"/>
              <a:gd name="connsiteY3" fmla="*/ 10585 h 10585"/>
              <a:gd name="connsiteX4" fmla="*/ 694 w 10016"/>
              <a:gd name="connsiteY4" fmla="*/ 5479 h 10585"/>
              <a:gd name="connsiteX5" fmla="*/ 3080 w 10016"/>
              <a:gd name="connsiteY5" fmla="*/ 2565 h 10585"/>
              <a:gd name="connsiteX0" fmla="*/ 3080 w 10016"/>
              <a:gd name="connsiteY0" fmla="*/ 2535 h 10555"/>
              <a:gd name="connsiteX1" fmla="*/ 10016 w 10016"/>
              <a:gd name="connsiteY1" fmla="*/ 555 h 10555"/>
              <a:gd name="connsiteX2" fmla="*/ 10016 w 10016"/>
              <a:gd name="connsiteY2" fmla="*/ 10555 h 10555"/>
              <a:gd name="connsiteX3" fmla="*/ 138 w 10016"/>
              <a:gd name="connsiteY3" fmla="*/ 10555 h 10555"/>
              <a:gd name="connsiteX4" fmla="*/ 694 w 10016"/>
              <a:gd name="connsiteY4" fmla="*/ 5449 h 10555"/>
              <a:gd name="connsiteX5" fmla="*/ 3080 w 10016"/>
              <a:gd name="connsiteY5" fmla="*/ 2535 h 10555"/>
              <a:gd name="connsiteX0" fmla="*/ 3080 w 10016"/>
              <a:gd name="connsiteY0" fmla="*/ 2496 h 10516"/>
              <a:gd name="connsiteX1" fmla="*/ 10016 w 10016"/>
              <a:gd name="connsiteY1" fmla="*/ 516 h 10516"/>
              <a:gd name="connsiteX2" fmla="*/ 10016 w 10016"/>
              <a:gd name="connsiteY2" fmla="*/ 10516 h 10516"/>
              <a:gd name="connsiteX3" fmla="*/ 138 w 10016"/>
              <a:gd name="connsiteY3" fmla="*/ 10516 h 10516"/>
              <a:gd name="connsiteX4" fmla="*/ 694 w 10016"/>
              <a:gd name="connsiteY4" fmla="*/ 5371 h 10516"/>
              <a:gd name="connsiteX5" fmla="*/ 3080 w 10016"/>
              <a:gd name="connsiteY5" fmla="*/ 2496 h 10516"/>
              <a:gd name="connsiteX0" fmla="*/ 3093 w 10029"/>
              <a:gd name="connsiteY0" fmla="*/ 2496 h 10516"/>
              <a:gd name="connsiteX1" fmla="*/ 10029 w 10029"/>
              <a:gd name="connsiteY1" fmla="*/ 516 h 10516"/>
              <a:gd name="connsiteX2" fmla="*/ 10029 w 10029"/>
              <a:gd name="connsiteY2" fmla="*/ 10516 h 10516"/>
              <a:gd name="connsiteX3" fmla="*/ 151 w 10029"/>
              <a:gd name="connsiteY3" fmla="*/ 10516 h 10516"/>
              <a:gd name="connsiteX4" fmla="*/ 707 w 10029"/>
              <a:gd name="connsiteY4" fmla="*/ 5371 h 10516"/>
              <a:gd name="connsiteX5" fmla="*/ 3093 w 10029"/>
              <a:gd name="connsiteY5" fmla="*/ 2496 h 10516"/>
              <a:gd name="connsiteX0" fmla="*/ 3658 w 10594"/>
              <a:gd name="connsiteY0" fmla="*/ 2496 h 10516"/>
              <a:gd name="connsiteX1" fmla="*/ 10594 w 10594"/>
              <a:gd name="connsiteY1" fmla="*/ 516 h 10516"/>
              <a:gd name="connsiteX2" fmla="*/ 10594 w 10594"/>
              <a:gd name="connsiteY2" fmla="*/ 10516 h 10516"/>
              <a:gd name="connsiteX3" fmla="*/ 716 w 10594"/>
              <a:gd name="connsiteY3" fmla="*/ 10516 h 10516"/>
              <a:gd name="connsiteX4" fmla="*/ 1272 w 10594"/>
              <a:gd name="connsiteY4" fmla="*/ 5371 h 10516"/>
              <a:gd name="connsiteX5" fmla="*/ 3658 w 10594"/>
              <a:gd name="connsiteY5" fmla="*/ 2496 h 10516"/>
              <a:gd name="connsiteX0" fmla="*/ 3561 w 10497"/>
              <a:gd name="connsiteY0" fmla="*/ 2496 h 10516"/>
              <a:gd name="connsiteX1" fmla="*/ 10497 w 10497"/>
              <a:gd name="connsiteY1" fmla="*/ 516 h 10516"/>
              <a:gd name="connsiteX2" fmla="*/ 10497 w 10497"/>
              <a:gd name="connsiteY2" fmla="*/ 10516 h 10516"/>
              <a:gd name="connsiteX3" fmla="*/ 619 w 10497"/>
              <a:gd name="connsiteY3" fmla="*/ 10516 h 10516"/>
              <a:gd name="connsiteX4" fmla="*/ 1175 w 10497"/>
              <a:gd name="connsiteY4" fmla="*/ 5371 h 10516"/>
              <a:gd name="connsiteX5" fmla="*/ 3561 w 10497"/>
              <a:gd name="connsiteY5" fmla="*/ 2496 h 10516"/>
              <a:gd name="connsiteX0" fmla="*/ 3671 w 10607"/>
              <a:gd name="connsiteY0" fmla="*/ 2496 h 10516"/>
              <a:gd name="connsiteX1" fmla="*/ 10607 w 10607"/>
              <a:gd name="connsiteY1" fmla="*/ 516 h 10516"/>
              <a:gd name="connsiteX2" fmla="*/ 10607 w 10607"/>
              <a:gd name="connsiteY2" fmla="*/ 10516 h 10516"/>
              <a:gd name="connsiteX3" fmla="*/ 729 w 10607"/>
              <a:gd name="connsiteY3" fmla="*/ 10516 h 10516"/>
              <a:gd name="connsiteX4" fmla="*/ 1285 w 10607"/>
              <a:gd name="connsiteY4" fmla="*/ 5371 h 10516"/>
              <a:gd name="connsiteX5" fmla="*/ 3671 w 10607"/>
              <a:gd name="connsiteY5" fmla="*/ 2496 h 10516"/>
              <a:gd name="connsiteX0" fmla="*/ 3093 w 10029"/>
              <a:gd name="connsiteY0" fmla="*/ 2496 h 10516"/>
              <a:gd name="connsiteX1" fmla="*/ 10029 w 10029"/>
              <a:gd name="connsiteY1" fmla="*/ 516 h 10516"/>
              <a:gd name="connsiteX2" fmla="*/ 10029 w 10029"/>
              <a:gd name="connsiteY2" fmla="*/ 10516 h 10516"/>
              <a:gd name="connsiteX3" fmla="*/ 151 w 10029"/>
              <a:gd name="connsiteY3" fmla="*/ 10516 h 10516"/>
              <a:gd name="connsiteX4" fmla="*/ 707 w 10029"/>
              <a:gd name="connsiteY4" fmla="*/ 5371 h 10516"/>
              <a:gd name="connsiteX5" fmla="*/ 3093 w 10029"/>
              <a:gd name="connsiteY5" fmla="*/ 2496 h 10516"/>
              <a:gd name="connsiteX0" fmla="*/ 3089 w 10025"/>
              <a:gd name="connsiteY0" fmla="*/ 2495 h 10515"/>
              <a:gd name="connsiteX1" fmla="*/ 10025 w 10025"/>
              <a:gd name="connsiteY1" fmla="*/ 515 h 10515"/>
              <a:gd name="connsiteX2" fmla="*/ 10025 w 10025"/>
              <a:gd name="connsiteY2" fmla="*/ 10515 h 10515"/>
              <a:gd name="connsiteX3" fmla="*/ 147 w 10025"/>
              <a:gd name="connsiteY3" fmla="*/ 10515 h 10515"/>
              <a:gd name="connsiteX4" fmla="*/ 717 w 10025"/>
              <a:gd name="connsiteY4" fmla="*/ 5317 h 10515"/>
              <a:gd name="connsiteX5" fmla="*/ 3089 w 10025"/>
              <a:gd name="connsiteY5" fmla="*/ 2495 h 10515"/>
              <a:gd name="connsiteX0" fmla="*/ 3089 w 10025"/>
              <a:gd name="connsiteY0" fmla="*/ 2517 h 10537"/>
              <a:gd name="connsiteX1" fmla="*/ 10025 w 10025"/>
              <a:gd name="connsiteY1" fmla="*/ 537 h 10537"/>
              <a:gd name="connsiteX2" fmla="*/ 10025 w 10025"/>
              <a:gd name="connsiteY2" fmla="*/ 10537 h 10537"/>
              <a:gd name="connsiteX3" fmla="*/ 147 w 10025"/>
              <a:gd name="connsiteY3" fmla="*/ 10537 h 10537"/>
              <a:gd name="connsiteX4" fmla="*/ 717 w 10025"/>
              <a:gd name="connsiteY4" fmla="*/ 5339 h 10537"/>
              <a:gd name="connsiteX5" fmla="*/ 3089 w 10025"/>
              <a:gd name="connsiteY5" fmla="*/ 2517 h 10537"/>
              <a:gd name="connsiteX0" fmla="*/ 3089 w 10025"/>
              <a:gd name="connsiteY0" fmla="*/ 2517 h 10537"/>
              <a:gd name="connsiteX1" fmla="*/ 10025 w 10025"/>
              <a:gd name="connsiteY1" fmla="*/ 537 h 10537"/>
              <a:gd name="connsiteX2" fmla="*/ 10025 w 10025"/>
              <a:gd name="connsiteY2" fmla="*/ 10537 h 10537"/>
              <a:gd name="connsiteX3" fmla="*/ 147 w 10025"/>
              <a:gd name="connsiteY3" fmla="*/ 10537 h 10537"/>
              <a:gd name="connsiteX4" fmla="*/ 717 w 10025"/>
              <a:gd name="connsiteY4" fmla="*/ 5339 h 10537"/>
              <a:gd name="connsiteX5" fmla="*/ 3089 w 10025"/>
              <a:gd name="connsiteY5" fmla="*/ 2517 h 10537"/>
              <a:gd name="connsiteX0" fmla="*/ 3089 w 10025"/>
              <a:gd name="connsiteY0" fmla="*/ 1981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089 w 10025"/>
              <a:gd name="connsiteY5" fmla="*/ 1981 h 10001"/>
              <a:gd name="connsiteX0" fmla="*/ 3247 w 10025"/>
              <a:gd name="connsiteY0" fmla="*/ 1837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37 h 10001"/>
              <a:gd name="connsiteX0" fmla="*/ 3247 w 10025"/>
              <a:gd name="connsiteY0" fmla="*/ 1837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37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9 w 10027"/>
              <a:gd name="connsiteY0" fmla="*/ 1856 h 10001"/>
              <a:gd name="connsiteX1" fmla="*/ 10027 w 10027"/>
              <a:gd name="connsiteY1" fmla="*/ 1 h 10001"/>
              <a:gd name="connsiteX2" fmla="*/ 10027 w 10027"/>
              <a:gd name="connsiteY2" fmla="*/ 10001 h 10001"/>
              <a:gd name="connsiteX3" fmla="*/ 149 w 10027"/>
              <a:gd name="connsiteY3" fmla="*/ 10001 h 10001"/>
              <a:gd name="connsiteX4" fmla="*/ 719 w 10027"/>
              <a:gd name="connsiteY4" fmla="*/ 4803 h 10001"/>
              <a:gd name="connsiteX5" fmla="*/ 3249 w 10027"/>
              <a:gd name="connsiteY5" fmla="*/ 1856 h 10001"/>
              <a:gd name="connsiteX0" fmla="*/ 3236 w 10014"/>
              <a:gd name="connsiteY0" fmla="*/ 1856 h 10001"/>
              <a:gd name="connsiteX1" fmla="*/ 10014 w 10014"/>
              <a:gd name="connsiteY1" fmla="*/ 1 h 10001"/>
              <a:gd name="connsiteX2" fmla="*/ 10014 w 10014"/>
              <a:gd name="connsiteY2" fmla="*/ 10001 h 10001"/>
              <a:gd name="connsiteX3" fmla="*/ 136 w 10014"/>
              <a:gd name="connsiteY3" fmla="*/ 10001 h 10001"/>
              <a:gd name="connsiteX4" fmla="*/ 706 w 10014"/>
              <a:gd name="connsiteY4" fmla="*/ 4803 h 10001"/>
              <a:gd name="connsiteX5" fmla="*/ 3236 w 10014"/>
              <a:gd name="connsiteY5" fmla="*/ 1856 h 10001"/>
              <a:gd name="connsiteX0" fmla="*/ 3236 w 10014"/>
              <a:gd name="connsiteY0" fmla="*/ 1856 h 10001"/>
              <a:gd name="connsiteX1" fmla="*/ 10014 w 10014"/>
              <a:gd name="connsiteY1" fmla="*/ 1 h 10001"/>
              <a:gd name="connsiteX2" fmla="*/ 10014 w 10014"/>
              <a:gd name="connsiteY2" fmla="*/ 10001 h 10001"/>
              <a:gd name="connsiteX3" fmla="*/ 136 w 10014"/>
              <a:gd name="connsiteY3" fmla="*/ 10001 h 10001"/>
              <a:gd name="connsiteX4" fmla="*/ 706 w 10014"/>
              <a:gd name="connsiteY4" fmla="*/ 4803 h 10001"/>
              <a:gd name="connsiteX5" fmla="*/ 3236 w 10014"/>
              <a:gd name="connsiteY5" fmla="*/ 1856 h 10001"/>
              <a:gd name="connsiteX0" fmla="*/ 3236 w 10014"/>
              <a:gd name="connsiteY0" fmla="*/ 2470 h 10615"/>
              <a:gd name="connsiteX1" fmla="*/ 6325 w 10014"/>
              <a:gd name="connsiteY1" fmla="*/ 1233 h 10615"/>
              <a:gd name="connsiteX2" fmla="*/ 10014 w 10014"/>
              <a:gd name="connsiteY2" fmla="*/ 615 h 10615"/>
              <a:gd name="connsiteX3" fmla="*/ 10014 w 10014"/>
              <a:gd name="connsiteY3" fmla="*/ 10615 h 10615"/>
              <a:gd name="connsiteX4" fmla="*/ 136 w 10014"/>
              <a:gd name="connsiteY4" fmla="*/ 10615 h 10615"/>
              <a:gd name="connsiteX5" fmla="*/ 706 w 10014"/>
              <a:gd name="connsiteY5" fmla="*/ 5417 h 10615"/>
              <a:gd name="connsiteX6" fmla="*/ 3236 w 10014"/>
              <a:gd name="connsiteY6" fmla="*/ 2470 h 10615"/>
              <a:gd name="connsiteX0" fmla="*/ 3236 w 10014"/>
              <a:gd name="connsiteY0" fmla="*/ 2470 h 10615"/>
              <a:gd name="connsiteX1" fmla="*/ 6325 w 10014"/>
              <a:gd name="connsiteY1" fmla="*/ 1233 h 10615"/>
              <a:gd name="connsiteX2" fmla="*/ 10014 w 10014"/>
              <a:gd name="connsiteY2" fmla="*/ 615 h 10615"/>
              <a:gd name="connsiteX3" fmla="*/ 10014 w 10014"/>
              <a:gd name="connsiteY3" fmla="*/ 10615 h 10615"/>
              <a:gd name="connsiteX4" fmla="*/ 136 w 10014"/>
              <a:gd name="connsiteY4" fmla="*/ 10615 h 10615"/>
              <a:gd name="connsiteX5" fmla="*/ 706 w 10014"/>
              <a:gd name="connsiteY5" fmla="*/ 5417 h 10615"/>
              <a:gd name="connsiteX6" fmla="*/ 3236 w 10014"/>
              <a:gd name="connsiteY6" fmla="*/ 2470 h 10615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44 h 10589"/>
              <a:gd name="connsiteX1" fmla="*/ 6277 w 10014"/>
              <a:gd name="connsiteY1" fmla="*/ 1114 h 10589"/>
              <a:gd name="connsiteX2" fmla="*/ 10014 w 10014"/>
              <a:gd name="connsiteY2" fmla="*/ 589 h 10589"/>
              <a:gd name="connsiteX3" fmla="*/ 10014 w 10014"/>
              <a:gd name="connsiteY3" fmla="*/ 10589 h 10589"/>
              <a:gd name="connsiteX4" fmla="*/ 136 w 10014"/>
              <a:gd name="connsiteY4" fmla="*/ 10589 h 10589"/>
              <a:gd name="connsiteX5" fmla="*/ 706 w 10014"/>
              <a:gd name="connsiteY5" fmla="*/ 5391 h 10589"/>
              <a:gd name="connsiteX6" fmla="*/ 3236 w 10014"/>
              <a:gd name="connsiteY6" fmla="*/ 2444 h 10589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4" h="10000">
                <a:moveTo>
                  <a:pt x="3236" y="1855"/>
                </a:moveTo>
                <a:cubicBezTo>
                  <a:pt x="4160" y="1207"/>
                  <a:pt x="5534" y="703"/>
                  <a:pt x="6277" y="525"/>
                </a:cubicBezTo>
                <a:cubicBezTo>
                  <a:pt x="6809" y="390"/>
                  <a:pt x="7760" y="145"/>
                  <a:pt x="10014" y="0"/>
                </a:cubicBezTo>
                <a:lnTo>
                  <a:pt x="10014" y="10000"/>
                </a:lnTo>
                <a:lnTo>
                  <a:pt x="136" y="10000"/>
                </a:lnTo>
                <a:cubicBezTo>
                  <a:pt x="-113" y="7921"/>
                  <a:pt x="-70" y="6731"/>
                  <a:pt x="706" y="4802"/>
                </a:cubicBezTo>
                <a:cubicBezTo>
                  <a:pt x="1277" y="3701"/>
                  <a:pt x="1733" y="2930"/>
                  <a:pt x="3236" y="185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txBody>
          <a:bodyPr lIns="1944000" tIns="2088000" rIns="576000" anchor="t" anchorCtr="0"/>
          <a:lstStyle>
            <a:lvl1pPr marL="180000" indent="-180000">
              <a:lnSpc>
                <a:spcPts val="2800"/>
              </a:lnSpc>
              <a:defRPr b="1" cap="none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251480" y="4503600"/>
            <a:ext cx="3297071" cy="54006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" y="6193353"/>
            <a:ext cx="1719074" cy="28346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564344" y="6508145"/>
            <a:ext cx="57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-942601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tx2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21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-1" y="407505"/>
            <a:ext cx="5427095" cy="64504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22 w 10000"/>
              <a:gd name="connsiteY3" fmla="*/ 10000 h 10000"/>
              <a:gd name="connsiteX4" fmla="*/ 0 w 10000"/>
              <a:gd name="connsiteY4" fmla="*/ 0 h 10000"/>
              <a:gd name="connsiteX0" fmla="*/ 32 w 10032"/>
              <a:gd name="connsiteY0" fmla="*/ 0 h 10000"/>
              <a:gd name="connsiteX1" fmla="*/ 10032 w 10032"/>
              <a:gd name="connsiteY1" fmla="*/ 0 h 10000"/>
              <a:gd name="connsiteX2" fmla="*/ 10032 w 10032"/>
              <a:gd name="connsiteY2" fmla="*/ 10000 h 10000"/>
              <a:gd name="connsiteX3" fmla="*/ 154 w 10032"/>
              <a:gd name="connsiteY3" fmla="*/ 10000 h 10000"/>
              <a:gd name="connsiteX4" fmla="*/ 32 w 10032"/>
              <a:gd name="connsiteY4" fmla="*/ 0 h 10000"/>
              <a:gd name="connsiteX0" fmla="*/ 1182 w 11182"/>
              <a:gd name="connsiteY0" fmla="*/ 0 h 10000"/>
              <a:gd name="connsiteX1" fmla="*/ 11182 w 11182"/>
              <a:gd name="connsiteY1" fmla="*/ 0 h 10000"/>
              <a:gd name="connsiteX2" fmla="*/ 11182 w 11182"/>
              <a:gd name="connsiteY2" fmla="*/ 10000 h 10000"/>
              <a:gd name="connsiteX3" fmla="*/ 1304 w 11182"/>
              <a:gd name="connsiteY3" fmla="*/ 10000 h 10000"/>
              <a:gd name="connsiteX4" fmla="*/ 1182 w 11182"/>
              <a:gd name="connsiteY4" fmla="*/ 0 h 10000"/>
              <a:gd name="connsiteX0" fmla="*/ 3435 w 10371"/>
              <a:gd name="connsiteY0" fmla="*/ 2610 h 10630"/>
              <a:gd name="connsiteX1" fmla="*/ 10371 w 10371"/>
              <a:gd name="connsiteY1" fmla="*/ 630 h 10630"/>
              <a:gd name="connsiteX2" fmla="*/ 10371 w 10371"/>
              <a:gd name="connsiteY2" fmla="*/ 10630 h 10630"/>
              <a:gd name="connsiteX3" fmla="*/ 493 w 10371"/>
              <a:gd name="connsiteY3" fmla="*/ 10630 h 10630"/>
              <a:gd name="connsiteX4" fmla="*/ 3435 w 10371"/>
              <a:gd name="connsiteY4" fmla="*/ 2610 h 10630"/>
              <a:gd name="connsiteX0" fmla="*/ 3470 w 10406"/>
              <a:gd name="connsiteY0" fmla="*/ 2538 h 10558"/>
              <a:gd name="connsiteX1" fmla="*/ 10406 w 10406"/>
              <a:gd name="connsiteY1" fmla="*/ 558 h 10558"/>
              <a:gd name="connsiteX2" fmla="*/ 10406 w 10406"/>
              <a:gd name="connsiteY2" fmla="*/ 10558 h 10558"/>
              <a:gd name="connsiteX3" fmla="*/ 528 w 10406"/>
              <a:gd name="connsiteY3" fmla="*/ 10558 h 10558"/>
              <a:gd name="connsiteX4" fmla="*/ 3470 w 10406"/>
              <a:gd name="connsiteY4" fmla="*/ 2538 h 10558"/>
              <a:gd name="connsiteX0" fmla="*/ 3470 w 10406"/>
              <a:gd name="connsiteY0" fmla="*/ 2513 h 10533"/>
              <a:gd name="connsiteX1" fmla="*/ 10406 w 10406"/>
              <a:gd name="connsiteY1" fmla="*/ 533 h 10533"/>
              <a:gd name="connsiteX2" fmla="*/ 10406 w 10406"/>
              <a:gd name="connsiteY2" fmla="*/ 10533 h 10533"/>
              <a:gd name="connsiteX3" fmla="*/ 528 w 10406"/>
              <a:gd name="connsiteY3" fmla="*/ 10533 h 10533"/>
              <a:gd name="connsiteX4" fmla="*/ 3470 w 10406"/>
              <a:gd name="connsiteY4" fmla="*/ 2513 h 10533"/>
              <a:gd name="connsiteX0" fmla="*/ 3243 w 10179"/>
              <a:gd name="connsiteY0" fmla="*/ 2513 h 10533"/>
              <a:gd name="connsiteX1" fmla="*/ 10179 w 10179"/>
              <a:gd name="connsiteY1" fmla="*/ 533 h 10533"/>
              <a:gd name="connsiteX2" fmla="*/ 10179 w 10179"/>
              <a:gd name="connsiteY2" fmla="*/ 10533 h 10533"/>
              <a:gd name="connsiteX3" fmla="*/ 301 w 10179"/>
              <a:gd name="connsiteY3" fmla="*/ 10533 h 10533"/>
              <a:gd name="connsiteX4" fmla="*/ 3243 w 10179"/>
              <a:gd name="connsiteY4" fmla="*/ 2513 h 10533"/>
              <a:gd name="connsiteX0" fmla="*/ 3077 w 10013"/>
              <a:gd name="connsiteY0" fmla="*/ 2513 h 10533"/>
              <a:gd name="connsiteX1" fmla="*/ 10013 w 10013"/>
              <a:gd name="connsiteY1" fmla="*/ 533 h 10533"/>
              <a:gd name="connsiteX2" fmla="*/ 10013 w 10013"/>
              <a:gd name="connsiteY2" fmla="*/ 10533 h 10533"/>
              <a:gd name="connsiteX3" fmla="*/ 135 w 10013"/>
              <a:gd name="connsiteY3" fmla="*/ 10533 h 10533"/>
              <a:gd name="connsiteX4" fmla="*/ 3077 w 10013"/>
              <a:gd name="connsiteY4" fmla="*/ 2513 h 10533"/>
              <a:gd name="connsiteX0" fmla="*/ 3120 w 10056"/>
              <a:gd name="connsiteY0" fmla="*/ 2582 h 10602"/>
              <a:gd name="connsiteX1" fmla="*/ 10056 w 10056"/>
              <a:gd name="connsiteY1" fmla="*/ 602 h 10602"/>
              <a:gd name="connsiteX2" fmla="*/ 10056 w 10056"/>
              <a:gd name="connsiteY2" fmla="*/ 10602 h 10602"/>
              <a:gd name="connsiteX3" fmla="*/ 178 w 10056"/>
              <a:gd name="connsiteY3" fmla="*/ 10602 h 10602"/>
              <a:gd name="connsiteX4" fmla="*/ 3120 w 10056"/>
              <a:gd name="connsiteY4" fmla="*/ 2582 h 10602"/>
              <a:gd name="connsiteX0" fmla="*/ 3095 w 10031"/>
              <a:gd name="connsiteY0" fmla="*/ 2582 h 10602"/>
              <a:gd name="connsiteX1" fmla="*/ 10031 w 10031"/>
              <a:gd name="connsiteY1" fmla="*/ 602 h 10602"/>
              <a:gd name="connsiteX2" fmla="*/ 10031 w 10031"/>
              <a:gd name="connsiteY2" fmla="*/ 10602 h 10602"/>
              <a:gd name="connsiteX3" fmla="*/ 153 w 10031"/>
              <a:gd name="connsiteY3" fmla="*/ 10602 h 10602"/>
              <a:gd name="connsiteX4" fmla="*/ 3095 w 10031"/>
              <a:gd name="connsiteY4" fmla="*/ 2582 h 10602"/>
              <a:gd name="connsiteX0" fmla="*/ 3554 w 10490"/>
              <a:gd name="connsiteY0" fmla="*/ 2582 h 10602"/>
              <a:gd name="connsiteX1" fmla="*/ 10490 w 10490"/>
              <a:gd name="connsiteY1" fmla="*/ 602 h 10602"/>
              <a:gd name="connsiteX2" fmla="*/ 10490 w 10490"/>
              <a:gd name="connsiteY2" fmla="*/ 10602 h 10602"/>
              <a:gd name="connsiteX3" fmla="*/ 612 w 10490"/>
              <a:gd name="connsiteY3" fmla="*/ 10602 h 10602"/>
              <a:gd name="connsiteX4" fmla="*/ 1326 w 10490"/>
              <a:gd name="connsiteY4" fmla="*/ 5194 h 10602"/>
              <a:gd name="connsiteX5" fmla="*/ 3554 w 10490"/>
              <a:gd name="connsiteY5" fmla="*/ 2582 h 10602"/>
              <a:gd name="connsiteX0" fmla="*/ 3554 w 10490"/>
              <a:gd name="connsiteY0" fmla="*/ 2582 h 10602"/>
              <a:gd name="connsiteX1" fmla="*/ 10490 w 10490"/>
              <a:gd name="connsiteY1" fmla="*/ 602 h 10602"/>
              <a:gd name="connsiteX2" fmla="*/ 10490 w 10490"/>
              <a:gd name="connsiteY2" fmla="*/ 10602 h 10602"/>
              <a:gd name="connsiteX3" fmla="*/ 612 w 10490"/>
              <a:gd name="connsiteY3" fmla="*/ 10602 h 10602"/>
              <a:gd name="connsiteX4" fmla="*/ 1326 w 10490"/>
              <a:gd name="connsiteY4" fmla="*/ 5194 h 10602"/>
              <a:gd name="connsiteX5" fmla="*/ 3554 w 10490"/>
              <a:gd name="connsiteY5" fmla="*/ 2582 h 10602"/>
              <a:gd name="connsiteX0" fmla="*/ 3570 w 10506"/>
              <a:gd name="connsiteY0" fmla="*/ 2582 h 10602"/>
              <a:gd name="connsiteX1" fmla="*/ 10506 w 10506"/>
              <a:gd name="connsiteY1" fmla="*/ 602 h 10602"/>
              <a:gd name="connsiteX2" fmla="*/ 10506 w 10506"/>
              <a:gd name="connsiteY2" fmla="*/ 10602 h 10602"/>
              <a:gd name="connsiteX3" fmla="*/ 628 w 10506"/>
              <a:gd name="connsiteY3" fmla="*/ 10602 h 10602"/>
              <a:gd name="connsiteX4" fmla="*/ 1342 w 10506"/>
              <a:gd name="connsiteY4" fmla="*/ 5194 h 10602"/>
              <a:gd name="connsiteX5" fmla="*/ 3570 w 10506"/>
              <a:gd name="connsiteY5" fmla="*/ 2582 h 10602"/>
              <a:gd name="connsiteX0" fmla="*/ 3078 w 10014"/>
              <a:gd name="connsiteY0" fmla="*/ 2582 h 10602"/>
              <a:gd name="connsiteX1" fmla="*/ 10014 w 10014"/>
              <a:gd name="connsiteY1" fmla="*/ 602 h 10602"/>
              <a:gd name="connsiteX2" fmla="*/ 10014 w 10014"/>
              <a:gd name="connsiteY2" fmla="*/ 10602 h 10602"/>
              <a:gd name="connsiteX3" fmla="*/ 136 w 10014"/>
              <a:gd name="connsiteY3" fmla="*/ 10602 h 10602"/>
              <a:gd name="connsiteX4" fmla="*/ 850 w 10014"/>
              <a:gd name="connsiteY4" fmla="*/ 5194 h 10602"/>
              <a:gd name="connsiteX5" fmla="*/ 3078 w 10014"/>
              <a:gd name="connsiteY5" fmla="*/ 2582 h 10602"/>
              <a:gd name="connsiteX0" fmla="*/ 3104 w 10040"/>
              <a:gd name="connsiteY0" fmla="*/ 2497 h 10517"/>
              <a:gd name="connsiteX1" fmla="*/ 10040 w 10040"/>
              <a:gd name="connsiteY1" fmla="*/ 517 h 10517"/>
              <a:gd name="connsiteX2" fmla="*/ 10040 w 10040"/>
              <a:gd name="connsiteY2" fmla="*/ 10517 h 10517"/>
              <a:gd name="connsiteX3" fmla="*/ 162 w 10040"/>
              <a:gd name="connsiteY3" fmla="*/ 10517 h 10517"/>
              <a:gd name="connsiteX4" fmla="*/ 718 w 10040"/>
              <a:gd name="connsiteY4" fmla="*/ 5411 h 10517"/>
              <a:gd name="connsiteX5" fmla="*/ 3104 w 10040"/>
              <a:gd name="connsiteY5" fmla="*/ 2497 h 10517"/>
              <a:gd name="connsiteX0" fmla="*/ 3080 w 10016"/>
              <a:gd name="connsiteY0" fmla="*/ 2497 h 10517"/>
              <a:gd name="connsiteX1" fmla="*/ 10016 w 10016"/>
              <a:gd name="connsiteY1" fmla="*/ 517 h 10517"/>
              <a:gd name="connsiteX2" fmla="*/ 10016 w 10016"/>
              <a:gd name="connsiteY2" fmla="*/ 10517 h 10517"/>
              <a:gd name="connsiteX3" fmla="*/ 138 w 10016"/>
              <a:gd name="connsiteY3" fmla="*/ 10517 h 10517"/>
              <a:gd name="connsiteX4" fmla="*/ 694 w 10016"/>
              <a:gd name="connsiteY4" fmla="*/ 5411 h 10517"/>
              <a:gd name="connsiteX5" fmla="*/ 3080 w 10016"/>
              <a:gd name="connsiteY5" fmla="*/ 2497 h 10517"/>
              <a:gd name="connsiteX0" fmla="*/ 3080 w 10016"/>
              <a:gd name="connsiteY0" fmla="*/ 2527 h 10547"/>
              <a:gd name="connsiteX1" fmla="*/ 10016 w 10016"/>
              <a:gd name="connsiteY1" fmla="*/ 547 h 10547"/>
              <a:gd name="connsiteX2" fmla="*/ 10016 w 10016"/>
              <a:gd name="connsiteY2" fmla="*/ 10547 h 10547"/>
              <a:gd name="connsiteX3" fmla="*/ 138 w 10016"/>
              <a:gd name="connsiteY3" fmla="*/ 10547 h 10547"/>
              <a:gd name="connsiteX4" fmla="*/ 694 w 10016"/>
              <a:gd name="connsiteY4" fmla="*/ 5441 h 10547"/>
              <a:gd name="connsiteX5" fmla="*/ 3080 w 10016"/>
              <a:gd name="connsiteY5" fmla="*/ 2527 h 10547"/>
              <a:gd name="connsiteX0" fmla="*/ 3080 w 10016"/>
              <a:gd name="connsiteY0" fmla="*/ 2532 h 10552"/>
              <a:gd name="connsiteX1" fmla="*/ 10016 w 10016"/>
              <a:gd name="connsiteY1" fmla="*/ 552 h 10552"/>
              <a:gd name="connsiteX2" fmla="*/ 10016 w 10016"/>
              <a:gd name="connsiteY2" fmla="*/ 10552 h 10552"/>
              <a:gd name="connsiteX3" fmla="*/ 138 w 10016"/>
              <a:gd name="connsiteY3" fmla="*/ 10552 h 10552"/>
              <a:gd name="connsiteX4" fmla="*/ 694 w 10016"/>
              <a:gd name="connsiteY4" fmla="*/ 5446 h 10552"/>
              <a:gd name="connsiteX5" fmla="*/ 3080 w 10016"/>
              <a:gd name="connsiteY5" fmla="*/ 2532 h 10552"/>
              <a:gd name="connsiteX0" fmla="*/ 3080 w 10016"/>
              <a:gd name="connsiteY0" fmla="*/ 2522 h 10542"/>
              <a:gd name="connsiteX1" fmla="*/ 10016 w 10016"/>
              <a:gd name="connsiteY1" fmla="*/ 542 h 10542"/>
              <a:gd name="connsiteX2" fmla="*/ 10016 w 10016"/>
              <a:gd name="connsiteY2" fmla="*/ 10542 h 10542"/>
              <a:gd name="connsiteX3" fmla="*/ 138 w 10016"/>
              <a:gd name="connsiteY3" fmla="*/ 10542 h 10542"/>
              <a:gd name="connsiteX4" fmla="*/ 694 w 10016"/>
              <a:gd name="connsiteY4" fmla="*/ 5436 h 10542"/>
              <a:gd name="connsiteX5" fmla="*/ 3080 w 10016"/>
              <a:gd name="connsiteY5" fmla="*/ 2522 h 10542"/>
              <a:gd name="connsiteX0" fmla="*/ 3080 w 10016"/>
              <a:gd name="connsiteY0" fmla="*/ 2575 h 10595"/>
              <a:gd name="connsiteX1" fmla="*/ 10016 w 10016"/>
              <a:gd name="connsiteY1" fmla="*/ 595 h 10595"/>
              <a:gd name="connsiteX2" fmla="*/ 10016 w 10016"/>
              <a:gd name="connsiteY2" fmla="*/ 10595 h 10595"/>
              <a:gd name="connsiteX3" fmla="*/ 138 w 10016"/>
              <a:gd name="connsiteY3" fmla="*/ 10595 h 10595"/>
              <a:gd name="connsiteX4" fmla="*/ 694 w 10016"/>
              <a:gd name="connsiteY4" fmla="*/ 5489 h 10595"/>
              <a:gd name="connsiteX5" fmla="*/ 3080 w 10016"/>
              <a:gd name="connsiteY5" fmla="*/ 2575 h 10595"/>
              <a:gd name="connsiteX0" fmla="*/ 3080 w 10016"/>
              <a:gd name="connsiteY0" fmla="*/ 2565 h 10585"/>
              <a:gd name="connsiteX1" fmla="*/ 10016 w 10016"/>
              <a:gd name="connsiteY1" fmla="*/ 585 h 10585"/>
              <a:gd name="connsiteX2" fmla="*/ 10016 w 10016"/>
              <a:gd name="connsiteY2" fmla="*/ 10585 h 10585"/>
              <a:gd name="connsiteX3" fmla="*/ 138 w 10016"/>
              <a:gd name="connsiteY3" fmla="*/ 10585 h 10585"/>
              <a:gd name="connsiteX4" fmla="*/ 694 w 10016"/>
              <a:gd name="connsiteY4" fmla="*/ 5479 h 10585"/>
              <a:gd name="connsiteX5" fmla="*/ 3080 w 10016"/>
              <a:gd name="connsiteY5" fmla="*/ 2565 h 10585"/>
              <a:gd name="connsiteX0" fmla="*/ 3080 w 10016"/>
              <a:gd name="connsiteY0" fmla="*/ 2535 h 10555"/>
              <a:gd name="connsiteX1" fmla="*/ 10016 w 10016"/>
              <a:gd name="connsiteY1" fmla="*/ 555 h 10555"/>
              <a:gd name="connsiteX2" fmla="*/ 10016 w 10016"/>
              <a:gd name="connsiteY2" fmla="*/ 10555 h 10555"/>
              <a:gd name="connsiteX3" fmla="*/ 138 w 10016"/>
              <a:gd name="connsiteY3" fmla="*/ 10555 h 10555"/>
              <a:gd name="connsiteX4" fmla="*/ 694 w 10016"/>
              <a:gd name="connsiteY4" fmla="*/ 5449 h 10555"/>
              <a:gd name="connsiteX5" fmla="*/ 3080 w 10016"/>
              <a:gd name="connsiteY5" fmla="*/ 2535 h 10555"/>
              <a:gd name="connsiteX0" fmla="*/ 3080 w 10016"/>
              <a:gd name="connsiteY0" fmla="*/ 2496 h 10516"/>
              <a:gd name="connsiteX1" fmla="*/ 10016 w 10016"/>
              <a:gd name="connsiteY1" fmla="*/ 516 h 10516"/>
              <a:gd name="connsiteX2" fmla="*/ 10016 w 10016"/>
              <a:gd name="connsiteY2" fmla="*/ 10516 h 10516"/>
              <a:gd name="connsiteX3" fmla="*/ 138 w 10016"/>
              <a:gd name="connsiteY3" fmla="*/ 10516 h 10516"/>
              <a:gd name="connsiteX4" fmla="*/ 694 w 10016"/>
              <a:gd name="connsiteY4" fmla="*/ 5371 h 10516"/>
              <a:gd name="connsiteX5" fmla="*/ 3080 w 10016"/>
              <a:gd name="connsiteY5" fmla="*/ 2496 h 10516"/>
              <a:gd name="connsiteX0" fmla="*/ 3093 w 10029"/>
              <a:gd name="connsiteY0" fmla="*/ 2496 h 10516"/>
              <a:gd name="connsiteX1" fmla="*/ 10029 w 10029"/>
              <a:gd name="connsiteY1" fmla="*/ 516 h 10516"/>
              <a:gd name="connsiteX2" fmla="*/ 10029 w 10029"/>
              <a:gd name="connsiteY2" fmla="*/ 10516 h 10516"/>
              <a:gd name="connsiteX3" fmla="*/ 151 w 10029"/>
              <a:gd name="connsiteY3" fmla="*/ 10516 h 10516"/>
              <a:gd name="connsiteX4" fmla="*/ 707 w 10029"/>
              <a:gd name="connsiteY4" fmla="*/ 5371 h 10516"/>
              <a:gd name="connsiteX5" fmla="*/ 3093 w 10029"/>
              <a:gd name="connsiteY5" fmla="*/ 2496 h 10516"/>
              <a:gd name="connsiteX0" fmla="*/ 3658 w 10594"/>
              <a:gd name="connsiteY0" fmla="*/ 2496 h 10516"/>
              <a:gd name="connsiteX1" fmla="*/ 10594 w 10594"/>
              <a:gd name="connsiteY1" fmla="*/ 516 h 10516"/>
              <a:gd name="connsiteX2" fmla="*/ 10594 w 10594"/>
              <a:gd name="connsiteY2" fmla="*/ 10516 h 10516"/>
              <a:gd name="connsiteX3" fmla="*/ 716 w 10594"/>
              <a:gd name="connsiteY3" fmla="*/ 10516 h 10516"/>
              <a:gd name="connsiteX4" fmla="*/ 1272 w 10594"/>
              <a:gd name="connsiteY4" fmla="*/ 5371 h 10516"/>
              <a:gd name="connsiteX5" fmla="*/ 3658 w 10594"/>
              <a:gd name="connsiteY5" fmla="*/ 2496 h 10516"/>
              <a:gd name="connsiteX0" fmla="*/ 3561 w 10497"/>
              <a:gd name="connsiteY0" fmla="*/ 2496 h 10516"/>
              <a:gd name="connsiteX1" fmla="*/ 10497 w 10497"/>
              <a:gd name="connsiteY1" fmla="*/ 516 h 10516"/>
              <a:gd name="connsiteX2" fmla="*/ 10497 w 10497"/>
              <a:gd name="connsiteY2" fmla="*/ 10516 h 10516"/>
              <a:gd name="connsiteX3" fmla="*/ 619 w 10497"/>
              <a:gd name="connsiteY3" fmla="*/ 10516 h 10516"/>
              <a:gd name="connsiteX4" fmla="*/ 1175 w 10497"/>
              <a:gd name="connsiteY4" fmla="*/ 5371 h 10516"/>
              <a:gd name="connsiteX5" fmla="*/ 3561 w 10497"/>
              <a:gd name="connsiteY5" fmla="*/ 2496 h 10516"/>
              <a:gd name="connsiteX0" fmla="*/ 3671 w 10607"/>
              <a:gd name="connsiteY0" fmla="*/ 2496 h 10516"/>
              <a:gd name="connsiteX1" fmla="*/ 10607 w 10607"/>
              <a:gd name="connsiteY1" fmla="*/ 516 h 10516"/>
              <a:gd name="connsiteX2" fmla="*/ 10607 w 10607"/>
              <a:gd name="connsiteY2" fmla="*/ 10516 h 10516"/>
              <a:gd name="connsiteX3" fmla="*/ 729 w 10607"/>
              <a:gd name="connsiteY3" fmla="*/ 10516 h 10516"/>
              <a:gd name="connsiteX4" fmla="*/ 1285 w 10607"/>
              <a:gd name="connsiteY4" fmla="*/ 5371 h 10516"/>
              <a:gd name="connsiteX5" fmla="*/ 3671 w 10607"/>
              <a:gd name="connsiteY5" fmla="*/ 2496 h 10516"/>
              <a:gd name="connsiteX0" fmla="*/ 3093 w 10029"/>
              <a:gd name="connsiteY0" fmla="*/ 2496 h 10516"/>
              <a:gd name="connsiteX1" fmla="*/ 10029 w 10029"/>
              <a:gd name="connsiteY1" fmla="*/ 516 h 10516"/>
              <a:gd name="connsiteX2" fmla="*/ 10029 w 10029"/>
              <a:gd name="connsiteY2" fmla="*/ 10516 h 10516"/>
              <a:gd name="connsiteX3" fmla="*/ 151 w 10029"/>
              <a:gd name="connsiteY3" fmla="*/ 10516 h 10516"/>
              <a:gd name="connsiteX4" fmla="*/ 707 w 10029"/>
              <a:gd name="connsiteY4" fmla="*/ 5371 h 10516"/>
              <a:gd name="connsiteX5" fmla="*/ 3093 w 10029"/>
              <a:gd name="connsiteY5" fmla="*/ 2496 h 10516"/>
              <a:gd name="connsiteX0" fmla="*/ 3089 w 10025"/>
              <a:gd name="connsiteY0" fmla="*/ 2495 h 10515"/>
              <a:gd name="connsiteX1" fmla="*/ 10025 w 10025"/>
              <a:gd name="connsiteY1" fmla="*/ 515 h 10515"/>
              <a:gd name="connsiteX2" fmla="*/ 10025 w 10025"/>
              <a:gd name="connsiteY2" fmla="*/ 10515 h 10515"/>
              <a:gd name="connsiteX3" fmla="*/ 147 w 10025"/>
              <a:gd name="connsiteY3" fmla="*/ 10515 h 10515"/>
              <a:gd name="connsiteX4" fmla="*/ 717 w 10025"/>
              <a:gd name="connsiteY4" fmla="*/ 5317 h 10515"/>
              <a:gd name="connsiteX5" fmla="*/ 3089 w 10025"/>
              <a:gd name="connsiteY5" fmla="*/ 2495 h 10515"/>
              <a:gd name="connsiteX0" fmla="*/ 3089 w 10025"/>
              <a:gd name="connsiteY0" fmla="*/ 2517 h 10537"/>
              <a:gd name="connsiteX1" fmla="*/ 10025 w 10025"/>
              <a:gd name="connsiteY1" fmla="*/ 537 h 10537"/>
              <a:gd name="connsiteX2" fmla="*/ 10025 w 10025"/>
              <a:gd name="connsiteY2" fmla="*/ 10537 h 10537"/>
              <a:gd name="connsiteX3" fmla="*/ 147 w 10025"/>
              <a:gd name="connsiteY3" fmla="*/ 10537 h 10537"/>
              <a:gd name="connsiteX4" fmla="*/ 717 w 10025"/>
              <a:gd name="connsiteY4" fmla="*/ 5339 h 10537"/>
              <a:gd name="connsiteX5" fmla="*/ 3089 w 10025"/>
              <a:gd name="connsiteY5" fmla="*/ 2517 h 10537"/>
              <a:gd name="connsiteX0" fmla="*/ 3089 w 10025"/>
              <a:gd name="connsiteY0" fmla="*/ 2517 h 10537"/>
              <a:gd name="connsiteX1" fmla="*/ 10025 w 10025"/>
              <a:gd name="connsiteY1" fmla="*/ 537 h 10537"/>
              <a:gd name="connsiteX2" fmla="*/ 10025 w 10025"/>
              <a:gd name="connsiteY2" fmla="*/ 10537 h 10537"/>
              <a:gd name="connsiteX3" fmla="*/ 147 w 10025"/>
              <a:gd name="connsiteY3" fmla="*/ 10537 h 10537"/>
              <a:gd name="connsiteX4" fmla="*/ 717 w 10025"/>
              <a:gd name="connsiteY4" fmla="*/ 5339 h 10537"/>
              <a:gd name="connsiteX5" fmla="*/ 3089 w 10025"/>
              <a:gd name="connsiteY5" fmla="*/ 2517 h 10537"/>
              <a:gd name="connsiteX0" fmla="*/ 3089 w 10025"/>
              <a:gd name="connsiteY0" fmla="*/ 1981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089 w 10025"/>
              <a:gd name="connsiteY5" fmla="*/ 1981 h 10001"/>
              <a:gd name="connsiteX0" fmla="*/ 3247 w 10025"/>
              <a:gd name="connsiteY0" fmla="*/ 1837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37 h 10001"/>
              <a:gd name="connsiteX0" fmla="*/ 3247 w 10025"/>
              <a:gd name="connsiteY0" fmla="*/ 1837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37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7 w 10025"/>
              <a:gd name="connsiteY0" fmla="*/ 1856 h 10001"/>
              <a:gd name="connsiteX1" fmla="*/ 10025 w 10025"/>
              <a:gd name="connsiteY1" fmla="*/ 1 h 10001"/>
              <a:gd name="connsiteX2" fmla="*/ 10025 w 10025"/>
              <a:gd name="connsiteY2" fmla="*/ 10001 h 10001"/>
              <a:gd name="connsiteX3" fmla="*/ 147 w 10025"/>
              <a:gd name="connsiteY3" fmla="*/ 10001 h 10001"/>
              <a:gd name="connsiteX4" fmla="*/ 717 w 10025"/>
              <a:gd name="connsiteY4" fmla="*/ 4803 h 10001"/>
              <a:gd name="connsiteX5" fmla="*/ 3247 w 10025"/>
              <a:gd name="connsiteY5" fmla="*/ 1856 h 10001"/>
              <a:gd name="connsiteX0" fmla="*/ 3249 w 10027"/>
              <a:gd name="connsiteY0" fmla="*/ 1856 h 10001"/>
              <a:gd name="connsiteX1" fmla="*/ 10027 w 10027"/>
              <a:gd name="connsiteY1" fmla="*/ 1 h 10001"/>
              <a:gd name="connsiteX2" fmla="*/ 10027 w 10027"/>
              <a:gd name="connsiteY2" fmla="*/ 10001 h 10001"/>
              <a:gd name="connsiteX3" fmla="*/ 149 w 10027"/>
              <a:gd name="connsiteY3" fmla="*/ 10001 h 10001"/>
              <a:gd name="connsiteX4" fmla="*/ 719 w 10027"/>
              <a:gd name="connsiteY4" fmla="*/ 4803 h 10001"/>
              <a:gd name="connsiteX5" fmla="*/ 3249 w 10027"/>
              <a:gd name="connsiteY5" fmla="*/ 1856 h 10001"/>
              <a:gd name="connsiteX0" fmla="*/ 3236 w 10014"/>
              <a:gd name="connsiteY0" fmla="*/ 1856 h 10001"/>
              <a:gd name="connsiteX1" fmla="*/ 10014 w 10014"/>
              <a:gd name="connsiteY1" fmla="*/ 1 h 10001"/>
              <a:gd name="connsiteX2" fmla="*/ 10014 w 10014"/>
              <a:gd name="connsiteY2" fmla="*/ 10001 h 10001"/>
              <a:gd name="connsiteX3" fmla="*/ 136 w 10014"/>
              <a:gd name="connsiteY3" fmla="*/ 10001 h 10001"/>
              <a:gd name="connsiteX4" fmla="*/ 706 w 10014"/>
              <a:gd name="connsiteY4" fmla="*/ 4803 h 10001"/>
              <a:gd name="connsiteX5" fmla="*/ 3236 w 10014"/>
              <a:gd name="connsiteY5" fmla="*/ 1856 h 10001"/>
              <a:gd name="connsiteX0" fmla="*/ 3236 w 10014"/>
              <a:gd name="connsiteY0" fmla="*/ 1856 h 10001"/>
              <a:gd name="connsiteX1" fmla="*/ 10014 w 10014"/>
              <a:gd name="connsiteY1" fmla="*/ 1 h 10001"/>
              <a:gd name="connsiteX2" fmla="*/ 10014 w 10014"/>
              <a:gd name="connsiteY2" fmla="*/ 10001 h 10001"/>
              <a:gd name="connsiteX3" fmla="*/ 136 w 10014"/>
              <a:gd name="connsiteY3" fmla="*/ 10001 h 10001"/>
              <a:gd name="connsiteX4" fmla="*/ 706 w 10014"/>
              <a:gd name="connsiteY4" fmla="*/ 4803 h 10001"/>
              <a:gd name="connsiteX5" fmla="*/ 3236 w 10014"/>
              <a:gd name="connsiteY5" fmla="*/ 1856 h 10001"/>
              <a:gd name="connsiteX0" fmla="*/ 3236 w 10014"/>
              <a:gd name="connsiteY0" fmla="*/ 2470 h 10615"/>
              <a:gd name="connsiteX1" fmla="*/ 6325 w 10014"/>
              <a:gd name="connsiteY1" fmla="*/ 1233 h 10615"/>
              <a:gd name="connsiteX2" fmla="*/ 10014 w 10014"/>
              <a:gd name="connsiteY2" fmla="*/ 615 h 10615"/>
              <a:gd name="connsiteX3" fmla="*/ 10014 w 10014"/>
              <a:gd name="connsiteY3" fmla="*/ 10615 h 10615"/>
              <a:gd name="connsiteX4" fmla="*/ 136 w 10014"/>
              <a:gd name="connsiteY4" fmla="*/ 10615 h 10615"/>
              <a:gd name="connsiteX5" fmla="*/ 706 w 10014"/>
              <a:gd name="connsiteY5" fmla="*/ 5417 h 10615"/>
              <a:gd name="connsiteX6" fmla="*/ 3236 w 10014"/>
              <a:gd name="connsiteY6" fmla="*/ 2470 h 10615"/>
              <a:gd name="connsiteX0" fmla="*/ 3236 w 10014"/>
              <a:gd name="connsiteY0" fmla="*/ 2470 h 10615"/>
              <a:gd name="connsiteX1" fmla="*/ 6325 w 10014"/>
              <a:gd name="connsiteY1" fmla="*/ 1233 h 10615"/>
              <a:gd name="connsiteX2" fmla="*/ 10014 w 10014"/>
              <a:gd name="connsiteY2" fmla="*/ 615 h 10615"/>
              <a:gd name="connsiteX3" fmla="*/ 10014 w 10014"/>
              <a:gd name="connsiteY3" fmla="*/ 10615 h 10615"/>
              <a:gd name="connsiteX4" fmla="*/ 136 w 10014"/>
              <a:gd name="connsiteY4" fmla="*/ 10615 h 10615"/>
              <a:gd name="connsiteX5" fmla="*/ 706 w 10014"/>
              <a:gd name="connsiteY5" fmla="*/ 5417 h 10615"/>
              <a:gd name="connsiteX6" fmla="*/ 3236 w 10014"/>
              <a:gd name="connsiteY6" fmla="*/ 2470 h 10615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89 h 10634"/>
              <a:gd name="connsiteX1" fmla="*/ 6277 w 10014"/>
              <a:gd name="connsiteY1" fmla="*/ 1159 h 10634"/>
              <a:gd name="connsiteX2" fmla="*/ 10014 w 10014"/>
              <a:gd name="connsiteY2" fmla="*/ 634 h 10634"/>
              <a:gd name="connsiteX3" fmla="*/ 10014 w 10014"/>
              <a:gd name="connsiteY3" fmla="*/ 10634 h 10634"/>
              <a:gd name="connsiteX4" fmla="*/ 136 w 10014"/>
              <a:gd name="connsiteY4" fmla="*/ 10634 h 10634"/>
              <a:gd name="connsiteX5" fmla="*/ 706 w 10014"/>
              <a:gd name="connsiteY5" fmla="*/ 5436 h 10634"/>
              <a:gd name="connsiteX6" fmla="*/ 3236 w 10014"/>
              <a:gd name="connsiteY6" fmla="*/ 2489 h 10634"/>
              <a:gd name="connsiteX0" fmla="*/ 3236 w 10014"/>
              <a:gd name="connsiteY0" fmla="*/ 2444 h 10589"/>
              <a:gd name="connsiteX1" fmla="*/ 6277 w 10014"/>
              <a:gd name="connsiteY1" fmla="*/ 1114 h 10589"/>
              <a:gd name="connsiteX2" fmla="*/ 10014 w 10014"/>
              <a:gd name="connsiteY2" fmla="*/ 589 h 10589"/>
              <a:gd name="connsiteX3" fmla="*/ 10014 w 10014"/>
              <a:gd name="connsiteY3" fmla="*/ 10589 h 10589"/>
              <a:gd name="connsiteX4" fmla="*/ 136 w 10014"/>
              <a:gd name="connsiteY4" fmla="*/ 10589 h 10589"/>
              <a:gd name="connsiteX5" fmla="*/ 706 w 10014"/>
              <a:gd name="connsiteY5" fmla="*/ 5391 h 10589"/>
              <a:gd name="connsiteX6" fmla="*/ 3236 w 10014"/>
              <a:gd name="connsiteY6" fmla="*/ 2444 h 10589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  <a:gd name="connsiteX0" fmla="*/ 3236 w 10014"/>
              <a:gd name="connsiteY0" fmla="*/ 1855 h 10000"/>
              <a:gd name="connsiteX1" fmla="*/ 6277 w 10014"/>
              <a:gd name="connsiteY1" fmla="*/ 525 h 10000"/>
              <a:gd name="connsiteX2" fmla="*/ 10014 w 10014"/>
              <a:gd name="connsiteY2" fmla="*/ 0 h 10000"/>
              <a:gd name="connsiteX3" fmla="*/ 10014 w 10014"/>
              <a:gd name="connsiteY3" fmla="*/ 10000 h 10000"/>
              <a:gd name="connsiteX4" fmla="*/ 136 w 10014"/>
              <a:gd name="connsiteY4" fmla="*/ 10000 h 10000"/>
              <a:gd name="connsiteX5" fmla="*/ 706 w 10014"/>
              <a:gd name="connsiteY5" fmla="*/ 4802 h 10000"/>
              <a:gd name="connsiteX6" fmla="*/ 3236 w 10014"/>
              <a:gd name="connsiteY6" fmla="*/ 18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4" h="10000">
                <a:moveTo>
                  <a:pt x="3236" y="1855"/>
                </a:moveTo>
                <a:cubicBezTo>
                  <a:pt x="4160" y="1207"/>
                  <a:pt x="5534" y="703"/>
                  <a:pt x="6277" y="525"/>
                </a:cubicBezTo>
                <a:cubicBezTo>
                  <a:pt x="6809" y="390"/>
                  <a:pt x="7760" y="145"/>
                  <a:pt x="10014" y="0"/>
                </a:cubicBezTo>
                <a:lnTo>
                  <a:pt x="10014" y="10000"/>
                </a:lnTo>
                <a:lnTo>
                  <a:pt x="136" y="10000"/>
                </a:lnTo>
                <a:cubicBezTo>
                  <a:pt x="-113" y="7921"/>
                  <a:pt x="-70" y="6731"/>
                  <a:pt x="706" y="4802"/>
                </a:cubicBezTo>
                <a:cubicBezTo>
                  <a:pt x="1277" y="3701"/>
                  <a:pt x="1733" y="2930"/>
                  <a:pt x="3236" y="1855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</p:spPr>
        <p:txBody>
          <a:bodyPr lIns="576000" tIns="2088000" rIns="900000" anchor="t" anchorCtr="0"/>
          <a:lstStyle>
            <a:lvl1pPr marL="180000" indent="-180000">
              <a:lnSpc>
                <a:spcPts val="2800"/>
              </a:lnSpc>
              <a:defRPr b="1" cap="none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90028" y="4504760"/>
            <a:ext cx="3297071" cy="54006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" y="6193353"/>
            <a:ext cx="1719074" cy="28346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564344" y="6508145"/>
            <a:ext cx="57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7609092" y="1389713"/>
            <a:ext cx="2498533" cy="229889"/>
          </a:xfrm>
        </p:spPr>
        <p:txBody>
          <a:bodyPr anchor="ctr"/>
          <a:lstStyle>
            <a:lvl1pPr algn="r">
              <a:lnSpc>
                <a:spcPts val="1100"/>
              </a:lnSpc>
              <a:spcAft>
                <a:spcPts val="0"/>
              </a:spcAft>
              <a:defRPr sz="900" b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spcAft>
                <a:spcPts val="0"/>
              </a:spcAft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07016" y="0"/>
            <a:ext cx="443698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/>
              <a:t>Click in the middle icon </a:t>
            </a:r>
            <a:br>
              <a:rPr lang="en-AU"/>
            </a:br>
            <a:r>
              <a:rPr lang="en-AU"/>
              <a:t>to insert picture. </a:t>
            </a:r>
            <a:br>
              <a:rPr lang="en-AU"/>
            </a:br>
            <a:r>
              <a:rPr lang="en-AU"/>
              <a:t>Then right click and send to </a:t>
            </a:r>
            <a:br>
              <a:rPr lang="en-AU"/>
            </a:br>
            <a:r>
              <a:rPr lang="en-AU"/>
              <a:t>back to see all the elements.</a:t>
            </a:r>
          </a:p>
        </p:txBody>
      </p:sp>
    </p:spTree>
    <p:extLst>
      <p:ext uri="{BB962C8B-B14F-4D97-AF65-F5344CB8AC3E}">
        <p14:creationId xmlns:p14="http://schemas.microsoft.com/office/powerpoint/2010/main" val="36750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230" y="413665"/>
            <a:ext cx="8310709" cy="576236"/>
          </a:xfrm>
          <a:prstGeom prst="rect">
            <a:avLst/>
          </a:prstGeom>
          <a:solidFill>
            <a:schemeClr val="accent1"/>
          </a:solidFill>
        </p:spPr>
        <p:txBody>
          <a:bodyPr vert="horz" lIns="12600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350" y="1390417"/>
            <a:ext cx="8172957" cy="4507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345" y="6283820"/>
            <a:ext cx="579600" cy="216000"/>
          </a:xfrm>
          <a:prstGeom prst="rect">
            <a:avLst/>
          </a:prstGeom>
          <a:effectLst/>
        </p:spPr>
        <p:txBody>
          <a:bodyPr vert="horz" lIns="0" tIns="0" rIns="0" bIns="0" rtlCol="0" anchor="ctr"/>
          <a:lstStyle>
            <a:lvl1pPr algn="l">
              <a:lnSpc>
                <a:spcPts val="1440"/>
              </a:lnSpc>
              <a:defRPr lang="en-AU" sz="1200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8564344" y="6508145"/>
            <a:ext cx="579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HF 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1" y="6193353"/>
            <a:ext cx="1719075" cy="2834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pic>
        <p:nvPicPr>
          <p:cNvPr id="8" name="Picture 7" descr="IAPB logo">
            <a:extLst>
              <a:ext uri="{FF2B5EF4-FFF2-40B4-BE49-F238E27FC236}">
                <a16:creationId xmlns:a16="http://schemas.microsoft.com/office/drawing/2014/main" id="{F76FB66C-BF62-420E-A58D-20F673AC319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86" y="6156936"/>
            <a:ext cx="742005" cy="3988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D3694-FFC7-4EF1-A176-70E3448C1DE8}"/>
              </a:ext>
            </a:extLst>
          </p:cNvPr>
          <p:cNvCxnSpPr/>
          <p:nvPr userDrawn="1"/>
        </p:nvCxnSpPr>
        <p:spPr>
          <a:xfrm>
            <a:off x="2248217" y="6119139"/>
            <a:ext cx="0" cy="4318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7" r:id="rId4"/>
    <p:sldLayoutId id="2147483660" r:id="rId5"/>
    <p:sldLayoutId id="2147483665" r:id="rId6"/>
    <p:sldLayoutId id="2147483668" r:id="rId7"/>
    <p:sldLayoutId id="2147483661" r:id="rId8"/>
    <p:sldLayoutId id="2147483666" r:id="rId9"/>
    <p:sldLayoutId id="2147483650" r:id="rId10"/>
    <p:sldLayoutId id="2147483658" r:id="rId11"/>
    <p:sldLayoutId id="2147483657" r:id="rId12"/>
    <p:sldLayoutId id="2147483664" r:id="rId13"/>
    <p:sldLayoutId id="2147483659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134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134"/>
        </a:spcAft>
        <a:buFont typeface="Arial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80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396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12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828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828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828000" indent="-180000" algn="l" defTabSz="914400" rtl="0" eaLnBrk="1" latinLnBrk="0" hangingPunct="1">
        <a:lnSpc>
          <a:spcPts val="2000"/>
        </a:lnSpc>
        <a:spcBef>
          <a:spcPts val="0"/>
        </a:spcBef>
        <a:spcAft>
          <a:spcPts val="1134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r="3390" b="5815"/>
          <a:stretch/>
        </p:blipFill>
        <p:spPr>
          <a:xfrm>
            <a:off x="309966" y="0"/>
            <a:ext cx="8834034" cy="5454650"/>
          </a:xfrm>
        </p:spPr>
      </p:pic>
      <p:sp>
        <p:nvSpPr>
          <p:cNvPr id="8" name="Rectangle 7"/>
          <p:cNvSpPr/>
          <p:nvPr/>
        </p:nvSpPr>
        <p:spPr>
          <a:xfrm>
            <a:off x="3941930" y="2"/>
            <a:ext cx="2205244" cy="5454648"/>
          </a:xfrm>
          <a:prstGeom prst="rect">
            <a:avLst/>
          </a:prstGeom>
          <a:gradFill flip="none" rotWithShape="1">
            <a:gsLst>
              <a:gs pos="50000">
                <a:srgbClr val="161414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 dirty="0"/>
              <a:t>IMPACT OF COVID-19 on DIABETIC RETINOPATHY INITIATIVES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A snapshot from the IAPB DR Work Group networks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18554" y="4409382"/>
            <a:ext cx="3493405" cy="81981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AU" dirty="0"/>
              <a:t>May 2021</a:t>
            </a:r>
          </a:p>
          <a:p>
            <a:pPr>
              <a:lnSpc>
                <a:spcPct val="114000"/>
              </a:lnSpc>
            </a:pPr>
            <a:r>
              <a:rPr lang="en-AU" dirty="0"/>
              <a:t>Presented by Fabrizio </a:t>
            </a:r>
            <a:r>
              <a:rPr lang="en-AU" dirty="0" err="1"/>
              <a:t>D’Esposito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Photographer: Daniel Jesus </a:t>
            </a:r>
            <a:r>
              <a:rPr lang="en-AU" dirty="0" err="1"/>
              <a:t>Vignoli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05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ACC3-2565-44B7-96A2-894D25A5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/>
              <a:t>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30" y="413665"/>
            <a:ext cx="8310709" cy="576236"/>
          </a:xfrm>
        </p:spPr>
        <p:txBody>
          <a:bodyPr anchor="ctr">
            <a:normAutofit/>
          </a:bodyPr>
          <a:lstStyle/>
          <a:p>
            <a:r>
              <a:rPr lang="en-US"/>
              <a:t>WHY DID WE DO THIS SURVEY?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877200" cy="45072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To provide a quick snapshot of the changing situation for the implementation of diabetic retinopathy (DR) initiatives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Obtain insights of the impact of the pandemic on these initiatives and help the sector’s advocacy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4345" y="6283820"/>
            <a:ext cx="5796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1B70CE-F4BC-4B6F-A663-B479B5E51611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/>
          </a:p>
        </p:txBody>
      </p:sp>
      <p:pic>
        <p:nvPicPr>
          <p:cNvPr id="9" name="Picture Placeholder 9" descr="A close up of a person&#10;&#10;Description automatically generated">
            <a:extLst>
              <a:ext uri="{FF2B5EF4-FFF2-40B4-BE49-F238E27FC236}">
                <a16:creationId xmlns:a16="http://schemas.microsoft.com/office/drawing/2014/main" id="{3EE39C2B-5FF0-744E-ABBB-0DF11821433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21702"/>
          <a:stretch/>
        </p:blipFill>
        <p:spPr>
          <a:xfrm>
            <a:off x="4740105" y="1390417"/>
            <a:ext cx="3877200" cy="4507200"/>
          </a:xfr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E1268A-F6EE-1442-8DD5-F0B4FBD4C69C}"/>
              </a:ext>
            </a:extLst>
          </p:cNvPr>
          <p:cNvSpPr txBox="1">
            <a:spLocks/>
          </p:cNvSpPr>
          <p:nvPr/>
        </p:nvSpPr>
        <p:spPr>
          <a:xfrm rot="16200000">
            <a:off x="3490838" y="4533406"/>
            <a:ext cx="2498533" cy="229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96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12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1000" b="0" dirty="0"/>
              <a:t>Photographer: Fabrizio </a:t>
            </a:r>
            <a:r>
              <a:rPr lang="en-AU" sz="1000" b="0" dirty="0" err="1"/>
              <a:t>D’Esposito</a:t>
            </a:r>
            <a:endParaRPr lang="en-AU" sz="1000" b="0" dirty="0"/>
          </a:p>
        </p:txBody>
      </p:sp>
    </p:spTree>
    <p:extLst>
      <p:ext uri="{BB962C8B-B14F-4D97-AF65-F5344CB8AC3E}">
        <p14:creationId xmlns:p14="http://schemas.microsoft.com/office/powerpoint/2010/main" val="229840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269731" cy="4507200"/>
          </a:xfrm>
        </p:spPr>
        <p:txBody>
          <a:bodyPr anchor="ctr"/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Twenty responses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Excellent geographical spread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Half of respondents from organizations involved in direct delivery of DR services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3</a:t>
            </a:fld>
            <a:endParaRPr lang="en-AU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9BAC361-B996-CA41-A304-73DD6748971E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675020726"/>
              </p:ext>
            </p:extLst>
          </p:nvPr>
        </p:nvGraphicFramePr>
        <p:xfrm>
          <a:off x="3828081" y="1390650"/>
          <a:ext cx="4788869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91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COVID-19 ON DR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269731" cy="4507200"/>
          </a:xfrm>
        </p:spPr>
        <p:txBody>
          <a:bodyPr anchor="ctr"/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Virtually everyone, across geographies and types of organizations, was affected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Sixty percent or more of DR initiatives were either reduced or stopped completely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4</a:t>
            </a:fld>
            <a:endParaRPr lang="en-AU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FE668E6-21B3-F44B-A726-2FB1501D4571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18837282"/>
              </p:ext>
            </p:extLst>
          </p:nvPr>
        </p:nvGraphicFramePr>
        <p:xfrm>
          <a:off x="3828081" y="1390650"/>
          <a:ext cx="4788870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98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30" y="413665"/>
            <a:ext cx="8310709" cy="576236"/>
          </a:xfrm>
        </p:spPr>
        <p:txBody>
          <a:bodyPr anchor="ctr">
            <a:normAutofit/>
          </a:bodyPr>
          <a:lstStyle/>
          <a:p>
            <a:r>
              <a:rPr lang="en-US" dirty="0"/>
              <a:t>COVID-19 Perpetuating inequalities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877200" cy="45072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Elderly patients with multi-morbidities the most impacted by changes in DR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Remoteness and low socio-economic status also an important factor in reduced access to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Healthcare workers at all levels of the health systems also most affected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4345" y="6283820"/>
            <a:ext cx="5796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1B70CE-F4BC-4B6F-A663-B479B5E51611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  <p:pic>
        <p:nvPicPr>
          <p:cNvPr id="8" name="Picture Placeholder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9BD33BA-A4CA-014B-AE61-4ABADE3C55AD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9" t="2602" r="1997" b="2439"/>
          <a:stretch/>
        </p:blipFill>
        <p:spPr>
          <a:xfrm>
            <a:off x="4740105" y="1390417"/>
            <a:ext cx="3877200" cy="4507200"/>
          </a:xfr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91A18C-783E-694A-B735-3DCC4B5FD60F}"/>
              </a:ext>
            </a:extLst>
          </p:cNvPr>
          <p:cNvSpPr txBox="1">
            <a:spLocks/>
          </p:cNvSpPr>
          <p:nvPr/>
        </p:nvSpPr>
        <p:spPr>
          <a:xfrm>
            <a:off x="4770037" y="5510759"/>
            <a:ext cx="2498533" cy="229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96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12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1000" b="0" dirty="0"/>
              <a:t>Photographer: Sandy Scheltema</a:t>
            </a:r>
          </a:p>
        </p:txBody>
      </p:sp>
    </p:spTree>
    <p:extLst>
      <p:ext uri="{BB962C8B-B14F-4D97-AF65-F5344CB8AC3E}">
        <p14:creationId xmlns:p14="http://schemas.microsoft.com/office/powerpoint/2010/main" val="107593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30" y="413665"/>
            <a:ext cx="8310709" cy="576236"/>
          </a:xfrm>
        </p:spPr>
        <p:txBody>
          <a:bodyPr anchor="ctr">
            <a:normAutofit/>
          </a:bodyPr>
          <a:lstStyle/>
          <a:p>
            <a:r>
              <a:rPr lang="en-US" dirty="0"/>
              <a:t>An intricate web of challenges 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517145EF-70D7-F14B-877A-F1397D2CE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7" r="-2" b="9575"/>
          <a:stretch/>
        </p:blipFill>
        <p:spPr>
          <a:xfrm>
            <a:off x="558350" y="1390417"/>
            <a:ext cx="3877200" cy="45072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4345" y="6283820"/>
            <a:ext cx="5796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1B70CE-F4BC-4B6F-A663-B479B5E51611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17376-0A52-6E49-97A7-788305BBF5B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40105" y="1390417"/>
            <a:ext cx="3877200" cy="45072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Linking communities with care faced with two-way transport challenges</a:t>
            </a:r>
            <a:endParaRPr lang="en-US" b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New challenges associated with procurement of equipment and drugs</a:t>
            </a:r>
            <a:endParaRPr lang="en-US" b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Increased administrative burden associated with shifting targets and related reporting</a:t>
            </a:r>
            <a:endParaRPr lang="en-US" b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/>
              <a:t>Increasingly challenging to secure funding for eye health initiatives</a:t>
            </a:r>
            <a:endParaRPr lang="en-US" b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BC7123F-B1C9-6240-AAB3-C4FA516169C2}"/>
              </a:ext>
            </a:extLst>
          </p:cNvPr>
          <p:cNvSpPr txBox="1">
            <a:spLocks/>
          </p:cNvSpPr>
          <p:nvPr/>
        </p:nvSpPr>
        <p:spPr>
          <a:xfrm>
            <a:off x="2760421" y="5514077"/>
            <a:ext cx="2498533" cy="576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96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12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1000" b="0" dirty="0">
                <a:solidFill>
                  <a:schemeClr val="bg1"/>
                </a:solidFill>
              </a:rPr>
              <a:t>Photographer: Paul Zhang</a:t>
            </a:r>
          </a:p>
        </p:txBody>
      </p:sp>
    </p:spTree>
    <p:extLst>
      <p:ext uri="{BB962C8B-B14F-4D97-AF65-F5344CB8AC3E}">
        <p14:creationId xmlns:p14="http://schemas.microsoft.com/office/powerpoint/2010/main" val="272125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30" y="413665"/>
            <a:ext cx="8310709" cy="576236"/>
          </a:xfrm>
        </p:spPr>
        <p:txBody>
          <a:bodyPr anchor="ctr">
            <a:normAutofit/>
          </a:bodyPr>
          <a:lstStyle/>
          <a:p>
            <a:r>
              <a:rPr lang="en-US" dirty="0"/>
              <a:t>An intricate web of challenges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877200" cy="450720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Pivoting services towards COVID-19 response important, but difficult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Contagion anxiety in patients and providers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A vicious cycle that precipitates the (eye) health of the most needy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/>
              <a:t>… but also, some great opportunities arising from all these challenges.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4345" y="6283820"/>
            <a:ext cx="5796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1B70CE-F4BC-4B6F-A663-B479B5E51611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  <p:pic>
        <p:nvPicPr>
          <p:cNvPr id="7" name="Content Placeholder 6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3B0AB669-84C6-EC48-9755-FA1EDAB66D8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22402" r="-816"/>
          <a:stretch/>
        </p:blipFill>
        <p:spPr>
          <a:xfrm>
            <a:off x="4740105" y="1390417"/>
            <a:ext cx="3877200" cy="4507200"/>
          </a:xfrm>
          <a:noFill/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30802C-570A-2F42-BCC7-3194D749EDC6}"/>
              </a:ext>
            </a:extLst>
          </p:cNvPr>
          <p:cNvSpPr txBox="1">
            <a:spLocks/>
          </p:cNvSpPr>
          <p:nvPr/>
        </p:nvSpPr>
        <p:spPr>
          <a:xfrm rot="16200000">
            <a:off x="7226551" y="4344735"/>
            <a:ext cx="2498533" cy="576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396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12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828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134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1000" b="0" dirty="0">
                <a:solidFill>
                  <a:schemeClr val="bg1"/>
                </a:solidFill>
              </a:rPr>
              <a:t>Photographer: Michael </a:t>
            </a:r>
            <a:r>
              <a:rPr lang="en-AU" sz="1000" b="0" dirty="0" err="1">
                <a:solidFill>
                  <a:schemeClr val="bg1"/>
                </a:solidFill>
              </a:rPr>
              <a:t>Amendolia</a:t>
            </a:r>
            <a:endParaRPr lang="en-AU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1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far from 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269731" cy="4507200"/>
          </a:xfrm>
        </p:spPr>
        <p:txBody>
          <a:bodyPr anchor="ctr"/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Seventy percent or more of DR initiatives either still most affected or still below pre-pandemic levels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A small proportion of initiatives have returned to pre-pandemic levels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Some initiatives have seen an increase compared to pre-pandemic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8</a:t>
            </a:fld>
            <a:endParaRPr lang="en-AU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EFDACF4-3C2B-6449-8D9B-9C9904EECDDC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23343281"/>
              </p:ext>
            </p:extLst>
          </p:nvPr>
        </p:nvGraphicFramePr>
        <p:xfrm>
          <a:off x="3828081" y="1390650"/>
          <a:ext cx="4788869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434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RESILIENCE FOR A BETTER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0" y="1390417"/>
            <a:ext cx="3269731" cy="4507200"/>
          </a:xfrm>
        </p:spPr>
        <p:txBody>
          <a:bodyPr anchor="ctr"/>
          <a:lstStyle/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The introduction of teleophthalmology and management of patient flow were common strategies to retain services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Task shifting complex, but potentially important to provide resilient services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Increased reliance on non-face-to-face channels for communication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Strategies needed to meet increased demand post-pandemic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9</a:t>
            </a:fld>
            <a:endParaRPr lang="en-AU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7BE600-6633-024C-A307-A230198CCBF2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665597167"/>
              </p:ext>
            </p:extLst>
          </p:nvPr>
        </p:nvGraphicFramePr>
        <p:xfrm>
          <a:off x="3828081" y="1390650"/>
          <a:ext cx="4788869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535667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FredHollows_V5">
  <a:themeElements>
    <a:clrScheme name="Fred Hollows Colours">
      <a:dk1>
        <a:srgbClr val="00A998"/>
      </a:dk1>
      <a:lt1>
        <a:sysClr val="window" lastClr="FFFFFF"/>
      </a:lt1>
      <a:dk2>
        <a:srgbClr val="231F20"/>
      </a:dk2>
      <a:lt2>
        <a:srgbClr val="4DB7CC"/>
      </a:lt2>
      <a:accent1>
        <a:srgbClr val="F47920"/>
      </a:accent1>
      <a:accent2>
        <a:srgbClr val="F15B3B"/>
      </a:accent2>
      <a:accent3>
        <a:srgbClr val="1B3281"/>
      </a:accent3>
      <a:accent4>
        <a:srgbClr val="A1C4BC"/>
      </a:accent4>
      <a:accent5>
        <a:srgbClr val="B1D355"/>
      </a:accent5>
      <a:accent6>
        <a:srgbClr val="6762A6"/>
      </a:accent6>
      <a:hlink>
        <a:srgbClr val="F47920"/>
      </a:hlink>
      <a:folHlink>
        <a:srgbClr val="1B3281"/>
      </a:folHlink>
    </a:clrScheme>
    <a:fontScheme name="Fred Hollow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HFPowerPointTemplateNew [Read-Only]" id="{CF0C8A95-ECBB-4424-9197-2E624298ADA7}" vid="{34019162-643F-4192-BBCF-CE251B6752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D466C6A606048BEC09A35181C3D6B" ma:contentTypeVersion="14" ma:contentTypeDescription="Create a new document." ma:contentTypeScope="" ma:versionID="04e75a5ba32a664e88560465c5e64bf2">
  <xsd:schema xmlns:xsd="http://www.w3.org/2001/XMLSchema" xmlns:xs="http://www.w3.org/2001/XMLSchema" xmlns:p="http://schemas.microsoft.com/office/2006/metadata/properties" xmlns:ns2="7cd50b0d-0691-46ba-8850-ecd13200536e" xmlns:ns3="a38eb8db-13ca-45a3-bf12-b9a758a8e306" targetNamespace="http://schemas.microsoft.com/office/2006/metadata/properties" ma:root="true" ma:fieldsID="bc8d1ee4ff6d6164012fc5e7e6e9195d" ns2:_="" ns3:_="">
    <xsd:import namespace="7cd50b0d-0691-46ba-8850-ecd13200536e"/>
    <xsd:import namespace="a38eb8db-13ca-45a3-bf12-b9a758a8e306"/>
    <xsd:element name="properties">
      <xsd:complexType>
        <xsd:sequence>
          <xsd:element name="documentManagement">
            <xsd:complexType>
              <xsd:all>
                <xsd:element ref="ns2:Commentondo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50b0d-0691-46ba-8850-ecd13200536e" elementFormDefault="qualified">
    <xsd:import namespace="http://schemas.microsoft.com/office/2006/documentManagement/types"/>
    <xsd:import namespace="http://schemas.microsoft.com/office/infopath/2007/PartnerControls"/>
    <xsd:element name="Commentondoc" ma:index="8" nillable="true" ma:displayName="Comment on doc" ma:format="Dropdown" ma:internalName="Commentondoc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eb8db-13ca-45a3-bf12-b9a758a8e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ondoc xmlns="7cd50b0d-0691-46ba-8850-ecd13200536e" xsi:nil="true"/>
  </documentManagement>
</p:properties>
</file>

<file path=customXml/itemProps1.xml><?xml version="1.0" encoding="utf-8"?>
<ds:datastoreItem xmlns:ds="http://schemas.openxmlformats.org/officeDocument/2006/customXml" ds:itemID="{6F045FE5-3E47-46B2-9FE5-2FF1DEEE0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50b0d-0691-46ba-8850-ecd13200536e"/>
    <ds:schemaRef ds:uri="a38eb8db-13ca-45a3-bf12-b9a758a8e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BE7CEE-4D6A-4BDA-B455-BC5F25BFB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16CE-7EC3-43B5-B6D0-808FB0E19513}">
  <ds:schemaRefs>
    <ds:schemaRef ds:uri="http://schemas.microsoft.com/office/2006/metadata/properties"/>
    <ds:schemaRef ds:uri="http://schemas.microsoft.com/office/infopath/2007/PartnerControls"/>
    <ds:schemaRef ds:uri="7cd50b0d-0691-46ba-8850-ecd132005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FHFPowerPointTemplateNew (3)</Template>
  <TotalTime>1797</TotalTime>
  <Words>400</Words>
  <Application>Microsoft Office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Master_FredHollows_V5</vt:lpstr>
      <vt:lpstr>IMPACT OF COVID-19 on DIABETIC RETINOPATHY INITIATIVES</vt:lpstr>
      <vt:lpstr>WHY DID WE DO THIS SURVEY?</vt:lpstr>
      <vt:lpstr>RESPONDENTS</vt:lpstr>
      <vt:lpstr>IMPACT OF COVID-19 ON DR INITIATIVES</vt:lpstr>
      <vt:lpstr>COVID-19 Perpetuating inequalities </vt:lpstr>
      <vt:lpstr>An intricate web of challenges </vt:lpstr>
      <vt:lpstr>An intricate web of challenges (continued) </vt:lpstr>
      <vt:lpstr>It’s far from over</vt:lpstr>
      <vt:lpstr>BUILDING RESILIENCE FOR A BETTER FUTURE</vt:lpstr>
      <vt:lpstr>THANK YOU </vt:lpstr>
    </vt:vector>
  </TitlesOfParts>
  <Company>The Fred Hollows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Bath</dc:creator>
  <cp:lastModifiedBy>Michael Morton</cp:lastModifiedBy>
  <cp:revision>33</cp:revision>
  <cp:lastPrinted>2019-03-16T07:23:58Z</cp:lastPrinted>
  <dcterms:created xsi:type="dcterms:W3CDTF">2019-02-28T05:45:16Z</dcterms:created>
  <dcterms:modified xsi:type="dcterms:W3CDTF">2021-10-26T05:21:04Z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0x010100D0DD466C6A606048BEC09A35181C3D6B</vt:lpwstr>
  </property>
</Properties>
</file>