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56" r:id="rId5"/>
    <p:sldId id="312" r:id="rId6"/>
    <p:sldId id="258" r:id="rId7"/>
    <p:sldId id="318" r:id="rId8"/>
    <p:sldId id="260" r:id="rId9"/>
    <p:sldId id="313" r:id="rId10"/>
    <p:sldId id="314" r:id="rId11"/>
    <p:sldId id="315" r:id="rId12"/>
    <p:sldId id="316" r:id="rId13"/>
    <p:sldId id="317" r:id="rId14"/>
    <p:sldId id="267" r:id="rId15"/>
    <p:sldId id="266" r:id="rId16"/>
    <p:sldId id="268" r:id="rId17"/>
    <p:sldId id="269" r:id="rId18"/>
    <p:sldId id="270" r:id="rId19"/>
    <p:sldId id="295" r:id="rId20"/>
    <p:sldId id="272" r:id="rId21"/>
    <p:sldId id="274" r:id="rId22"/>
    <p:sldId id="273" r:id="rId23"/>
    <p:sldId id="275" r:id="rId24"/>
    <p:sldId id="276" r:id="rId25"/>
    <p:sldId id="307" r:id="rId26"/>
    <p:sldId id="308" r:id="rId27"/>
    <p:sldId id="310" r:id="rId28"/>
    <p:sldId id="3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dayakumar" initials="u" lastIdx="15" clrIdx="0">
    <p:extLst>
      <p:ext uri="{19B8F6BF-5375-455C-9EA6-DF929625EA0E}">
        <p15:presenceInfo xmlns:p15="http://schemas.microsoft.com/office/powerpoint/2012/main" userId="S-1-5-21-3201210144-344697050-3111240684-3867" providerId="AD"/>
      </p:ext>
    </p:extLst>
  </p:cmAuthor>
  <p:cmAuthor id="2" name="Mitasha Yu" initials="MY" lastIdx="1" clrIdx="1">
    <p:extLst>
      <p:ext uri="{19B8F6BF-5375-455C-9EA6-DF929625EA0E}">
        <p15:presenceInfo xmlns:p15="http://schemas.microsoft.com/office/powerpoint/2012/main" userId="86f6787afd3bbb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81"/>
    <a:srgbClr val="FFA246"/>
    <a:srgbClr val="F79646"/>
    <a:srgbClr val="F9C040"/>
    <a:srgbClr val="1A3666"/>
    <a:srgbClr val="96C8E9"/>
    <a:srgbClr val="81CCC2"/>
    <a:srgbClr val="FABF36"/>
    <a:srgbClr val="FFC000"/>
    <a:srgbClr val="B0D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FCF54-1FF6-BDC5-1E81-B6FA2BA6F62B}" v="35" dt="2022-04-19T07:47:45.019"/>
    <p1510:client id="{AE1506DF-6289-4BB7-98AA-68D3B9194E9F}" v="28" dt="2021-08-25T05:08:11.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2" autoAdjust="0"/>
    <p:restoredTop sz="86395" autoAdjust="0"/>
  </p:normalViewPr>
  <p:slideViewPr>
    <p:cSldViewPr snapToGrid="0">
      <p:cViewPr varScale="1">
        <p:scale>
          <a:sx n="105" d="100"/>
          <a:sy n="105" d="100"/>
        </p:scale>
        <p:origin x="616" y="19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hika Ojha" userId="S::rojha@iapb.org::089d555d-a8b6-477a-9ea0-03bbd1c03993" providerId="AD" clId="Web-{5A4FCF54-1FF6-BDC5-1E81-B6FA2BA6F62B}"/>
    <pc:docChg chg="modSld">
      <pc:chgData name="Radhika Ojha" userId="S::rojha@iapb.org::089d555d-a8b6-477a-9ea0-03bbd1c03993" providerId="AD" clId="Web-{5A4FCF54-1FF6-BDC5-1E81-B6FA2BA6F62B}" dt="2022-04-19T07:47:45.019" v="32" actId="14100"/>
      <pc:docMkLst>
        <pc:docMk/>
      </pc:docMkLst>
      <pc:sldChg chg="addSp delSp modSp">
        <pc:chgData name="Radhika Ojha" userId="S::rojha@iapb.org::089d555d-a8b6-477a-9ea0-03bbd1c03993" providerId="AD" clId="Web-{5A4FCF54-1FF6-BDC5-1E81-B6FA2BA6F62B}" dt="2022-04-19T07:47:30.940" v="31"/>
        <pc:sldMkLst>
          <pc:docMk/>
          <pc:sldMk cId="441739237" sldId="315"/>
        </pc:sldMkLst>
        <pc:spChg chg="mod">
          <ac:chgData name="Radhika Ojha" userId="S::rojha@iapb.org::089d555d-a8b6-477a-9ea0-03bbd1c03993" providerId="AD" clId="Web-{5A4FCF54-1FF6-BDC5-1E81-B6FA2BA6F62B}" dt="2022-04-19T07:45:46.876" v="4" actId="14100"/>
          <ac:spMkLst>
            <pc:docMk/>
            <pc:sldMk cId="441739237" sldId="315"/>
            <ac:spMk id="2" creationId="{00000000-0000-0000-0000-000000000000}"/>
          </ac:spMkLst>
        </pc:spChg>
        <pc:spChg chg="del mod">
          <ac:chgData name="Radhika Ojha" userId="S::rojha@iapb.org::089d555d-a8b6-477a-9ea0-03bbd1c03993" providerId="AD" clId="Web-{5A4FCF54-1FF6-BDC5-1E81-B6FA2BA6F62B}" dt="2022-04-19T07:46:15.845" v="9"/>
          <ac:spMkLst>
            <pc:docMk/>
            <pc:sldMk cId="441739237" sldId="315"/>
            <ac:spMk id="4" creationId="{00000000-0000-0000-0000-000000000000}"/>
          </ac:spMkLst>
        </pc:spChg>
        <pc:spChg chg="add del mod">
          <ac:chgData name="Radhika Ojha" userId="S::rojha@iapb.org::089d555d-a8b6-477a-9ea0-03bbd1c03993" providerId="AD" clId="Web-{5A4FCF54-1FF6-BDC5-1E81-B6FA2BA6F62B}" dt="2022-04-19T07:45:50.579" v="5"/>
          <ac:spMkLst>
            <pc:docMk/>
            <pc:sldMk cId="441739237" sldId="315"/>
            <ac:spMk id="10" creationId="{5E975F5B-64EC-BD12-6BC9-38A6F0D86635}"/>
          </ac:spMkLst>
        </pc:spChg>
        <pc:spChg chg="add">
          <ac:chgData name="Radhika Ojha" userId="S::rojha@iapb.org::089d555d-a8b6-477a-9ea0-03bbd1c03993" providerId="AD" clId="Web-{5A4FCF54-1FF6-BDC5-1E81-B6FA2BA6F62B}" dt="2022-04-19T07:46:21.361" v="10"/>
          <ac:spMkLst>
            <pc:docMk/>
            <pc:sldMk cId="441739237" sldId="315"/>
            <ac:spMk id="12" creationId="{928058FC-92FE-34F0-6491-BD5F0CA080D7}"/>
          </ac:spMkLst>
        </pc:spChg>
        <pc:picChg chg="add del mod ord">
          <ac:chgData name="Radhika Ojha" userId="S::rojha@iapb.org::089d555d-a8b6-477a-9ea0-03bbd1c03993" providerId="AD" clId="Web-{5A4FCF54-1FF6-BDC5-1E81-B6FA2BA6F62B}" dt="2022-04-19T07:47:28.862" v="30"/>
          <ac:picMkLst>
            <pc:docMk/>
            <pc:sldMk cId="441739237" sldId="315"/>
            <ac:picMk id="5" creationId="{79D42549-93AB-4A37-B8FD-DAEFB2AC8ADC}"/>
          </ac:picMkLst>
        </pc:picChg>
        <pc:picChg chg="add del">
          <ac:chgData name="Radhika Ojha" userId="S::rojha@iapb.org::089d555d-a8b6-477a-9ea0-03bbd1c03993" providerId="AD" clId="Web-{5A4FCF54-1FF6-BDC5-1E81-B6FA2BA6F62B}" dt="2022-04-19T07:47:30.940" v="31"/>
          <ac:picMkLst>
            <pc:docMk/>
            <pc:sldMk cId="441739237" sldId="315"/>
            <ac:picMk id="14" creationId="{1975DA5C-11DC-61D7-09E6-22149AC5F0FA}"/>
          </ac:picMkLst>
        </pc:picChg>
        <pc:picChg chg="add del mod">
          <ac:chgData name="Radhika Ojha" userId="S::rojha@iapb.org::089d555d-a8b6-477a-9ea0-03bbd1c03993" providerId="AD" clId="Web-{5A4FCF54-1FF6-BDC5-1E81-B6FA2BA6F62B}" dt="2022-04-19T07:46:30.111" v="14"/>
          <ac:picMkLst>
            <pc:docMk/>
            <pc:sldMk cId="441739237" sldId="315"/>
            <ac:picMk id="15" creationId="{26C054F5-AE0D-5DF5-2634-63BC6D3AB26F}"/>
          </ac:picMkLst>
        </pc:picChg>
        <pc:picChg chg="add del mod">
          <ac:chgData name="Radhika Ojha" userId="S::rojha@iapb.org::089d555d-a8b6-477a-9ea0-03bbd1c03993" providerId="AD" clId="Web-{5A4FCF54-1FF6-BDC5-1E81-B6FA2BA6F62B}" dt="2022-04-19T07:47:16.081" v="27"/>
          <ac:picMkLst>
            <pc:docMk/>
            <pc:sldMk cId="441739237" sldId="315"/>
            <ac:picMk id="16" creationId="{CD7A1ECA-2AB6-A1DA-6F06-C79A76325B37}"/>
          </ac:picMkLst>
        </pc:picChg>
      </pc:sldChg>
      <pc:sldChg chg="modSp">
        <pc:chgData name="Radhika Ojha" userId="S::rojha@iapb.org::089d555d-a8b6-477a-9ea0-03bbd1c03993" providerId="AD" clId="Web-{5A4FCF54-1FF6-BDC5-1E81-B6FA2BA6F62B}" dt="2022-04-19T07:47:45.019" v="32" actId="14100"/>
        <pc:sldMkLst>
          <pc:docMk/>
          <pc:sldMk cId="2847394943" sldId="316"/>
        </pc:sldMkLst>
        <pc:spChg chg="mod">
          <ac:chgData name="Radhika Ojha" userId="S::rojha@iapb.org::089d555d-a8b6-477a-9ea0-03bbd1c03993" providerId="AD" clId="Web-{5A4FCF54-1FF6-BDC5-1E81-B6FA2BA6F62B}" dt="2022-04-19T07:47:45.019" v="32" actId="14100"/>
          <ac:spMkLst>
            <pc:docMk/>
            <pc:sldMk cId="2847394943" sldId="31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DFAF5-4772-475A-A097-93072D4F035B}" type="datetimeFigureOut">
              <a:rPr lang="en-IN" smtClean="0"/>
              <a:t>19-04-2022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88868-08EF-44BA-8F1D-1D3738054E9E}" type="slidenum">
              <a:rPr lang="en-IN" smtClean="0"/>
              <a:t>‹#›</a:t>
            </a:fld>
            <a:endParaRPr lang="en-IN"/>
          </a:p>
        </p:txBody>
      </p:sp>
    </p:spTree>
    <p:extLst>
      <p:ext uri="{BB962C8B-B14F-4D97-AF65-F5344CB8AC3E}">
        <p14:creationId xmlns:p14="http://schemas.microsoft.com/office/powerpoint/2010/main" val="194630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news-room/fact-sheets/detail/climate-change-and-heal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D688868-08EF-44BA-8F1D-1D3738054E9E}" type="slidenum">
              <a:rPr lang="en-IN" smtClean="0"/>
              <a:t>1</a:t>
            </a:fld>
            <a:endParaRPr lang="en-IN"/>
          </a:p>
        </p:txBody>
      </p:sp>
    </p:spTree>
    <p:extLst>
      <p:ext uri="{BB962C8B-B14F-4D97-AF65-F5344CB8AC3E}">
        <p14:creationId xmlns:p14="http://schemas.microsoft.com/office/powerpoint/2010/main" val="307578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entury Gothic" panose="020B0502020202020204" pitchFamily="34" charset="0"/>
              </a:rPr>
              <a:t>Both resources highlight 10 Key areas of action that individuals and organizations can take</a:t>
            </a:r>
          </a:p>
          <a:p>
            <a:endParaRPr lang="en-US" sz="1200" b="0" i="0" dirty="0">
              <a:solidFill>
                <a:srgbClr val="000000"/>
              </a:solidFill>
              <a:effectLst/>
              <a:latin typeface="Century Gothic" panose="020B0502020202020204" pitchFamily="34" charset="0"/>
            </a:endParaRPr>
          </a:p>
          <a:p>
            <a:endParaRPr lang="en-US" sz="1200" b="0" i="0" dirty="0">
              <a:solidFill>
                <a:srgbClr val="000000"/>
              </a:solidFill>
              <a:effectLst/>
              <a:latin typeface="Century Gothic" panose="020B0502020202020204" pitchFamily="34" charset="0"/>
            </a:endParaRPr>
          </a:p>
          <a:p>
            <a:r>
              <a:rPr lang="en-US" sz="1200" b="0" i="0" dirty="0">
                <a:solidFill>
                  <a:srgbClr val="000000"/>
                </a:solidFill>
                <a:effectLst/>
                <a:latin typeface="Century Gothic" panose="020B0502020202020204" pitchFamily="34" charset="0"/>
              </a:rPr>
              <a:t>Extra note: 4 </a:t>
            </a:r>
            <a:r>
              <a:rPr lang="en-US" sz="1200" b="0" i="0" dirty="0" err="1">
                <a:solidFill>
                  <a:srgbClr val="000000"/>
                </a:solidFill>
                <a:effectLst/>
                <a:latin typeface="Century Gothic" panose="020B0502020202020204" pitchFamily="34" charset="0"/>
              </a:rPr>
              <a:t>principles</a:t>
            </a:r>
            <a:r>
              <a:rPr lang="en-US" sz="1200" b="0" i="0" baseline="30000" dirty="0" err="1">
                <a:solidFill>
                  <a:srgbClr val="000000"/>
                </a:solidFill>
                <a:effectLst/>
                <a:latin typeface="Century Gothic" panose="020B0502020202020204" pitchFamily="34" charset="0"/>
              </a:rPr>
              <a:t>xiii</a:t>
            </a:r>
            <a:r>
              <a:rPr lang="en-US" sz="1200" b="0" i="0" dirty="0">
                <a:solidFill>
                  <a:srgbClr val="000000"/>
                </a:solidFill>
                <a:effectLst/>
                <a:latin typeface="Century Gothic" panose="020B0502020202020204" pitchFamily="34" charset="0"/>
              </a:rPr>
              <a:t> of sustainable clinical practice includes: prevention, patient empowerment, lean eye health service delivery and the use of medical procedures and technologies which have a lower environmental impact.</a:t>
            </a:r>
            <a:endParaRPr lang="en-AU" dirty="0">
              <a:latin typeface="Century Gothic" panose="020B0502020202020204" pitchFamily="34" charset="0"/>
            </a:endParaRPr>
          </a:p>
          <a:p>
            <a:endParaRPr lang="en-IN" dirty="0"/>
          </a:p>
        </p:txBody>
      </p:sp>
      <p:sp>
        <p:nvSpPr>
          <p:cNvPr id="4" name="Slide Number Placeholder 3"/>
          <p:cNvSpPr>
            <a:spLocks noGrp="1"/>
          </p:cNvSpPr>
          <p:nvPr>
            <p:ph type="sldNum" sz="quarter" idx="10"/>
          </p:nvPr>
        </p:nvSpPr>
        <p:spPr/>
        <p:txBody>
          <a:bodyPr/>
          <a:lstStyle/>
          <a:p>
            <a:fld id="{AD688868-08EF-44BA-8F1D-1D3738054E9E}" type="slidenum">
              <a:rPr lang="en-IN" smtClean="0"/>
              <a:t>10</a:t>
            </a:fld>
            <a:endParaRPr lang="en-IN"/>
          </a:p>
        </p:txBody>
      </p:sp>
    </p:spTree>
    <p:extLst>
      <p:ext uri="{BB962C8B-B14F-4D97-AF65-F5344CB8AC3E}">
        <p14:creationId xmlns:p14="http://schemas.microsoft.com/office/powerpoint/2010/main" val="70814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latin typeface="Century Gothic" panose="020B0502020202020204" pitchFamily="34" charset="0"/>
              </a:rPr>
              <a:t>For short presentations, consider removing this slide.</a:t>
            </a:r>
          </a:p>
          <a:p>
            <a:r>
              <a:rPr lang="en-AU" sz="1200" b="0" i="1" u="none" strike="noStrike" baseline="0" dirty="0">
                <a:latin typeface="Century Gothic" panose="020B0502020202020204" pitchFamily="34" charset="0"/>
              </a:rPr>
              <a:t>Presenter can reduce slide text based on presenting context</a:t>
            </a:r>
          </a:p>
          <a:p>
            <a:endParaRPr lang="en-AU" sz="1200" b="1"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latin typeface="Century Gothic" panose="020B0502020202020204" pitchFamily="34" charset="0"/>
              </a:rPr>
              <a:t>- Acknowledge a climate emergency and commit to climate action publicly</a:t>
            </a:r>
            <a:r>
              <a:rPr lang="en-AU" sz="1200" b="0" i="0" u="none" strike="noStrike" baseline="0" dirty="0">
                <a:latin typeface="Century Gothic" panose="020B0502020202020204" pitchFamily="34" charset="0"/>
              </a:rPr>
              <a:t>, such as developing an environmental policy or position statement on your website to show your commitment to environmental sustainability and climate action.</a:t>
            </a:r>
          </a:p>
          <a:p>
            <a:r>
              <a:rPr lang="en-AU" sz="1200" b="1" i="0" u="none" strike="noStrike" baseline="0" dirty="0">
                <a:latin typeface="Century Gothic" panose="020B0502020202020204" pitchFamily="34" charset="0"/>
              </a:rPr>
              <a:t>• Prioritise and resource climate change initiatives</a:t>
            </a:r>
            <a:r>
              <a:rPr lang="en-AU" sz="1200" b="0" i="0" u="none" strike="noStrike" baseline="0" dirty="0">
                <a:latin typeface="Century Gothic" panose="020B0502020202020204" pitchFamily="34" charset="0"/>
              </a:rPr>
              <a:t>, including behaviour change through policies, within your organisation </a:t>
            </a:r>
          </a:p>
          <a:p>
            <a:r>
              <a:rPr lang="en-AU" sz="1200" b="1" i="0" u="none" strike="noStrike" baseline="0" dirty="0">
                <a:latin typeface="Century Gothic" panose="020B0502020202020204" pitchFamily="34" charset="0"/>
              </a:rPr>
              <a:t>• Identify a sponsor/ champion </a:t>
            </a:r>
            <a:r>
              <a:rPr lang="en-AU" sz="1200" b="0" i="0" u="none" strike="noStrike" baseline="0" dirty="0">
                <a:latin typeface="Century Gothic" panose="020B0502020202020204" pitchFamily="34" charset="0"/>
              </a:rPr>
              <a:t>of environmental sustainability at board/ executive level </a:t>
            </a:r>
          </a:p>
          <a:p>
            <a:r>
              <a:rPr lang="en-AU" sz="1200" b="1" i="0" u="none" strike="noStrike" baseline="0" dirty="0">
                <a:latin typeface="Century Gothic" panose="020B0502020202020204" pitchFamily="34" charset="0"/>
              </a:rPr>
              <a:t>• Develop a policy </a:t>
            </a:r>
            <a:r>
              <a:rPr lang="en-AU" sz="1200" b="0" i="0" u="none" strike="noStrike" baseline="0" dirty="0">
                <a:latin typeface="Century Gothic" panose="020B0502020202020204" pitchFamily="34" charset="0"/>
              </a:rPr>
              <a:t>to set guidelines for your organisation and employees to follow to implement environmental sustainability strategies and address climate action.</a:t>
            </a:r>
          </a:p>
          <a:p>
            <a:r>
              <a:rPr lang="en-AU" sz="1200" b="1" i="0" u="none" strike="noStrike" baseline="0" dirty="0">
                <a:latin typeface="Century Gothic" panose="020B0502020202020204" pitchFamily="34" charset="0"/>
              </a:rPr>
              <a:t>• Engage all departments in the development of an environmental sustainability strategy </a:t>
            </a:r>
            <a:r>
              <a:rPr lang="en-AU" sz="1200" b="0" i="0" u="none" strike="noStrike" baseline="0" dirty="0">
                <a:latin typeface="Century Gothic" panose="020B0502020202020204" pitchFamily="34" charset="0"/>
              </a:rPr>
              <a:t>and supporting actions</a:t>
            </a:r>
          </a:p>
          <a:p>
            <a:r>
              <a:rPr lang="en-AU" sz="1200" b="1" i="0" u="none" strike="noStrike" baseline="0" dirty="0">
                <a:latin typeface="Century Gothic" panose="020B0502020202020204" pitchFamily="34" charset="0"/>
              </a:rPr>
              <a:t>• Establish a framework </a:t>
            </a:r>
            <a:r>
              <a:rPr lang="en-AU" sz="1200" b="0" i="0" u="none" strike="noStrike" baseline="0" dirty="0">
                <a:latin typeface="Century Gothic" panose="020B0502020202020204" pitchFamily="34" charset="0"/>
              </a:rPr>
              <a:t>for regular assessment and internal and external reporting on progress towards environmental sustainability targets, such as emissions reductions and sustainable development goals. Ensure the framework promotes equity and fairness for vulnerable populations, particularly girls and women, to avoid exacerbating inequalities from climate action strategies.</a:t>
            </a:r>
          </a:p>
          <a:p>
            <a:r>
              <a:rPr lang="en-AU" sz="1200" b="1" i="0" u="none" strike="noStrike" baseline="0" dirty="0">
                <a:latin typeface="Century Gothic" panose="020B0502020202020204" pitchFamily="34" charset="0"/>
              </a:rPr>
              <a:t>• Clearly communicate </a:t>
            </a:r>
            <a:r>
              <a:rPr lang="en-AU" sz="1200" b="0" i="0" u="none" strike="noStrike" baseline="0" dirty="0">
                <a:latin typeface="Century Gothic" panose="020B0502020202020204" pitchFamily="34" charset="0"/>
              </a:rPr>
              <a:t>climate action commitment, policy and actions internally to all staff, such as induction training and on noticeboards</a:t>
            </a:r>
          </a:p>
          <a:p>
            <a:r>
              <a:rPr lang="en-AU" sz="1200" b="1" i="0" u="none" strike="noStrike" baseline="0" dirty="0">
                <a:latin typeface="Century Gothic" panose="020B0502020202020204" pitchFamily="34" charset="0"/>
              </a:rPr>
              <a:t>• Develop or join cross-sector coalitions </a:t>
            </a:r>
            <a:r>
              <a:rPr lang="en-AU" sz="1200" b="0" i="0" u="none" strike="noStrike" baseline="0" dirty="0">
                <a:latin typeface="Century Gothic" panose="020B0502020202020204" pitchFamily="34" charset="0"/>
              </a:rPr>
              <a:t>working towards climate action and environmental sustainability </a:t>
            </a:r>
          </a:p>
          <a:p>
            <a:r>
              <a:rPr lang="en-AU" sz="1200" b="1" i="0" u="none" strike="noStrike" baseline="0" dirty="0">
                <a:latin typeface="Century Gothic" panose="020B0502020202020204" pitchFamily="34" charset="0"/>
              </a:rPr>
              <a:t>• Consider how vulnerable populations</a:t>
            </a:r>
            <a:r>
              <a:rPr lang="en-AU" sz="1200" b="0" i="0" u="none" strike="noStrike" baseline="0" dirty="0">
                <a:latin typeface="Century Gothic" panose="020B0502020202020204" pitchFamily="34" charset="0"/>
              </a:rPr>
              <a:t>, particularly girls and women, can actively participate and benefit from environmental sustainability strategies.</a:t>
            </a:r>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11</a:t>
            </a:fld>
            <a:endParaRPr lang="en-IN"/>
          </a:p>
        </p:txBody>
      </p:sp>
    </p:spTree>
    <p:extLst>
      <p:ext uri="{BB962C8B-B14F-4D97-AF65-F5344CB8AC3E}">
        <p14:creationId xmlns:p14="http://schemas.microsoft.com/office/powerpoint/2010/main" val="350331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pPr marL="0" indent="0">
              <a:buFont typeface="Arial" panose="020B0604020202020204" pitchFamily="34" charset="0"/>
              <a:buNone/>
            </a:pPr>
            <a:r>
              <a:rPr lang="en-AU" sz="1200" b="1" i="0" u="none" strike="noStrike" baseline="0" dirty="0">
                <a:latin typeface="Century Gothic" panose="020B0502020202020204" pitchFamily="34" charset="0"/>
              </a:rPr>
              <a:t>- Embed environmental sustainability into your advocacy</a:t>
            </a:r>
            <a:r>
              <a:rPr lang="en-AU" sz="1200" b="0" i="0" u="none" strike="noStrike" baseline="0" dirty="0">
                <a:latin typeface="Century Gothic" panose="020B0502020202020204" pitchFamily="34" charset="0"/>
              </a:rPr>
              <a:t>, so it becomes part of core business. </a:t>
            </a:r>
          </a:p>
          <a:p>
            <a:r>
              <a:rPr lang="en-AU" sz="1200" b="1" i="0" u="none" strike="noStrike" baseline="0" dirty="0">
                <a:latin typeface="Century Gothic" panose="020B0502020202020204" pitchFamily="34" charset="0"/>
              </a:rPr>
              <a:t>• Declare a climate emergency </a:t>
            </a:r>
            <a:r>
              <a:rPr lang="en-AU" sz="1200" b="0" i="0" u="none" strike="noStrike" baseline="0" dirty="0">
                <a:latin typeface="Century Gothic" panose="020B0502020202020204" pitchFamily="34" charset="0"/>
              </a:rPr>
              <a:t>to raise awareness and emphasise the urgency of climate change. </a:t>
            </a:r>
          </a:p>
          <a:p>
            <a:r>
              <a:rPr lang="en-AU" sz="1200" b="1" i="0" u="none" strike="noStrike" baseline="0" dirty="0">
                <a:latin typeface="Century Gothic" panose="020B0502020202020204" pitchFamily="34" charset="0"/>
              </a:rPr>
              <a:t>• Make every contact count: </a:t>
            </a:r>
            <a:endParaRPr lang="en-AU" sz="1200" b="0" i="0" u="none" strike="noStrike" baseline="0" dirty="0">
              <a:latin typeface="Century Gothic" panose="020B0502020202020204" pitchFamily="34" charset="0"/>
            </a:endParaRPr>
          </a:p>
          <a:p>
            <a:r>
              <a:rPr lang="en-AU" sz="1200" b="0" i="0" u="none" strike="noStrike" baseline="0" dirty="0">
                <a:latin typeface="Century Gothic" panose="020B0502020202020204" pitchFamily="34" charset="0"/>
              </a:rPr>
              <a:t>- Advocate for environmental sustainability in partnership working: The more organisations recognize the urgency of climate change, the easier it will be to take action. Use the opportunity to ‘create’ new advocates. </a:t>
            </a:r>
          </a:p>
          <a:p>
            <a:r>
              <a:rPr lang="en-AU" sz="1200" b="0" i="0" u="none" strike="noStrike" baseline="0" dirty="0">
                <a:latin typeface="Century Gothic" panose="020B0502020202020204" pitchFamily="34" charset="0"/>
              </a:rPr>
              <a:t>- Raise environmental sustainability at events for eye health by making the event environmentally sustainable and also lobbying for environmentally sustainable eye health practice. </a:t>
            </a:r>
          </a:p>
          <a:p>
            <a:r>
              <a:rPr lang="en-AU" sz="1200" b="1" i="0" u="none" strike="noStrike" baseline="0" dirty="0">
                <a:latin typeface="Century Gothic" panose="020B0502020202020204" pitchFamily="34" charset="0"/>
              </a:rPr>
              <a:t>• ‘Use’ your voice. </a:t>
            </a:r>
            <a:r>
              <a:rPr lang="en-AU" sz="1200" b="0" i="0" u="none" strike="noStrike" baseline="0" dirty="0">
                <a:latin typeface="Century Gothic" panose="020B0502020202020204" pitchFamily="34" charset="0"/>
              </a:rPr>
              <a:t>Eye health professionals are well respected. Use your voice to advocate for environmentally sustainable eye health practices. </a:t>
            </a:r>
          </a:p>
          <a:p>
            <a:r>
              <a:rPr lang="en-AU" sz="1200" b="1" i="0" u="none" strike="noStrike" baseline="0" dirty="0">
                <a:latin typeface="Century Gothic" panose="020B0502020202020204" pitchFamily="34" charset="0"/>
              </a:rPr>
              <a:t>• Collaborate and include representatives from vulnerable populations in your discussions and plans. </a:t>
            </a:r>
            <a:r>
              <a:rPr lang="en-AU" sz="1200" b="0" i="0" u="none" strike="noStrike" baseline="0" dirty="0">
                <a:latin typeface="Century Gothic" panose="020B0502020202020204" pitchFamily="34" charset="0"/>
              </a:rPr>
              <a:t>Vulnerable populations are disproportionately affected by the adverse effects of the climate crisis and their voice needs to be heard, e.g. invite Disability People Organisations, Women and Elderly Groups, representatives from ethnic minorities. </a:t>
            </a:r>
          </a:p>
          <a:p>
            <a:r>
              <a:rPr lang="en-AU" sz="1200" b="1" i="0" u="none" strike="noStrike" baseline="0" dirty="0">
                <a:latin typeface="Century Gothic" panose="020B0502020202020204" pitchFamily="34" charset="0"/>
              </a:rPr>
              <a:t>• Create awareness </a:t>
            </a:r>
            <a:r>
              <a:rPr lang="en-AU" sz="1200" b="0" i="0" u="none" strike="noStrike" baseline="0" dirty="0">
                <a:latin typeface="Century Gothic" panose="020B0502020202020204" pitchFamily="34" charset="0"/>
              </a:rPr>
              <a:t>of the links between environmental sustainability and the health/ eye health of poor communities </a:t>
            </a:r>
          </a:p>
          <a:p>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17 highlights the role of inclusive, interdisciplinary and multi-sectoral partnerships to realize the potential of the sustainable development agenda and ensure no-one is left behind. Strong partnerships at the local, national, regional and global level are critical to build shared values, knowledge exchange and collaboration. Coalitions of diverse partners can also mobilise resources and combine their voice to advocate for increased attention and investment in sustainability efforts.</a:t>
            </a:r>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12</a:t>
            </a:fld>
            <a:endParaRPr lang="en-IN"/>
          </a:p>
        </p:txBody>
      </p:sp>
    </p:spTree>
    <p:extLst>
      <p:ext uri="{BB962C8B-B14F-4D97-AF65-F5344CB8AC3E}">
        <p14:creationId xmlns:p14="http://schemas.microsoft.com/office/powerpoint/2010/main" val="2784174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Engage with suppliers and manufacturers </a:t>
            </a:r>
            <a:r>
              <a:rPr lang="en-AU" sz="1200" b="0" i="0" u="none" strike="noStrike" baseline="0" dirty="0">
                <a:solidFill>
                  <a:srgbClr val="000000"/>
                </a:solidFill>
                <a:latin typeface="Century Gothic" panose="020B0502020202020204" pitchFamily="34" charset="0"/>
              </a:rPr>
              <a:t>to understand environmentally sustainable product options, global trends, emerging innovations and circular economy standards. Focussing on packaging might be a good first step. Procure items that have been made from recycled content – while the end of life of products is hard to control, we can influence the materials used in the products we buy. Therefore, emphasis should be placed on purchasing items that are made from recycled materials. </a:t>
            </a:r>
          </a:p>
          <a:p>
            <a:r>
              <a:rPr lang="en-AU" sz="1200" b="1" i="0" u="none" strike="noStrike" baseline="0" dirty="0">
                <a:solidFill>
                  <a:srgbClr val="000000"/>
                </a:solidFill>
                <a:latin typeface="Century Gothic" panose="020B0502020202020204" pitchFamily="34" charset="0"/>
              </a:rPr>
              <a:t>• Develop a sustainable procurement policy </a:t>
            </a:r>
            <a:r>
              <a:rPr lang="en-AU" sz="1200" b="0" i="0" u="none" strike="noStrike" baseline="0" dirty="0">
                <a:solidFill>
                  <a:srgbClr val="000000"/>
                </a:solidFill>
                <a:latin typeface="Century Gothic" panose="020B0502020202020204" pitchFamily="34" charset="0"/>
              </a:rPr>
              <a:t>and embed environmental criteria in the purchasing process including tender specifications, supplier selection and contract management. Buy products, equipment or services that consume less and have a lower environmental impact during their in-use life and at disposal.</a:t>
            </a:r>
          </a:p>
          <a:p>
            <a:r>
              <a:rPr lang="en-AU" sz="1200" b="1" i="0" u="none" strike="noStrike" baseline="0" dirty="0">
                <a:solidFill>
                  <a:srgbClr val="000000"/>
                </a:solidFill>
                <a:latin typeface="Century Gothic" panose="020B0502020202020204" pitchFamily="34" charset="0"/>
              </a:rPr>
              <a:t>• Assessing the environmental impact of products and services. </a:t>
            </a:r>
            <a:r>
              <a:rPr lang="en-AU" sz="1200" b="0" i="0" u="none" strike="noStrike" baseline="0" dirty="0">
                <a:solidFill>
                  <a:srgbClr val="000000"/>
                </a:solidFill>
                <a:latin typeface="Century Gothic" panose="020B0502020202020204" pitchFamily="34" charset="0"/>
              </a:rPr>
              <a:t>Sustainable health product rankings are available, substitute an existing product or material with an alternative that has less impact on the environment.</a:t>
            </a:r>
          </a:p>
          <a:p>
            <a:r>
              <a:rPr lang="en-AU" sz="1200" b="1" i="0" u="none" strike="noStrike" baseline="0" dirty="0">
                <a:solidFill>
                  <a:srgbClr val="000000"/>
                </a:solidFill>
                <a:latin typeface="Century Gothic" panose="020B0502020202020204" pitchFamily="34" charset="0"/>
              </a:rPr>
              <a:t>• Identify supply chain priority areas. </a:t>
            </a:r>
            <a:r>
              <a:rPr lang="en-AU" sz="1200" b="0" i="0" u="none" strike="noStrike" baseline="0" dirty="0">
                <a:solidFill>
                  <a:srgbClr val="000000"/>
                </a:solidFill>
                <a:latin typeface="Century Gothic" panose="020B0502020202020204" pitchFamily="34" charset="0"/>
              </a:rPr>
              <a:t>IAPB members collectively spend over US$200 million on procurement per year. Collect and analyse expenditure data, identify and target the highest volume items to maximise buying power as a powerful lever for change.</a:t>
            </a:r>
          </a:p>
          <a:p>
            <a:r>
              <a:rPr lang="en-AU" sz="1200" b="1" i="0" u="none" strike="noStrike" baseline="0" dirty="0">
                <a:solidFill>
                  <a:srgbClr val="000000"/>
                </a:solidFill>
                <a:latin typeface="Century Gothic" panose="020B0502020202020204" pitchFamily="34" charset="0"/>
              </a:rPr>
              <a:t>• Consider </a:t>
            </a:r>
            <a:r>
              <a:rPr lang="en-AU" sz="1200" b="1" i="0" u="none" strike="noStrike" baseline="0" dirty="0" err="1">
                <a:solidFill>
                  <a:srgbClr val="000000"/>
                </a:solidFill>
                <a:latin typeface="Century Gothic" panose="020B0502020202020204" pitchFamily="34" charset="0"/>
              </a:rPr>
              <a:t>reusables</a:t>
            </a:r>
            <a:r>
              <a:rPr lang="en-AU" sz="1200" b="1" i="0" u="none" strike="noStrike" baseline="0" dirty="0">
                <a:solidFill>
                  <a:srgbClr val="000000"/>
                </a:solidFill>
                <a:latin typeface="Century Gothic" panose="020B0502020202020204" pitchFamily="34" charset="0"/>
              </a:rPr>
              <a:t> vs single use. </a:t>
            </a:r>
            <a:r>
              <a:rPr lang="en-AU" sz="1200" b="0" i="0" u="none" strike="noStrike" baseline="0" dirty="0">
                <a:solidFill>
                  <a:srgbClr val="000000"/>
                </a:solidFill>
                <a:latin typeface="Century Gothic" panose="020B0502020202020204" pitchFamily="34" charset="0"/>
              </a:rPr>
              <a:t>In recent years the utilisation of single use instruments has increased massively contributing to the global plastic pollution, with medical plastic currently 2% of total plastics production by value23. Increase the focus and value of sanitisation in operations, use reusable items where possible. Where </a:t>
            </a:r>
            <a:r>
              <a:rPr lang="en-AU" sz="1200" b="0" i="0" u="none" strike="noStrike" baseline="0" dirty="0" err="1">
                <a:solidFill>
                  <a:srgbClr val="000000"/>
                </a:solidFill>
                <a:latin typeface="Century Gothic" panose="020B0502020202020204" pitchFamily="34" charset="0"/>
              </a:rPr>
              <a:t>reusables</a:t>
            </a:r>
            <a:r>
              <a:rPr lang="en-AU" sz="1200" b="0" i="0" u="none" strike="noStrike" baseline="0" dirty="0">
                <a:solidFill>
                  <a:srgbClr val="000000"/>
                </a:solidFill>
                <a:latin typeface="Century Gothic" panose="020B0502020202020204" pitchFamily="34" charset="0"/>
              </a:rPr>
              <a:t> are not practical include effective waste management practices to minimise the impact on healthcare workers, the environment and the community.</a:t>
            </a:r>
          </a:p>
          <a:p>
            <a:r>
              <a:rPr lang="en-AU" sz="1200" b="1" i="0" u="none" strike="noStrike" baseline="0" dirty="0">
                <a:solidFill>
                  <a:srgbClr val="000000"/>
                </a:solidFill>
                <a:latin typeface="Century Gothic" panose="020B0502020202020204" pitchFamily="34" charset="0"/>
              </a:rPr>
              <a:t>• Buy locally. </a:t>
            </a:r>
            <a:r>
              <a:rPr lang="en-AU" sz="1200" b="0" i="0" u="none" strike="noStrike" baseline="0" dirty="0">
                <a:solidFill>
                  <a:srgbClr val="000000"/>
                </a:solidFill>
                <a:latin typeface="Century Gothic" panose="020B0502020202020204" pitchFamily="34" charset="0"/>
              </a:rPr>
              <a:t>Using high quality local suppliers/distributors presents an opportunity to boost the country’s economy, offering local employment opportunities. This is particularly important for low- and middle-income countries (LMICs). Using local suppliers might result in a decrease in supply chain emissions by reducing GHG emissions associated with transport and increase economic opportunity in the local community. </a:t>
            </a:r>
          </a:p>
          <a:p>
            <a:r>
              <a:rPr lang="en-AU" sz="1200" b="1" i="0" u="none" strike="noStrike" baseline="0" dirty="0">
                <a:solidFill>
                  <a:srgbClr val="000000"/>
                </a:solidFill>
                <a:latin typeface="Century Gothic" panose="020B0502020202020204" pitchFamily="34" charset="0"/>
              </a:rPr>
              <a:t>• Encourage a plant-based diet. </a:t>
            </a:r>
            <a:r>
              <a:rPr lang="en-AU" sz="1200" b="0" i="0" u="none" strike="noStrike" baseline="0" dirty="0">
                <a:solidFill>
                  <a:srgbClr val="000000"/>
                </a:solidFill>
                <a:latin typeface="Century Gothic" panose="020B0502020202020204" pitchFamily="34" charset="0"/>
              </a:rPr>
              <a:t>Animal agriculture puts a lot of stress on the environment, using many natural resources and producing large amounts of methane, an extremely potent greenhouse gas. The United Nations is one of the most significant ways for individuals and organizations to reduce greenhouse gases. As an organisation, you can take the opportunity to encourage plant-based diets, by ensuring meals that are provided during work events such as conferences, meetings, and training sessions, to be centred around plants. </a:t>
            </a:r>
          </a:p>
          <a:p>
            <a:r>
              <a:rPr lang="en-AU" sz="1200" b="1" i="0" u="none" strike="noStrike" baseline="0" dirty="0">
                <a:solidFill>
                  <a:srgbClr val="000000"/>
                </a:solidFill>
                <a:latin typeface="Century Gothic" panose="020B0502020202020204" pitchFamily="34" charset="0"/>
              </a:rPr>
              <a:t>• Manage assets. </a:t>
            </a:r>
            <a:r>
              <a:rPr lang="en-AU" sz="1200" b="0" i="0" u="none" strike="noStrike" baseline="0" dirty="0">
                <a:solidFill>
                  <a:srgbClr val="000000"/>
                </a:solidFill>
                <a:latin typeface="Century Gothic" panose="020B0502020202020204" pitchFamily="34" charset="0"/>
              </a:rPr>
              <a:t>As the manufacturing of any new item has a carbon cost, reducing the demand for new items reduces the impact on the environment. Regular preventative maintenance and repair of medical equipment extends its lifetime but is also important to ensure optimal and uninterrupted delivery of services, especially in remote areas, where the delivery of new equipment is more difficult. When equipment has reached its end of life and cannot any longer be maintained and repaired, consider if it could be repurposed or, if that is not possible, recycled.</a:t>
            </a:r>
          </a:p>
          <a:p>
            <a:r>
              <a:rPr lang="en-AU" sz="1200" b="1" i="0" u="none" strike="noStrike" baseline="0" dirty="0">
                <a:solidFill>
                  <a:srgbClr val="000000"/>
                </a:solidFill>
                <a:latin typeface="Century Gothic" panose="020B0502020202020204" pitchFamily="34" charset="0"/>
              </a:rPr>
              <a:t>• Assist procurement teams in working with health staff on the ground. </a:t>
            </a:r>
            <a:r>
              <a:rPr lang="en-AU" sz="1200" b="0" i="0" u="none" strike="noStrike" baseline="0" dirty="0">
                <a:solidFill>
                  <a:srgbClr val="000000"/>
                </a:solidFill>
                <a:latin typeface="Century Gothic" panose="020B0502020202020204" pitchFamily="34" charset="0"/>
              </a:rPr>
              <a:t>There is a need to close the feed-back loop between procurement, utilisation, maintenance and disposal. Often there is very little or no communication between the procurement team and the health staff on the ground. This makes it difficult for procurers to tailor and review their procurement decisions to the needs of the health staff as procurement staff have limited clinical knowledge. Efficiency opportunities in utilisation are likely to be missed, for example, disposing of eye drops after one use when they could have been used for other patients. Lack of communication encourages unnecessary purchase or renewal of products, increased waste and hampers discussion of alternative solutions. </a:t>
            </a:r>
          </a:p>
          <a:p>
            <a:r>
              <a:rPr lang="en-AU" sz="1200" b="1" i="0" u="none" strike="noStrike" baseline="0" dirty="0">
                <a:solidFill>
                  <a:srgbClr val="000000"/>
                </a:solidFill>
                <a:latin typeface="Century Gothic" panose="020B0502020202020204" pitchFamily="34" charset="0"/>
              </a:rPr>
              <a:t>• Manage waste and hazardous chemicals. </a:t>
            </a:r>
            <a:r>
              <a:rPr lang="en-AU" sz="1200" b="0" i="0" u="none" strike="noStrike" baseline="0" dirty="0">
                <a:solidFill>
                  <a:srgbClr val="000000"/>
                </a:solidFill>
                <a:latin typeface="Century Gothic" panose="020B0502020202020204" pitchFamily="34" charset="0"/>
              </a:rPr>
              <a:t>Review policies, protocols and practice to minimize the production of healthcare waste. Substitute or minimize products using hazardous chemicals with less hazardous alternatives to reduce costs, consumption and the carbon footprint. </a:t>
            </a:r>
          </a:p>
          <a:p>
            <a:endParaRPr lang="en-AU" sz="1200" b="1"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Actions for the Eye Health Community</a:t>
            </a:r>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 Explore the potential for collective bargaining. </a:t>
            </a:r>
            <a:r>
              <a:rPr lang="en-AU" sz="1200" b="0" i="0" u="none" strike="noStrike" baseline="0" dirty="0">
                <a:solidFill>
                  <a:srgbClr val="000000"/>
                </a:solidFill>
                <a:latin typeface="Century Gothic" panose="020B0502020202020204" pitchFamily="34" charset="0"/>
              </a:rPr>
              <a:t>The combined purchasing power of all IAPB members is considerable. Leveraging purchasing power to understand and engage with manufacturers and suppliers, reduces costs, creates supply chain efficiencies and improves shared environmental sustainability goals and targets to support the circular economy. </a:t>
            </a:r>
          </a:p>
          <a:p>
            <a:r>
              <a:rPr lang="en-AU" sz="1200" b="1" i="0" u="none" strike="noStrike" baseline="0" dirty="0">
                <a:solidFill>
                  <a:srgbClr val="000000"/>
                </a:solidFill>
                <a:latin typeface="Century Gothic" panose="020B0502020202020204" pitchFamily="34" charset="0"/>
              </a:rPr>
              <a:t>• Develop training in sustainable procurement. </a:t>
            </a:r>
            <a:r>
              <a:rPr lang="en-AU" sz="1200" b="0" i="0" u="none" strike="noStrike" baseline="0" dirty="0">
                <a:solidFill>
                  <a:srgbClr val="000000"/>
                </a:solidFill>
                <a:latin typeface="Century Gothic" panose="020B0502020202020204" pitchFamily="34" charset="0"/>
              </a:rPr>
              <a:t>Informed and capable procurers who are able to embed environmental sustainability into the procurement process are essential. Organisations who have embedded sustainability in their procurement processes could support and train other organisations in doing so.</a:t>
            </a:r>
          </a:p>
          <a:p>
            <a:r>
              <a:rPr lang="en-AU" sz="1200" b="1" i="0" u="none" strike="noStrike" baseline="0" dirty="0">
                <a:solidFill>
                  <a:srgbClr val="000000"/>
                </a:solidFill>
                <a:latin typeface="Century Gothic" panose="020B0502020202020204" pitchFamily="34" charset="0"/>
              </a:rPr>
              <a:t>• Develop case studies in sustainable procurement</a:t>
            </a:r>
            <a:r>
              <a:rPr lang="en-AU" sz="1200" b="0" i="0" u="none" strike="noStrike" baseline="0" dirty="0">
                <a:solidFill>
                  <a:srgbClr val="000000"/>
                </a:solidFill>
                <a:latin typeface="Century Gothic" panose="020B0502020202020204" pitchFamily="34" charset="0"/>
              </a:rPr>
              <a:t>. Case studies offer very practical illustrations of how projects can be implemented and are an opportunity to celebrate successful achievements. The CAWG page on the IAPB website includes resources and case studies. Organisations who have got case studies to share are encouraged to get in touch with CAWG (https://www.iapb.org/learn/work-groups/climate-action/).</a:t>
            </a:r>
          </a:p>
          <a:p>
            <a:r>
              <a:rPr lang="en-AU" sz="1200" b="1" i="0" u="none" strike="noStrike" baseline="0" dirty="0">
                <a:solidFill>
                  <a:srgbClr val="000000"/>
                </a:solidFill>
                <a:latin typeface="Century Gothic" panose="020B0502020202020204" pitchFamily="34" charset="0"/>
              </a:rPr>
              <a:t>• Develop a toolkit </a:t>
            </a:r>
            <a:r>
              <a:rPr lang="en-AU" sz="1200" b="0" i="0" u="none" strike="noStrike" baseline="0" dirty="0">
                <a:solidFill>
                  <a:srgbClr val="000000"/>
                </a:solidFill>
                <a:latin typeface="Century Gothic" panose="020B0502020202020204" pitchFamily="34" charset="0"/>
              </a:rPr>
              <a:t>for organisations, which are looking for more information on environmentally sustainable procurement practices. A toolkit in the area could offer a step by step guide in how to implement it. </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12 is actively promoting sustainability consciousness throughout the manufacturing (production) and use (consumption) of goods and/or services across the supply chain. However, the 2019 SDG update has warned that worldwide total and individual material consumption has expanded rapidly, seriously jeopardizing the achievement of the goal. It is asking for urgent action to prevent over extraction of resources or the degradation of environmental resources, and to include policies that improve resource efficiency, reduce waste and mainstream sustainability practices across all sectors of the economy. </a:t>
            </a:r>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13</a:t>
            </a:fld>
            <a:endParaRPr lang="en-IN"/>
          </a:p>
        </p:txBody>
      </p:sp>
    </p:spTree>
    <p:extLst>
      <p:ext uri="{BB962C8B-B14F-4D97-AF65-F5344CB8AC3E}">
        <p14:creationId xmlns:p14="http://schemas.microsoft.com/office/powerpoint/2010/main" val="1081408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Engage with suppliers and manufacturers </a:t>
            </a:r>
            <a:r>
              <a:rPr lang="en-AU" sz="1200" b="0" i="0" u="none" strike="noStrike" baseline="0" dirty="0">
                <a:solidFill>
                  <a:srgbClr val="000000"/>
                </a:solidFill>
                <a:latin typeface="Century Gothic" panose="020B0502020202020204" pitchFamily="34" charset="0"/>
              </a:rPr>
              <a:t>to understand environmentally sustainable product options, global trends, emerging innovations and circular economy standards. Focussing on packaging might be a good first step. Procure items that have been made from recycled content – while the end of life of products is hard to control, we can influence the materials used in the products we buy. Therefore, emphasis should be placed on purchasing items that are made from recycled materials. </a:t>
            </a:r>
          </a:p>
          <a:p>
            <a:r>
              <a:rPr lang="en-AU" sz="1200" b="1" i="0" u="none" strike="noStrike" baseline="0" dirty="0">
                <a:solidFill>
                  <a:srgbClr val="000000"/>
                </a:solidFill>
                <a:latin typeface="Century Gothic" panose="020B0502020202020204" pitchFamily="34" charset="0"/>
              </a:rPr>
              <a:t>• Develop a sustainable procurement policy </a:t>
            </a:r>
            <a:r>
              <a:rPr lang="en-AU" sz="1200" b="0" i="0" u="none" strike="noStrike" baseline="0" dirty="0">
                <a:solidFill>
                  <a:srgbClr val="000000"/>
                </a:solidFill>
                <a:latin typeface="Century Gothic" panose="020B0502020202020204" pitchFamily="34" charset="0"/>
              </a:rPr>
              <a:t>and embed environmental criteria in the purchasing process including tender specifications, supplier selection and contract management. Buy products, equipment or services that consume less and have a lower environmental impact during their in-use life and at disposal.</a:t>
            </a:r>
          </a:p>
          <a:p>
            <a:r>
              <a:rPr lang="en-AU" sz="1200" b="1" i="0" u="none" strike="noStrike" baseline="0" dirty="0">
                <a:solidFill>
                  <a:srgbClr val="000000"/>
                </a:solidFill>
                <a:latin typeface="Century Gothic" panose="020B0502020202020204" pitchFamily="34" charset="0"/>
              </a:rPr>
              <a:t>• Assessing the environmental impact of products and services. </a:t>
            </a:r>
            <a:r>
              <a:rPr lang="en-AU" sz="1200" b="0" i="0" u="none" strike="noStrike" baseline="0" dirty="0">
                <a:solidFill>
                  <a:srgbClr val="000000"/>
                </a:solidFill>
                <a:latin typeface="Century Gothic" panose="020B0502020202020204" pitchFamily="34" charset="0"/>
              </a:rPr>
              <a:t>Sustainable health product rankings are available, substitute an existing product or material with an alternative that has less impact on the environment.</a:t>
            </a:r>
          </a:p>
          <a:p>
            <a:r>
              <a:rPr lang="en-AU" sz="1200" b="1" i="0" u="none" strike="noStrike" baseline="0" dirty="0">
                <a:solidFill>
                  <a:srgbClr val="000000"/>
                </a:solidFill>
                <a:latin typeface="Century Gothic" panose="020B0502020202020204" pitchFamily="34" charset="0"/>
              </a:rPr>
              <a:t>• Identify supply chain priority areas. </a:t>
            </a:r>
            <a:r>
              <a:rPr lang="en-AU" sz="1200" b="0" i="0" u="none" strike="noStrike" baseline="0" dirty="0">
                <a:solidFill>
                  <a:srgbClr val="000000"/>
                </a:solidFill>
                <a:latin typeface="Century Gothic" panose="020B0502020202020204" pitchFamily="34" charset="0"/>
              </a:rPr>
              <a:t>IAPB members collectively spend over US$200 million on procurement per year. Collect and analyse expenditure data, identify and target the highest volume items to maximise buying power as a powerful lever for change.</a:t>
            </a:r>
          </a:p>
          <a:p>
            <a:r>
              <a:rPr lang="en-AU" sz="1200" b="1" i="0" u="none" strike="noStrike" baseline="0" dirty="0">
                <a:solidFill>
                  <a:srgbClr val="000000"/>
                </a:solidFill>
                <a:latin typeface="Century Gothic" panose="020B0502020202020204" pitchFamily="34" charset="0"/>
              </a:rPr>
              <a:t>• Consider </a:t>
            </a:r>
            <a:r>
              <a:rPr lang="en-AU" sz="1200" b="1" i="0" u="none" strike="noStrike" baseline="0" dirty="0" err="1">
                <a:solidFill>
                  <a:srgbClr val="000000"/>
                </a:solidFill>
                <a:latin typeface="Century Gothic" panose="020B0502020202020204" pitchFamily="34" charset="0"/>
              </a:rPr>
              <a:t>reusables</a:t>
            </a:r>
            <a:r>
              <a:rPr lang="en-AU" sz="1200" b="1" i="0" u="none" strike="noStrike" baseline="0" dirty="0">
                <a:solidFill>
                  <a:srgbClr val="000000"/>
                </a:solidFill>
                <a:latin typeface="Century Gothic" panose="020B0502020202020204" pitchFamily="34" charset="0"/>
              </a:rPr>
              <a:t> vs single use. </a:t>
            </a:r>
            <a:r>
              <a:rPr lang="en-AU" sz="1200" b="0" i="0" u="none" strike="noStrike" baseline="0" dirty="0">
                <a:solidFill>
                  <a:srgbClr val="000000"/>
                </a:solidFill>
                <a:latin typeface="Century Gothic" panose="020B0502020202020204" pitchFamily="34" charset="0"/>
              </a:rPr>
              <a:t>In recent years the utilisation of single use instruments has increased massively contributing to the global plastic pollution, with medical plastic currently 2% of total plastics production by value23. Increase the focus and value of sanitisation in operations, use reusable items where possible. Where </a:t>
            </a:r>
            <a:r>
              <a:rPr lang="en-AU" sz="1200" b="0" i="0" u="none" strike="noStrike" baseline="0" dirty="0" err="1">
                <a:solidFill>
                  <a:srgbClr val="000000"/>
                </a:solidFill>
                <a:latin typeface="Century Gothic" panose="020B0502020202020204" pitchFamily="34" charset="0"/>
              </a:rPr>
              <a:t>reusables</a:t>
            </a:r>
            <a:r>
              <a:rPr lang="en-AU" sz="1200" b="0" i="0" u="none" strike="noStrike" baseline="0" dirty="0">
                <a:solidFill>
                  <a:srgbClr val="000000"/>
                </a:solidFill>
                <a:latin typeface="Century Gothic" panose="020B0502020202020204" pitchFamily="34" charset="0"/>
              </a:rPr>
              <a:t> are not practical include effective waste management practices to minimise the impact on healthcare workers, the environment and the community.</a:t>
            </a:r>
          </a:p>
          <a:p>
            <a:r>
              <a:rPr lang="en-AU" sz="1200" b="1" i="0" u="none" strike="noStrike" baseline="0" dirty="0">
                <a:solidFill>
                  <a:srgbClr val="000000"/>
                </a:solidFill>
                <a:latin typeface="Century Gothic" panose="020B0502020202020204" pitchFamily="34" charset="0"/>
              </a:rPr>
              <a:t>• Buy locally. </a:t>
            </a:r>
            <a:r>
              <a:rPr lang="en-AU" sz="1200" b="0" i="0" u="none" strike="noStrike" baseline="0" dirty="0">
                <a:solidFill>
                  <a:srgbClr val="000000"/>
                </a:solidFill>
                <a:latin typeface="Century Gothic" panose="020B0502020202020204" pitchFamily="34" charset="0"/>
              </a:rPr>
              <a:t>Using high quality local suppliers/distributors presents an opportunity to boost the country’s economy, offering local employment opportunities. This is particularly important for low- and middle-income countries (LMICs). Using local suppliers might result in a decrease in supply chain emissions by reducing GHG emissions associated with transport and increase economic opportunity in the local community. </a:t>
            </a:r>
          </a:p>
          <a:p>
            <a:r>
              <a:rPr lang="en-AU" sz="1200" b="1" i="0" u="none" strike="noStrike" baseline="0" dirty="0">
                <a:solidFill>
                  <a:srgbClr val="000000"/>
                </a:solidFill>
                <a:latin typeface="Century Gothic" panose="020B0502020202020204" pitchFamily="34" charset="0"/>
              </a:rPr>
              <a:t>• Encourage a plant-based diet. </a:t>
            </a:r>
            <a:r>
              <a:rPr lang="en-AU" sz="1200" b="0" i="0" u="none" strike="noStrike" baseline="0" dirty="0">
                <a:solidFill>
                  <a:srgbClr val="000000"/>
                </a:solidFill>
                <a:latin typeface="Century Gothic" panose="020B0502020202020204" pitchFamily="34" charset="0"/>
              </a:rPr>
              <a:t>Animal agriculture puts a lot of stress on the environment, using many natural resources and producing large amounts of methane, an extremely potent greenhouse gas. The United Nations is one of the most significant ways for individuals and organizations to reduce greenhouse gases. As an organisation, you can take the opportunity to encourage plant-based diets, by ensuring meals that are provided during work events such as conferences, meetings, and training sessions, to be centred around plants. </a:t>
            </a:r>
          </a:p>
          <a:p>
            <a:r>
              <a:rPr lang="en-AU" sz="1200" b="1" i="0" u="none" strike="noStrike" baseline="0" dirty="0">
                <a:solidFill>
                  <a:srgbClr val="000000"/>
                </a:solidFill>
                <a:latin typeface="Century Gothic" panose="020B0502020202020204" pitchFamily="34" charset="0"/>
              </a:rPr>
              <a:t>• Manage assets. </a:t>
            </a:r>
            <a:r>
              <a:rPr lang="en-AU" sz="1200" b="0" i="0" u="none" strike="noStrike" baseline="0" dirty="0">
                <a:solidFill>
                  <a:srgbClr val="000000"/>
                </a:solidFill>
                <a:latin typeface="Century Gothic" panose="020B0502020202020204" pitchFamily="34" charset="0"/>
              </a:rPr>
              <a:t>As the manufacturing of any new item has a carbon cost, reducing the demand for new items reduces the impact on the environment. Regular preventative maintenance and repair of medical equipment extends its lifetime but is also important to ensure optimal and uninterrupted delivery of services, especially in remote areas, where the delivery of new equipment is more difficult. When equipment has reached its end of life and cannot any longer be maintained and repaired, consider if it could be repurposed or, if that is not possible, recycled.</a:t>
            </a:r>
          </a:p>
          <a:p>
            <a:r>
              <a:rPr lang="en-AU" sz="1200" b="1" i="0" u="none" strike="noStrike" baseline="0" dirty="0">
                <a:solidFill>
                  <a:srgbClr val="000000"/>
                </a:solidFill>
                <a:latin typeface="Century Gothic" panose="020B0502020202020204" pitchFamily="34" charset="0"/>
              </a:rPr>
              <a:t>• Assist procurement teams in working with health staff on the ground. </a:t>
            </a:r>
            <a:r>
              <a:rPr lang="en-AU" sz="1200" b="0" i="0" u="none" strike="noStrike" baseline="0" dirty="0">
                <a:solidFill>
                  <a:srgbClr val="000000"/>
                </a:solidFill>
                <a:latin typeface="Century Gothic" panose="020B0502020202020204" pitchFamily="34" charset="0"/>
              </a:rPr>
              <a:t>There is a need to close the feed-back loop between procurement, utilisation, maintenance and disposal. Often there is very little or no communication between the procurement team and the health staff on the ground. This makes it difficult for procurers to tailor and review their procurement decisions to the needs of the health staff as procurement staff have limited clinical knowledge. Efficiency opportunities in utilisation are likely to be missed, for example, disposing of eye drops after one use when they could have been used for other patients. Lack of communication encourages unnecessary purchase or renewal of products, increased waste and hampers discussion of alternative solutions. </a:t>
            </a:r>
          </a:p>
          <a:p>
            <a:r>
              <a:rPr lang="en-AU" sz="1200" b="1" i="0" u="none" strike="noStrike" baseline="0" dirty="0">
                <a:solidFill>
                  <a:srgbClr val="000000"/>
                </a:solidFill>
                <a:latin typeface="Century Gothic" panose="020B0502020202020204" pitchFamily="34" charset="0"/>
              </a:rPr>
              <a:t>• Manage waste and hazardous chemicals. </a:t>
            </a:r>
            <a:r>
              <a:rPr lang="en-AU" sz="1200" b="0" i="0" u="none" strike="noStrike" baseline="0" dirty="0">
                <a:solidFill>
                  <a:srgbClr val="000000"/>
                </a:solidFill>
                <a:latin typeface="Century Gothic" panose="020B0502020202020204" pitchFamily="34" charset="0"/>
              </a:rPr>
              <a:t>Review policies, protocols and practice to minimize the production of healthcare waste. Substitute or minimize products using hazardous chemicals with less hazardous alternatives to reduce costs, consumption and the carbon footprint. </a:t>
            </a:r>
          </a:p>
          <a:p>
            <a:endParaRPr lang="en-AU" sz="1200" b="1"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Actions for the Eye Health Community</a:t>
            </a:r>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 Explore the potential for collective bargaining. </a:t>
            </a:r>
            <a:r>
              <a:rPr lang="en-AU" sz="1200" b="0" i="0" u="none" strike="noStrike" baseline="0" dirty="0">
                <a:solidFill>
                  <a:srgbClr val="000000"/>
                </a:solidFill>
                <a:latin typeface="Century Gothic" panose="020B0502020202020204" pitchFamily="34" charset="0"/>
              </a:rPr>
              <a:t>The combined purchasing power of all IAPB members is considerable. Leveraging purchasing power to understand and engage with manufacturers and suppliers, reduces costs, creates supply chain efficiencies and improves shared environmental sustainability goals and targets to support the circular economy. </a:t>
            </a:r>
          </a:p>
          <a:p>
            <a:r>
              <a:rPr lang="en-AU" sz="1200" b="1" i="0" u="none" strike="noStrike" baseline="0" dirty="0">
                <a:solidFill>
                  <a:srgbClr val="000000"/>
                </a:solidFill>
                <a:latin typeface="Century Gothic" panose="020B0502020202020204" pitchFamily="34" charset="0"/>
              </a:rPr>
              <a:t>• Develop training in sustainable procurement. </a:t>
            </a:r>
            <a:r>
              <a:rPr lang="en-AU" sz="1200" b="0" i="0" u="none" strike="noStrike" baseline="0" dirty="0">
                <a:solidFill>
                  <a:srgbClr val="000000"/>
                </a:solidFill>
                <a:latin typeface="Century Gothic" panose="020B0502020202020204" pitchFamily="34" charset="0"/>
              </a:rPr>
              <a:t>Informed and capable procurers who are able to embed environmental sustainability into the procurement process are essential. Organisations who have embedded sustainability in their procurement processes could support and train other organisations in doing so.</a:t>
            </a:r>
          </a:p>
          <a:p>
            <a:r>
              <a:rPr lang="en-AU" sz="1200" b="1" i="0" u="none" strike="noStrike" baseline="0" dirty="0">
                <a:solidFill>
                  <a:srgbClr val="000000"/>
                </a:solidFill>
                <a:latin typeface="Century Gothic" panose="020B0502020202020204" pitchFamily="34" charset="0"/>
              </a:rPr>
              <a:t>• Develop case studies in sustainable procurement</a:t>
            </a:r>
            <a:r>
              <a:rPr lang="en-AU" sz="1200" b="0" i="0" u="none" strike="noStrike" baseline="0" dirty="0">
                <a:solidFill>
                  <a:srgbClr val="000000"/>
                </a:solidFill>
                <a:latin typeface="Century Gothic" panose="020B0502020202020204" pitchFamily="34" charset="0"/>
              </a:rPr>
              <a:t>. Case studies offer very practical illustrations of how projects can be implemented and are an opportunity to celebrate successful achievements. The CAWG page on the IAPB website includes resources and case studies. Organisations who have got case studies to share are encouraged to get in touch with CAWG (https://www.iapb.org/learn/work-groups/climate-action/).</a:t>
            </a:r>
          </a:p>
          <a:p>
            <a:r>
              <a:rPr lang="en-AU" sz="1200" b="1" i="0" u="none" strike="noStrike" baseline="0" dirty="0">
                <a:solidFill>
                  <a:srgbClr val="000000"/>
                </a:solidFill>
                <a:latin typeface="Century Gothic" panose="020B0502020202020204" pitchFamily="34" charset="0"/>
              </a:rPr>
              <a:t>• Develop a toolkit </a:t>
            </a:r>
            <a:r>
              <a:rPr lang="en-AU" sz="1200" b="0" i="0" u="none" strike="noStrike" baseline="0" dirty="0">
                <a:solidFill>
                  <a:srgbClr val="000000"/>
                </a:solidFill>
                <a:latin typeface="Century Gothic" panose="020B0502020202020204" pitchFamily="34" charset="0"/>
              </a:rPr>
              <a:t>for organisations, which are looking for more information on environmentally sustainable procurement practices. A toolkit in the area could offer a step by step guide in how to implement it. </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12 is actively promoting sustainability consciousness throughout the manufacturing (production) and use (consumption) of goods and/or services across the supply chain. However, the 2019 SDG update has warned that worldwide total and individual material consumption has expanded rapidly, seriously jeopardizing the achievement of the goal. It is asking for urgent action to prevent over extraction of resources or the degradation of environmental resources, and to include policies that improve resource efficiency, reduce waste and mainstream sustainability practices across all sectors of the economy. </a:t>
            </a:r>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14</a:t>
            </a:fld>
            <a:endParaRPr lang="en-IN"/>
          </a:p>
        </p:txBody>
      </p:sp>
    </p:spTree>
    <p:extLst>
      <p:ext uri="{BB962C8B-B14F-4D97-AF65-F5344CB8AC3E}">
        <p14:creationId xmlns:p14="http://schemas.microsoft.com/office/powerpoint/2010/main" val="134058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 Minimise water use. </a:t>
            </a:r>
            <a:r>
              <a:rPr lang="en-AU" sz="1200" b="0" i="0" u="none" strike="noStrike" baseline="0" dirty="0">
                <a:solidFill>
                  <a:srgbClr val="000000"/>
                </a:solidFill>
                <a:latin typeface="Century Gothic" panose="020B0502020202020204" pitchFamily="34" charset="0"/>
              </a:rPr>
              <a:t>In new builds or when refurbishing, install water saving devises such as low flow taps, toilets and fixtures. Consider taps which reduce water use through the way they are operated. For example, a study in the UK has shown that leg operated taps used at scrub sinks use less water than elbow operated taps26. The use of automated taps can also save water. </a:t>
            </a:r>
          </a:p>
          <a:p>
            <a:r>
              <a:rPr lang="en-AU" sz="1200" b="1" i="0" u="none" strike="noStrike" baseline="0" dirty="0">
                <a:solidFill>
                  <a:srgbClr val="000000"/>
                </a:solidFill>
                <a:latin typeface="Century Gothic" panose="020B0502020202020204" pitchFamily="34" charset="0"/>
              </a:rPr>
              <a:t>• Reuse water. </a:t>
            </a:r>
            <a:r>
              <a:rPr lang="en-AU" sz="1200" b="0" i="0" u="none" strike="noStrike" baseline="0" dirty="0">
                <a:solidFill>
                  <a:srgbClr val="000000"/>
                </a:solidFill>
                <a:latin typeface="Century Gothic" panose="020B0502020202020204" pitchFamily="34" charset="0"/>
              </a:rPr>
              <a:t>Explore the collection and use of rainwater and grey water cycling at your healthcare facility. </a:t>
            </a:r>
          </a:p>
          <a:p>
            <a:r>
              <a:rPr lang="en-AU" sz="1200" b="1" i="0" u="none" strike="noStrike" baseline="0" dirty="0">
                <a:solidFill>
                  <a:srgbClr val="000000"/>
                </a:solidFill>
                <a:latin typeface="Century Gothic" panose="020B0502020202020204" pitchFamily="34" charset="0"/>
              </a:rPr>
              <a:t>• Monitor pipes and taps. </a:t>
            </a:r>
            <a:r>
              <a:rPr lang="en-AU" sz="1200" b="0" i="0" u="none" strike="noStrike" baseline="0" dirty="0">
                <a:solidFill>
                  <a:srgbClr val="000000"/>
                </a:solidFill>
                <a:latin typeface="Century Gothic" panose="020B0502020202020204" pitchFamily="34" charset="0"/>
              </a:rPr>
              <a:t>Monitor pipes, taps, toilets and other fixtures for leakages. When leakages occur, repair them quickly. </a:t>
            </a:r>
          </a:p>
          <a:p>
            <a:r>
              <a:rPr lang="en-AU" sz="1200" b="1" i="0" u="none" strike="noStrike" baseline="0" dirty="0">
                <a:solidFill>
                  <a:srgbClr val="000000"/>
                </a:solidFill>
                <a:latin typeface="Century Gothic" panose="020B0502020202020204" pitchFamily="34" charset="0"/>
              </a:rPr>
              <a:t>• Invest in effective wastewater treatment. </a:t>
            </a:r>
            <a:r>
              <a:rPr lang="en-AU" sz="1200" b="0" i="0" u="none" strike="noStrike" baseline="0" dirty="0">
                <a:solidFill>
                  <a:srgbClr val="000000"/>
                </a:solidFill>
                <a:latin typeface="Century Gothic" panose="020B0502020202020204" pitchFamily="34" charset="0"/>
              </a:rPr>
              <a:t>Specially constructed wetlands like at Aravind Eye Hospital in Pondicherry, India, might be a solution for effective wastewater treatment for LMICs.27Such actions may also be critical for protecting local communities from hospital effluent flows. </a:t>
            </a:r>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15</a:t>
            </a:fld>
            <a:endParaRPr lang="en-IN"/>
          </a:p>
        </p:txBody>
      </p:sp>
    </p:spTree>
    <p:extLst>
      <p:ext uri="{BB962C8B-B14F-4D97-AF65-F5344CB8AC3E}">
        <p14:creationId xmlns:p14="http://schemas.microsoft.com/office/powerpoint/2010/main" val="402520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Where possible adopt a circular approach. </a:t>
            </a:r>
            <a:r>
              <a:rPr lang="en-AU" sz="1200" b="0" i="0" u="none" strike="noStrike" baseline="0" dirty="0">
                <a:latin typeface="Century Gothic" panose="020B0502020202020204" pitchFamily="34" charset="0"/>
              </a:rPr>
              <a:t>For example, see if it is possible for suppliers not only to provide your items but to also collect them for recycling, providing a closed loop solution</a:t>
            </a:r>
          </a:p>
          <a:p>
            <a:r>
              <a:rPr lang="en-AU" sz="1200" b="1" i="0" u="none" strike="noStrike" baseline="0" dirty="0">
                <a:latin typeface="Century Gothic" panose="020B0502020202020204" pitchFamily="34" charset="0"/>
              </a:rPr>
              <a:t>• Follow the waste hierarchy ‘reduce, reuse, repair, recycle’: </a:t>
            </a:r>
            <a:endParaRPr lang="en-AU" sz="1200" b="0" i="0" u="none" strike="noStrike" baseline="0" dirty="0">
              <a:latin typeface="Century Gothic" panose="020B0502020202020204" pitchFamily="34" charset="0"/>
            </a:endParaRPr>
          </a:p>
          <a:p>
            <a:r>
              <a:rPr lang="en-AU" sz="1200" b="0" i="0" u="none" strike="noStrike" baseline="0" dirty="0">
                <a:latin typeface="Century Gothic" panose="020B0502020202020204" pitchFamily="34" charset="0"/>
              </a:rPr>
              <a:t>- Explore if there are opportunities to reduce the use of healthcare products and/ or the disposal of unused products. </a:t>
            </a:r>
          </a:p>
          <a:p>
            <a:r>
              <a:rPr lang="en-AU" sz="1200" b="0" i="0" u="none" strike="noStrike" baseline="0" dirty="0">
                <a:latin typeface="Century Gothic" panose="020B0502020202020204" pitchFamily="34" charset="0"/>
              </a:rPr>
              <a:t>- Consider if items, e.g. medical instruments, can be reused; multi-dosed, e.g. in the case of eye drops, could they be used on other patients; or sent home with patients, e.g. in the case of medication can patients take medication prescribed during their stay at a healthcare facility home if they need to continue taking it once discharged. </a:t>
            </a:r>
          </a:p>
          <a:p>
            <a:r>
              <a:rPr lang="en-AU" sz="1200" b="0" i="0" u="none" strike="noStrike" baseline="0" dirty="0">
                <a:latin typeface="Century Gothic" panose="020B0502020202020204" pitchFamily="34" charset="0"/>
              </a:rPr>
              <a:t>- Explore if items can be repaired when damaged - the number of skilled medical equipment technicians is increasing in many LMICs. </a:t>
            </a:r>
          </a:p>
          <a:p>
            <a:r>
              <a:rPr lang="en-AU" sz="1200" b="0" i="0" u="none" strike="noStrike" baseline="0" dirty="0">
                <a:latin typeface="Century Gothic" panose="020B0502020202020204" pitchFamily="34" charset="0"/>
              </a:rPr>
              <a:t>- If items need to be disposed of, find out if there are reprocessing or recycling options.</a:t>
            </a:r>
          </a:p>
          <a:p>
            <a:r>
              <a:rPr lang="en-AU" sz="1200" b="1" i="0" u="none" strike="noStrike" baseline="0" dirty="0">
                <a:latin typeface="Century Gothic" panose="020B0502020202020204" pitchFamily="34" charset="0"/>
              </a:rPr>
              <a:t>• Make waste disposal at your healthcare facility easy. </a:t>
            </a:r>
            <a:r>
              <a:rPr lang="en-AU" sz="1200" b="0" i="0" u="none" strike="noStrike" baseline="0" dirty="0">
                <a:latin typeface="Century Gothic" panose="020B0502020202020204" pitchFamily="34" charset="0"/>
              </a:rPr>
              <a:t>Introduce classification, waste reduction, reuse and recycling procedures for non-hazardous waste. Ensure there are enough bins for each waste stream, that the bins are labelled well, colour coordinated and are easily accessible for everyone, including people with visual and physical impairment. At every bin station there should be a separate bin for each waste stream giving the user the option to recycle </a:t>
            </a:r>
          </a:p>
          <a:p>
            <a:r>
              <a:rPr lang="en-AU" sz="1200" b="1" i="0" u="none" strike="noStrike" baseline="0" dirty="0">
                <a:latin typeface="Century Gothic" panose="020B0502020202020204" pitchFamily="34" charset="0"/>
              </a:rPr>
              <a:t>• Consider for your local context the most appropriate option for safe disposal of hazardous medical waste </a:t>
            </a:r>
            <a:r>
              <a:rPr lang="en-AU" sz="1200" b="0" i="0" u="none" strike="noStrike" baseline="0" dirty="0">
                <a:latin typeface="Century Gothic" panose="020B0502020202020204" pitchFamily="34" charset="0"/>
              </a:rPr>
              <a:t>applicable to your local amenities. Can access to a modern incinerator operating at 850-1100 °C and fitted with special gas-cleaning equipment be secured? Would there be other options, e.g. autoclaving, microwaving, steam treatment integrated with internal mixing to treat medical waste? Are there sufficient resources to operate and maintain any of these solutions?</a:t>
            </a:r>
          </a:p>
          <a:p>
            <a:r>
              <a:rPr lang="en-AU" sz="1200" b="1" i="0" u="none" strike="noStrike" baseline="0" dirty="0">
                <a:latin typeface="Century Gothic" panose="020B0502020202020204" pitchFamily="34" charset="0"/>
              </a:rPr>
              <a:t>• Use and adapt existing guidelines </a:t>
            </a:r>
            <a:r>
              <a:rPr lang="en-AU" sz="1200" b="0" i="0" u="none" strike="noStrike" baseline="0" dirty="0">
                <a:latin typeface="Century Gothic" panose="020B0502020202020204" pitchFamily="34" charset="0"/>
              </a:rPr>
              <a:t>to improve the management of medical and solid waste (for example “Green Hospital checklist” of the “Smart Hospital Initiative” of the Pan-American Health Organization).</a:t>
            </a:r>
            <a:r>
              <a:rPr lang="en-AU" sz="1200" b="0" i="0" u="none" strike="noStrike" baseline="0" dirty="0">
                <a:solidFill>
                  <a:srgbClr val="000000"/>
                </a:solidFill>
                <a:latin typeface="Century Gothic" panose="020B0502020202020204" pitchFamily="34" charset="0"/>
              </a:rPr>
              <a:t>29 </a:t>
            </a: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12 Responsible Consumption and Production</a:t>
            </a:r>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SDG 12 is advocating for environmentally sound management of chemicals and all wastes throughout their life cycle, to significantly reduce air, water and soil pollution, minimising their adverse impacts on human health and the environment.</a:t>
            </a:r>
          </a:p>
          <a:p>
            <a:r>
              <a:rPr lang="en-AU" sz="1200" b="0" i="0" u="none" strike="noStrike" baseline="0" dirty="0">
                <a:solidFill>
                  <a:srgbClr val="000000"/>
                </a:solidFill>
                <a:latin typeface="Century Gothic" panose="020B0502020202020204" pitchFamily="34" charset="0"/>
              </a:rPr>
              <a:t>It is also actively promoting prevention and reduction in waste generation, encouraging waste recycling and reuse. </a:t>
            </a:r>
            <a:endParaRPr lang="en-AU" b="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16</a:t>
            </a:fld>
            <a:endParaRPr lang="en-IN"/>
          </a:p>
        </p:txBody>
      </p:sp>
    </p:spTree>
    <p:extLst>
      <p:ext uri="{BB962C8B-B14F-4D97-AF65-F5344CB8AC3E}">
        <p14:creationId xmlns:p14="http://schemas.microsoft.com/office/powerpoint/2010/main" val="257683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Generally, healthcare facilities, especially bigger, high-volume hospitals, generate a huge amount of traffic.30 This needs to be considered during the planning phase when constructing a new hospital, for example, how will the hospital be connected to existing public transportation systems, are there sufficient and secure parking lots for bicycles to encourage cycling, etc. </a:t>
            </a:r>
            <a:endParaRPr lang="en-AU" sz="1200" b="0" i="0" u="none" strike="noStrike" baseline="0" dirty="0">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For NGOs flying for work often feels unavoidable. Visiting projects and partners across the world and networking at conferences are important. Covid-19, closure of international borders and disruption of air travel has forced organisations worldwide to suspend routine travel, and instead utilise digital technologies for meetings and programme management. Organisations should use this time to reset their expectations and attitudes around travel. Starting to question the necessity of travel can be a first step. Some face to face visits, meetings and conferences are already being held virtually. Digital technologies like video conferencing have greatly improved over recent years. </a:t>
            </a:r>
            <a:endParaRPr lang="en-AU" sz="1200" b="1" i="0" u="none" strike="noStrike" baseline="0" dirty="0">
              <a:latin typeface="Century Gothic" panose="020B0502020202020204" pitchFamily="34" charset="0"/>
            </a:endParaRPr>
          </a:p>
          <a:p>
            <a:endParaRPr lang="en-AU" sz="1200" b="1"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Question the necessity of journeys. </a:t>
            </a:r>
            <a:r>
              <a:rPr lang="en-AU" sz="1200" b="0" i="0" u="none" strike="noStrike" baseline="0" dirty="0">
                <a:latin typeface="Century Gothic" panose="020B0502020202020204" pitchFamily="34" charset="0"/>
              </a:rPr>
              <a:t>This should become part of the organisation’s culture. While some travel may be necessary, reductions can generate significant savings and reduce emissions. </a:t>
            </a:r>
          </a:p>
          <a:p>
            <a:r>
              <a:rPr lang="en-AU" sz="1200" b="1" i="0" u="none" strike="noStrike" baseline="0" dirty="0">
                <a:latin typeface="Century Gothic" panose="020B0502020202020204" pitchFamily="34" charset="0"/>
              </a:rPr>
              <a:t>• Consider video conferencing as an alternative to face to face meetings. </a:t>
            </a:r>
            <a:r>
              <a:rPr lang="en-AU" sz="1200" b="0" i="0" u="none" strike="noStrike" baseline="0" dirty="0">
                <a:latin typeface="Century Gothic" panose="020B0502020202020204" pitchFamily="34" charset="0"/>
              </a:rPr>
              <a:t>Ensure that your internet connection and video conferencing facilities are of reasonable quality.</a:t>
            </a:r>
          </a:p>
          <a:p>
            <a:r>
              <a:rPr lang="en-AU" sz="1200" b="1" i="0" u="none" strike="noStrike" baseline="0" dirty="0">
                <a:latin typeface="Century Gothic" panose="020B0502020202020204" pitchFamily="34" charset="0"/>
              </a:rPr>
              <a:t>• Consider opportunities for active travel and public transport. </a:t>
            </a:r>
            <a:r>
              <a:rPr lang="en-AU" sz="1200" b="0" i="0" u="none" strike="noStrike" baseline="0" dirty="0">
                <a:latin typeface="Century Gothic" panose="020B0502020202020204" pitchFamily="34" charset="0"/>
              </a:rPr>
              <a:t>If you are operating in an urban area, consider if bicycles or public transport offer a more effective way of delivering services. Encourage your employees to take active or public transit modes to commute to work.</a:t>
            </a:r>
          </a:p>
          <a:p>
            <a:r>
              <a:rPr lang="en-AU" sz="1200" b="1" i="0" u="none" strike="noStrike" baseline="0" dirty="0">
                <a:latin typeface="Century Gothic" panose="020B0502020202020204" pitchFamily="34" charset="0"/>
              </a:rPr>
              <a:t>• Consider if the emissions of your fleet can be reduced. </a:t>
            </a:r>
            <a:r>
              <a:rPr lang="en-AU" sz="1200" b="0" i="0" u="none" strike="noStrike" baseline="0" dirty="0">
                <a:latin typeface="Century Gothic" panose="020B0502020202020204" pitchFamily="34" charset="0"/>
              </a:rPr>
              <a:t>Explore if there are opportunities for vehicles which use less carbon intensive fuels. Also, consider the use of motorcycles where appropriate.</a:t>
            </a:r>
          </a:p>
          <a:p>
            <a:r>
              <a:rPr lang="en-AU" sz="1200" b="1" i="0" u="none" strike="noStrike" baseline="0" dirty="0">
                <a:latin typeface="Century Gothic" panose="020B0502020202020204" pitchFamily="34" charset="0"/>
              </a:rPr>
              <a:t>• Consider options for reducing the number of journeys by: </a:t>
            </a:r>
            <a:endParaRPr lang="en-AU" sz="1200" b="0" i="0" u="none" strike="noStrike" baseline="0" dirty="0">
              <a:latin typeface="Century Gothic" panose="020B0502020202020204" pitchFamily="34" charset="0"/>
            </a:endParaRPr>
          </a:p>
          <a:p>
            <a:r>
              <a:rPr lang="en-AU" sz="1200" b="0" i="0" u="none" strike="noStrike" baseline="0" dirty="0">
                <a:latin typeface="Century Gothic" panose="020B0502020202020204" pitchFamily="34" charset="0"/>
              </a:rPr>
              <a:t>- Maximising the number of seats installed in patient transport vehicles </a:t>
            </a:r>
          </a:p>
          <a:p>
            <a:r>
              <a:rPr lang="en-AU" sz="1200" b="0" i="0" u="none" strike="noStrike" baseline="0" dirty="0">
                <a:latin typeface="Century Gothic" panose="020B0502020202020204" pitchFamily="34" charset="0"/>
              </a:rPr>
              <a:t>- Maximising the number of patients safely transported each journey </a:t>
            </a:r>
          </a:p>
          <a:p>
            <a:r>
              <a:rPr lang="en-AU" sz="1200" b="0" i="0" u="none" strike="noStrike" baseline="0" dirty="0">
                <a:latin typeface="Century Gothic" panose="020B0502020202020204" pitchFamily="34" charset="0"/>
              </a:rPr>
              <a:t>- Designing services to reduce the number of visits to complete the care cycle where appropriate; for example, offer one stop clinics </a:t>
            </a:r>
          </a:p>
          <a:p>
            <a:r>
              <a:rPr lang="en-AU" sz="1200" b="0" i="0" u="none" strike="noStrike" baseline="0" dirty="0">
                <a:latin typeface="Century Gothic" panose="020B0502020202020204" pitchFamily="34" charset="0"/>
              </a:rPr>
              <a:t>- Train primary health staff to treat primary eye disease in the community, offering appointments at centres closer to patients’ homes </a:t>
            </a:r>
          </a:p>
          <a:p>
            <a:r>
              <a:rPr lang="en-AU" sz="1200" b="0" i="0" u="none" strike="noStrike" baseline="0" dirty="0">
                <a:latin typeface="Century Gothic" panose="020B0502020202020204" pitchFamily="34" charset="0"/>
              </a:rPr>
              <a:t>- Using technology like tele-medicine, apps to reduce the number of face to face appointments (multiple options – individual’s phones, a clinic linked to a tertiary </a:t>
            </a:r>
            <a:r>
              <a:rPr lang="en-AU" sz="1200" b="0" i="0" u="none" strike="noStrike" baseline="0" dirty="0" err="1">
                <a:latin typeface="Century Gothic" panose="020B0502020202020204" pitchFamily="34" charset="0"/>
              </a:rPr>
              <a:t>center</a:t>
            </a:r>
            <a:r>
              <a:rPr lang="en-AU" sz="1200" b="0" i="0" u="none" strike="noStrike" baseline="0" dirty="0">
                <a:latin typeface="Century Gothic" panose="020B0502020202020204" pitchFamily="34" charset="0"/>
              </a:rPr>
              <a:t>, </a:t>
            </a:r>
            <a:r>
              <a:rPr lang="en-AU" sz="1200" b="0" i="0" u="none" strike="noStrike" baseline="0" dirty="0" err="1">
                <a:latin typeface="Century Gothic" panose="020B0502020202020204" pitchFamily="34" charset="0"/>
              </a:rPr>
              <a:t>etc</a:t>
            </a:r>
            <a:r>
              <a:rPr lang="en-AU" sz="1200" b="0" i="0" u="none" strike="noStrike" baseline="0" dirty="0">
                <a:latin typeface="Century Gothic" panose="020B0502020202020204" pitchFamily="34" charset="0"/>
              </a:rPr>
              <a:t>). </a:t>
            </a:r>
          </a:p>
          <a:p>
            <a:r>
              <a:rPr lang="en-AU" sz="1200" b="0" i="0" u="none" strike="noStrike" baseline="0" dirty="0">
                <a:latin typeface="Century Gothic" panose="020B0502020202020204" pitchFamily="34" charset="0"/>
              </a:rPr>
              <a:t>The latter three options not only reduce the environmental impact, but also lessen the pressure on staff. This is an important consideration as shortages in human resource is often a problem in health service delivery in LMICs.</a:t>
            </a:r>
          </a:p>
          <a:p>
            <a:r>
              <a:rPr lang="en-AU" sz="1200" b="1" i="0" u="none" strike="noStrike" baseline="0" dirty="0">
                <a:latin typeface="Century Gothic" panose="020B0502020202020204" pitchFamily="34" charset="0"/>
              </a:rPr>
              <a:t>• Advocate for better public transit (active transit) in urban areas.</a:t>
            </a:r>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 Conduct a commuter survey to ascertain how staff travel to the office. </a:t>
            </a:r>
            <a:r>
              <a:rPr lang="en-AU" sz="1200" b="0" i="0" u="none" strike="noStrike" baseline="0" dirty="0">
                <a:latin typeface="Century Gothic" panose="020B0502020202020204" pitchFamily="34" charset="0"/>
              </a:rPr>
              <a:t>This will highlight means of travel, distances covered, and any barriers staff may have regarding travel.</a:t>
            </a:r>
          </a:p>
          <a:p>
            <a:r>
              <a:rPr lang="en-AU" sz="1200" b="1" i="0" u="none" strike="noStrike" baseline="0" dirty="0">
                <a:latin typeface="Century Gothic" panose="020B0502020202020204" pitchFamily="34" charset="0"/>
              </a:rPr>
              <a:t>• For unavoidable travel, consider a carbon offsetting scheme or create a travel levy green fund. </a:t>
            </a:r>
            <a:r>
              <a:rPr lang="en-AU" sz="1200" b="0" i="0" u="none" strike="noStrike" baseline="0" dirty="0">
                <a:latin typeface="Century Gothic" panose="020B0502020202020204" pitchFamily="34" charset="0"/>
              </a:rPr>
              <a:t>If air travel cannot be avoided, pay into a quality assured carbon offsetting scheme or create a travel levy green fund</a:t>
            </a:r>
          </a:p>
          <a:p>
            <a:endParaRPr lang="en-AU" sz="1200" b="0" i="0" u="none" strike="noStrike" baseline="0" dirty="0">
              <a:solidFill>
                <a:srgbClr val="000000"/>
              </a:solidFill>
              <a:latin typeface="Century Gothic" panose="020B0502020202020204" pitchFamily="34" charset="0"/>
            </a:endParaRP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11 Sustainable Cities and Communities</a:t>
            </a:r>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Though none of the SDGs mentions active travel, SDG 11 has set targets for the expansion of public transport and the improvement of air quality. However, SDG 11’s update of 2019 states that the proportion of urban residents who have convenient access to public transport remains low, particularly in developing countries. In some regions with low access to public transport, informal transport modes in many cases provide reliable transport for the majority of urban populations.</a:t>
            </a:r>
          </a:p>
          <a:p>
            <a:r>
              <a:rPr lang="en-AU" sz="1200" b="0" i="0" u="none" strike="noStrike" baseline="0" dirty="0">
                <a:solidFill>
                  <a:srgbClr val="000000"/>
                </a:solidFill>
                <a:latin typeface="Century Gothic" panose="020B0502020202020204" pitchFamily="34" charset="0"/>
              </a:rPr>
              <a:t>It also reports that in 2016, 9 in 10 people living in urban areas still breathed air that did not meet the World Health Organization’s air quality guidelines for particulate matter and that more than half of the world population experienced an increase in particulate matter from 2010 to 2016. </a:t>
            </a:r>
            <a:endParaRPr lang="en-AU" b="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17</a:t>
            </a:fld>
            <a:endParaRPr lang="en-IN"/>
          </a:p>
        </p:txBody>
      </p:sp>
    </p:spTree>
    <p:extLst>
      <p:ext uri="{BB962C8B-B14F-4D97-AF65-F5344CB8AC3E}">
        <p14:creationId xmlns:p14="http://schemas.microsoft.com/office/powerpoint/2010/main" val="2555596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1"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What?</a:t>
            </a:r>
          </a:p>
          <a:p>
            <a:r>
              <a:rPr lang="en-AU" sz="1200" b="1" i="0" u="none" strike="noStrike" baseline="0" dirty="0">
                <a:solidFill>
                  <a:srgbClr val="000000"/>
                </a:solidFill>
                <a:latin typeface="Century Gothic" panose="020B0502020202020204" pitchFamily="34" charset="0"/>
              </a:rPr>
              <a:t>1. Disease prevention and health promotion. </a:t>
            </a:r>
            <a:r>
              <a:rPr lang="en-AU" sz="1200" b="0" i="0" u="none" strike="noStrike" baseline="0" dirty="0">
                <a:solidFill>
                  <a:srgbClr val="000000"/>
                </a:solidFill>
                <a:latin typeface="Century Gothic" panose="020B0502020202020204" pitchFamily="34" charset="0"/>
              </a:rPr>
              <a:t>There are clear links between people’s living environments and their health, including eye health. If eye health professionals can help prevent eye disease early on, demand for secondary and tertiary eye care, which tend to have a higher impact on the environment than primary care, will be reduced. </a:t>
            </a:r>
          </a:p>
          <a:p>
            <a:r>
              <a:rPr lang="en-AU" sz="1200" b="1" i="0" u="none" strike="noStrike" baseline="0" dirty="0">
                <a:solidFill>
                  <a:srgbClr val="000000"/>
                </a:solidFill>
                <a:latin typeface="Century Gothic" panose="020B0502020202020204" pitchFamily="34" charset="0"/>
              </a:rPr>
              <a:t>2. Patient education and patient empowerment. </a:t>
            </a:r>
            <a:r>
              <a:rPr lang="en-AU" sz="1200" b="0" i="0" u="none" strike="noStrike" baseline="0" dirty="0">
                <a:solidFill>
                  <a:srgbClr val="000000"/>
                </a:solidFill>
                <a:latin typeface="Century Gothic" panose="020B0502020202020204" pitchFamily="34" charset="0"/>
              </a:rPr>
              <a:t>To reduce disease progression and pre-empt complications, many patients should feel empowered to take on a greater role in the management of their own health and healthcare. Patient education and empowerment are effective ways to increase compliance with treatment and pathways management and thus preserve sight. </a:t>
            </a:r>
          </a:p>
          <a:p>
            <a:r>
              <a:rPr lang="en-AU" sz="1200" b="1" i="0" u="none" strike="noStrike" baseline="0" dirty="0">
                <a:solidFill>
                  <a:srgbClr val="000000"/>
                </a:solidFill>
                <a:latin typeface="Century Gothic" panose="020B0502020202020204" pitchFamily="34" charset="0"/>
              </a:rPr>
              <a:t>3. Lean service delivery. </a:t>
            </a:r>
            <a:r>
              <a:rPr lang="en-AU" sz="1200" b="0" i="0" u="none" strike="noStrike" baseline="0" dirty="0">
                <a:solidFill>
                  <a:srgbClr val="000000"/>
                </a:solidFill>
                <a:latin typeface="Century Gothic" panose="020B0502020202020204" pitchFamily="34" charset="0"/>
              </a:rPr>
              <a:t>Reviewing clinical pathways in eye health will help to identify and reduce low value activities, for example, unnecessary blood or diagnostic tests, and their associated environmental impacts. Eye health professionals can support this by describing the relevant patient </a:t>
            </a:r>
            <a:r>
              <a:rPr lang="en-AU" sz="1200" b="0" i="0" u="none" strike="noStrike" baseline="0" dirty="0">
                <a:latin typeface="Century Gothic" panose="020B0502020202020204" pitchFamily="34" charset="0"/>
              </a:rPr>
              <a:t>pathways and providing clear, evidence-based guidance. </a:t>
            </a:r>
          </a:p>
          <a:p>
            <a:r>
              <a:rPr lang="en-AU" sz="1200" b="1" i="0" u="none" strike="noStrike" baseline="0" dirty="0">
                <a:solidFill>
                  <a:srgbClr val="000000"/>
                </a:solidFill>
                <a:latin typeface="Century Gothic" panose="020B0502020202020204" pitchFamily="34" charset="0"/>
              </a:rPr>
              <a:t>4. Preferential use of medical technologies with lower environmental impact. </a:t>
            </a:r>
            <a:r>
              <a:rPr lang="en-AU" sz="1200" b="0" i="0" u="none" strike="noStrike" baseline="0" dirty="0">
                <a:solidFill>
                  <a:srgbClr val="000000"/>
                </a:solidFill>
                <a:latin typeface="Century Gothic" panose="020B0502020202020204" pitchFamily="34" charset="0"/>
              </a:rPr>
              <a:t>Inclusion of environmental sustainability criteria in the evaluation of medical technologies will allow service planners, clinicians and patients to choose clinically effective products and technologies with the best environmental profile </a:t>
            </a:r>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 Support, promote and/or implement prevention programmes </a:t>
            </a:r>
            <a:r>
              <a:rPr lang="en-AU" sz="1200" b="0" i="0" u="none" strike="noStrike" baseline="0" dirty="0">
                <a:solidFill>
                  <a:srgbClr val="000000"/>
                </a:solidFill>
                <a:latin typeface="Century Gothic" panose="020B0502020202020204" pitchFamily="34" charset="0"/>
              </a:rPr>
              <a:t>which are vital for eye health, for example, nutrition, clean water, environmental improvement, immunisation, vitamin A supplements, diabetes support.</a:t>
            </a:r>
          </a:p>
          <a:p>
            <a:r>
              <a:rPr lang="en-AU" sz="1200" b="1" i="0" u="none" strike="noStrike" baseline="0" dirty="0">
                <a:solidFill>
                  <a:srgbClr val="000000"/>
                </a:solidFill>
                <a:latin typeface="Century Gothic" panose="020B0502020202020204" pitchFamily="34" charset="0"/>
              </a:rPr>
              <a:t>• Review opportunities for engaging patients in their own treatment. </a:t>
            </a:r>
            <a:r>
              <a:rPr lang="en-AU" sz="1200" b="0" i="0" u="none" strike="noStrike" baseline="0" dirty="0">
                <a:solidFill>
                  <a:srgbClr val="000000"/>
                </a:solidFill>
                <a:latin typeface="Century Gothic" panose="020B0502020202020204" pitchFamily="34" charset="0"/>
              </a:rPr>
              <a:t>Develop guidelines how best to involve patients in their own treatment and share with your team. </a:t>
            </a:r>
          </a:p>
          <a:p>
            <a:r>
              <a:rPr lang="en-AU" sz="1200" b="1" i="0" u="none" strike="noStrike" baseline="0" dirty="0">
                <a:solidFill>
                  <a:srgbClr val="000000"/>
                </a:solidFill>
                <a:latin typeface="Century Gothic" panose="020B0502020202020204" pitchFamily="34" charset="0"/>
              </a:rPr>
              <a:t>• Review your service delivery models. </a:t>
            </a:r>
            <a:r>
              <a:rPr lang="en-AU" sz="1200" b="0" i="0" u="none" strike="noStrike" baseline="0" dirty="0">
                <a:solidFill>
                  <a:srgbClr val="000000"/>
                </a:solidFill>
                <a:latin typeface="Century Gothic" panose="020B0502020202020204" pitchFamily="34" charset="0"/>
              </a:rPr>
              <a:t>Describe your clinical pathways and review its evidence base. Reduce activities which do not add any value to patient outcomes or ease of delivery. If necessary, and based on evidence, re-design the clinical pathway.</a:t>
            </a:r>
          </a:p>
          <a:p>
            <a:r>
              <a:rPr lang="en-AU" sz="1200" b="1" i="0" u="none" strike="noStrike" baseline="0" dirty="0">
                <a:solidFill>
                  <a:srgbClr val="000000"/>
                </a:solidFill>
                <a:latin typeface="Century Gothic" panose="020B0502020202020204" pitchFamily="34" charset="0"/>
              </a:rPr>
              <a:t>• Review medical technologies. </a:t>
            </a:r>
            <a:r>
              <a:rPr lang="en-AU" sz="1200" b="0" i="0" u="none" strike="noStrike" baseline="0" dirty="0">
                <a:solidFill>
                  <a:srgbClr val="000000"/>
                </a:solidFill>
                <a:latin typeface="Century Gothic" panose="020B0502020202020204" pitchFamily="34" charset="0"/>
              </a:rPr>
              <a:t>Discuss with your procurement team to help identifying technologies which maximise health outcomes but minimise the environmental impact. </a:t>
            </a:r>
          </a:p>
          <a:p>
            <a:r>
              <a:rPr lang="en-AU" sz="1200" b="1" i="0" u="none" strike="noStrike" baseline="0" dirty="0">
                <a:solidFill>
                  <a:srgbClr val="000000"/>
                </a:solidFill>
                <a:latin typeface="Century Gothic" panose="020B0502020202020204" pitchFamily="34" charset="0"/>
              </a:rPr>
              <a:t>• Support, promote and/or implement plant-based diets </a:t>
            </a:r>
            <a:r>
              <a:rPr lang="en-AU" sz="1200" b="0" i="0" u="none" strike="noStrike" baseline="0" dirty="0">
                <a:solidFill>
                  <a:srgbClr val="000000"/>
                </a:solidFill>
                <a:latin typeface="Century Gothic" panose="020B0502020202020204" pitchFamily="34" charset="0"/>
              </a:rPr>
              <a:t>which are important for general health. In addition, diets are the main determinant of greenhouse gas emissions, with the highest emissions found in diets high in meat and dairy, and lowest emissions for diets that are plant-based.</a:t>
            </a: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3 Good Health and Wellbeing</a:t>
            </a:r>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Amongst others and linked to eye health, it is the target of goal 3 to end epidemics of communicable diseases by 2030, halve the number of deaths and injuries from road traffic accidents by 2020, and achieve universal coverage including access to quality essential healthcare services and access to safe, effective, quality and affordable medicines and vaccines.</a:t>
            </a:r>
          </a:p>
          <a:p>
            <a:r>
              <a:rPr lang="en-AU" sz="1200" b="0" i="0" u="none" strike="noStrike" baseline="0" dirty="0">
                <a:solidFill>
                  <a:srgbClr val="000000"/>
                </a:solidFill>
                <a:latin typeface="Century Gothic" panose="020B0502020202020204" pitchFamily="34" charset="0"/>
              </a:rPr>
              <a:t>However, progress is slow. Half the global population still does not have access to essential health services. </a:t>
            </a:r>
            <a:endParaRPr lang="en-AU" b="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18</a:t>
            </a:fld>
            <a:endParaRPr lang="en-IN"/>
          </a:p>
        </p:txBody>
      </p:sp>
    </p:spTree>
    <p:extLst>
      <p:ext uri="{BB962C8B-B14F-4D97-AF65-F5344CB8AC3E}">
        <p14:creationId xmlns:p14="http://schemas.microsoft.com/office/powerpoint/2010/main" val="2693005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 Embed environmental sustainability in education training programmes. </a:t>
            </a:r>
            <a:r>
              <a:rPr lang="en-AU" sz="1200" b="0" i="0" u="none" strike="noStrike" baseline="0" dirty="0">
                <a:solidFill>
                  <a:srgbClr val="000000"/>
                </a:solidFill>
                <a:latin typeface="Century Gothic" panose="020B0502020202020204" pitchFamily="34" charset="0"/>
              </a:rPr>
              <a:t>It is the mission of international and regional bodies like the International Council of Ophthalmology (ICO), World Council of Optometry (WCO), the College of Ophthalmology of Eastern Central and Southern Africa (COECSA) and the West African College of Surgeons to enhance ophthalmic education and education in optometry to improve eye care and contribute to the preservation and restoration of vision around the world. As part of their commitment, they develop curricula and offer initiatives to strengthen education in eye care, especially in low income countries. Their mission and global reach offer a unique opportunity to embed  </a:t>
            </a:r>
            <a:r>
              <a:rPr lang="en-AU" sz="1200" b="0" i="0" u="none" strike="noStrike" baseline="0" dirty="0">
                <a:latin typeface="Century Gothic" panose="020B0502020202020204" pitchFamily="34" charset="0"/>
              </a:rPr>
              <a:t>environmental sustainability and climate action in their educational programmes. </a:t>
            </a:r>
          </a:p>
          <a:p>
            <a:r>
              <a:rPr lang="en-AU" sz="1200" b="1" i="0" u="none" strike="noStrike" baseline="0" dirty="0">
                <a:latin typeface="Century Gothic" panose="020B0502020202020204" pitchFamily="34" charset="0"/>
              </a:rPr>
              <a:t>• Promote resources of environmental sustainability in eye health. </a:t>
            </a:r>
            <a:r>
              <a:rPr lang="en-AU" sz="1200" b="0" i="0" u="none" strike="noStrike" baseline="0" dirty="0">
                <a:latin typeface="Century Gothic" panose="020B0502020202020204" pitchFamily="34" charset="0"/>
              </a:rPr>
              <a:t>Websites of many eye health organisations, like the IAPB or its members, include resources to help their communities improve their services. Information, toolkits and guidance on environmental sustainability in eye health can be made available on the websites to reach their global community. Be sure to build understanding of the links between good eye health and the environments in which adults and children live, work and go to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baseline="0" dirty="0">
                <a:latin typeface="Century Gothic" panose="020B0502020202020204" pitchFamily="34" charset="0"/>
              </a:rPr>
              <a:t>• Make every event count. </a:t>
            </a:r>
            <a:r>
              <a:rPr lang="en-AU" sz="1200" b="0" i="0" u="none" strike="noStrike" baseline="0" dirty="0">
                <a:latin typeface="Century Gothic" panose="020B0502020202020204" pitchFamily="34" charset="0"/>
              </a:rPr>
              <a:t>Conferences, summits and workshops offer opportunities and have huge global reach. These events can be used to raise awareness about climate change and eye health and share ideas how to address the issue. The events should demonstrate environmental practices. </a:t>
            </a:r>
            <a:r>
              <a:rPr lang="en-AU" sz="1800" dirty="0">
                <a:effectLst/>
                <a:latin typeface="Segoe UI" panose="020B0502040204020203" pitchFamily="34" charset="0"/>
              </a:rPr>
              <a:t>Integrate climate change education into the curricula at health professional schools, residencies . Teach all OR </a:t>
            </a:r>
            <a:r>
              <a:rPr lang="en-AU" sz="1800" dirty="0" err="1">
                <a:effectLst/>
                <a:latin typeface="Segoe UI" panose="020B0502040204020203" pitchFamily="34" charset="0"/>
              </a:rPr>
              <a:t>personel</a:t>
            </a:r>
            <a:r>
              <a:rPr lang="en-AU" sz="1800" dirty="0">
                <a:effectLst/>
                <a:latin typeface="Segoe UI" panose="020B0502040204020203" pitchFamily="34" charset="0"/>
              </a:rPr>
              <a:t> about the "triple bottom line" and waste management.</a:t>
            </a:r>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 Develop training programmes and e-learning. </a:t>
            </a:r>
            <a:r>
              <a:rPr lang="en-AU" sz="1200" b="0" i="0" u="none" strike="noStrike" baseline="0" dirty="0">
                <a:latin typeface="Century Gothic" panose="020B0502020202020204" pitchFamily="34" charset="0"/>
              </a:rPr>
              <a:t>There is a need to develop training programmes in all areas of sustainable eye health and care. This can be in the form of face to face trainings, but also online platforms. E-learning has the benefit of being more accessible for busy clinicians and hospital management as it can fit around their timetable and can be done from any location. It also has the potential to reach a wider audience. </a:t>
            </a:r>
          </a:p>
          <a:p>
            <a:r>
              <a:rPr lang="en-AU" sz="1200" b="1" i="0" u="none" strike="noStrike" baseline="0" dirty="0">
                <a:latin typeface="Century Gothic" panose="020B0502020202020204" pitchFamily="34" charset="0"/>
              </a:rPr>
              <a:t>• Continuing professional development in eye health: </a:t>
            </a:r>
            <a:r>
              <a:rPr lang="en-AU" sz="1200" b="0" i="0" u="none" strike="noStrike" baseline="0" dirty="0">
                <a:latin typeface="Century Gothic" panose="020B0502020202020204" pitchFamily="34" charset="0"/>
              </a:rPr>
              <a:t>There is a need to offer a training programme to eye health professionals on how to embed environmental sustainability when working on quality improvement programmes in eye care.</a:t>
            </a:r>
          </a:p>
          <a:p>
            <a:r>
              <a:rPr lang="en-AU" sz="1200" b="1" i="0" u="none" strike="noStrike" baseline="0" dirty="0">
                <a:latin typeface="Century Gothic" panose="020B0502020202020204" pitchFamily="34" charset="0"/>
              </a:rPr>
              <a:t>• Set up environmental or sustainability working groups within your organisation </a:t>
            </a:r>
            <a:r>
              <a:rPr lang="en-AU" sz="1200" b="0" i="0" u="none" strike="noStrike" baseline="0" dirty="0">
                <a:latin typeface="Century Gothic" panose="020B0502020202020204" pitchFamily="34" charset="0"/>
              </a:rPr>
              <a:t>to serve as a platform for initiating education campaigns, behaviour change and harnessing staff passion in combating climate change.</a:t>
            </a:r>
          </a:p>
          <a:p>
            <a:endParaRPr lang="en-AU" sz="1200" b="0" i="0" u="none" strike="noStrike" baseline="0" dirty="0">
              <a:solidFill>
                <a:srgbClr val="000000"/>
              </a:solidFill>
              <a:latin typeface="Century Gothic" panose="020B0502020202020204" pitchFamily="34" charset="0"/>
            </a:endParaRP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13 Climate Action </a:t>
            </a:r>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It is one of the targets of SDG 13 to improve education, awareness-raising and human and institutional capacity on climate change mitigation, adaptation, impact reduction and early warning. Training and education in all key areas of sustainability in healthcare will be vital to support eye health organisations and providers to meet the public health challenge climate change poses </a:t>
            </a:r>
            <a:endParaRPr lang="en-AU" b="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19</a:t>
            </a:fld>
            <a:endParaRPr lang="en-IN"/>
          </a:p>
        </p:txBody>
      </p:sp>
    </p:spTree>
    <p:extLst>
      <p:ext uri="{BB962C8B-B14F-4D97-AF65-F5344CB8AC3E}">
        <p14:creationId xmlns:p14="http://schemas.microsoft.com/office/powerpoint/2010/main" val="329728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entury Gothic" panose="020B0502020202020204" pitchFamily="34" charset="0"/>
              </a:rPr>
              <a:t>Immense damage to the environment globally: more intense extreme weather events, rising temperatures and sea levels, spread of disease, devastation on habitats and increase in air pollution.</a:t>
            </a:r>
          </a:p>
          <a:p>
            <a:endParaRPr lang="en-AU" dirty="0"/>
          </a:p>
          <a:p>
            <a:endParaRPr lang="en-IN" dirty="0"/>
          </a:p>
        </p:txBody>
      </p:sp>
      <p:sp>
        <p:nvSpPr>
          <p:cNvPr id="4" name="Slide Number Placeholder 3"/>
          <p:cNvSpPr>
            <a:spLocks noGrp="1"/>
          </p:cNvSpPr>
          <p:nvPr>
            <p:ph type="sldNum" sz="quarter" idx="10"/>
          </p:nvPr>
        </p:nvSpPr>
        <p:spPr/>
        <p:txBody>
          <a:bodyPr/>
          <a:lstStyle/>
          <a:p>
            <a:fld id="{AD688868-08EF-44BA-8F1D-1D3738054E9E}" type="slidenum">
              <a:rPr lang="en-IN" smtClean="0"/>
              <a:t>2</a:t>
            </a:fld>
            <a:endParaRPr lang="en-IN"/>
          </a:p>
        </p:txBody>
      </p:sp>
    </p:spTree>
    <p:extLst>
      <p:ext uri="{BB962C8B-B14F-4D97-AF65-F5344CB8AC3E}">
        <p14:creationId xmlns:p14="http://schemas.microsoft.com/office/powerpoint/2010/main" val="106391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1"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Why?</a:t>
            </a:r>
          </a:p>
          <a:p>
            <a:r>
              <a:rPr lang="en-AU" sz="1200" b="0" i="0" u="none" strike="noStrike" baseline="0" dirty="0">
                <a:solidFill>
                  <a:srgbClr val="000000"/>
                </a:solidFill>
                <a:latin typeface="Century Gothic" panose="020B0502020202020204" pitchFamily="34" charset="0"/>
              </a:rPr>
              <a:t>Morris et al estimated that the carbon footprint of cataract surgery by phacoemulsification in the UK is 182 kgCO2eq33, whereas </a:t>
            </a:r>
            <a:r>
              <a:rPr lang="en-AU" sz="1200" b="0" i="0" u="none" strike="noStrike" baseline="0" dirty="0" err="1">
                <a:solidFill>
                  <a:srgbClr val="000000"/>
                </a:solidFill>
                <a:latin typeface="Century Gothic" panose="020B0502020202020204" pitchFamily="34" charset="0"/>
              </a:rPr>
              <a:t>Thiel</a:t>
            </a:r>
            <a:r>
              <a:rPr lang="en-AU" sz="1200" b="0" i="0" u="none" strike="noStrike" baseline="0" dirty="0">
                <a:solidFill>
                  <a:srgbClr val="000000"/>
                </a:solidFill>
                <a:latin typeface="Century Gothic" panose="020B0502020202020204" pitchFamily="34" charset="0"/>
              </a:rPr>
              <a:t> et al found that the same surgery in India releases 6 kgCO2e.34 To get a better understanding of the global variation of the carbon footprint of cataract surgery and to reduce the GHG emissions associated with it, the </a:t>
            </a:r>
            <a:r>
              <a:rPr lang="en-AU" sz="1200" b="0" i="0" u="none" strike="noStrike" baseline="0" dirty="0" err="1">
                <a:solidFill>
                  <a:srgbClr val="000000"/>
                </a:solidFill>
                <a:latin typeface="Century Gothic" panose="020B0502020202020204" pitchFamily="34" charset="0"/>
              </a:rPr>
              <a:t>Eyefficiency</a:t>
            </a:r>
            <a:r>
              <a:rPr lang="en-AU" sz="1200" b="0" i="0" u="none" strike="noStrike" baseline="0" dirty="0">
                <a:solidFill>
                  <a:srgbClr val="000000"/>
                </a:solidFill>
                <a:latin typeface="Century Gothic" panose="020B0502020202020204" pitchFamily="34" charset="0"/>
              </a:rPr>
              <a:t> tool was developed. It not only facilitates the benchmarking and improvement of the carbon footprint of cataract surgery, but also its productivity and cost. Improving productivity will help in meeting demand in global cataract surgery </a:t>
            </a:r>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1. Manual Small Incision Cataract Surgery (MSICS) versus Phacoemulsification (</a:t>
            </a:r>
            <a:r>
              <a:rPr lang="en-AU" sz="1200" b="1" i="0" u="none" strike="noStrike" baseline="0" dirty="0" err="1">
                <a:solidFill>
                  <a:srgbClr val="000000"/>
                </a:solidFill>
                <a:latin typeface="Century Gothic" panose="020B0502020202020204" pitchFamily="34" charset="0"/>
              </a:rPr>
              <a:t>Phaco</a:t>
            </a:r>
            <a:r>
              <a:rPr lang="en-AU" sz="1200" b="1" i="0" u="none" strike="noStrike" baseline="0" dirty="0">
                <a:solidFill>
                  <a:srgbClr val="000000"/>
                </a:solidFill>
                <a:latin typeface="Century Gothic" panose="020B0502020202020204" pitchFamily="34" charset="0"/>
              </a:rPr>
              <a:t>). </a:t>
            </a:r>
            <a:r>
              <a:rPr lang="en-AU" sz="1200" b="0" i="0" u="none" strike="noStrike" baseline="0" dirty="0">
                <a:solidFill>
                  <a:srgbClr val="000000"/>
                </a:solidFill>
                <a:latin typeface="Century Gothic" panose="020B0502020202020204" pitchFamily="34" charset="0"/>
              </a:rPr>
              <a:t>The results of the </a:t>
            </a:r>
            <a:r>
              <a:rPr lang="en-AU" sz="1200" b="0" i="0" u="none" strike="noStrike" baseline="0" dirty="0" err="1">
                <a:solidFill>
                  <a:srgbClr val="000000"/>
                </a:solidFill>
                <a:latin typeface="Century Gothic" panose="020B0502020202020204" pitchFamily="34" charset="0"/>
              </a:rPr>
              <a:t>Eyefficiency</a:t>
            </a:r>
            <a:r>
              <a:rPr lang="en-AU" sz="1200" b="0" i="0" u="none" strike="noStrike" baseline="0" dirty="0">
                <a:solidFill>
                  <a:srgbClr val="000000"/>
                </a:solidFill>
                <a:latin typeface="Century Gothic" panose="020B0502020202020204" pitchFamily="34" charset="0"/>
              </a:rPr>
              <a:t> beta testing phase at ten sites across the world and of other studies35 indicate that MSICS is less expensive, less technology dependent and might be faster than phacoemulsification while clinical outcomes are similar. The </a:t>
            </a:r>
            <a:r>
              <a:rPr lang="en-AU" sz="1200" b="0" i="0" u="none" strike="noStrike" baseline="0" dirty="0" err="1">
                <a:solidFill>
                  <a:srgbClr val="000000"/>
                </a:solidFill>
                <a:latin typeface="Century Gothic" panose="020B0502020202020204" pitchFamily="34" charset="0"/>
              </a:rPr>
              <a:t>Eyefficiency</a:t>
            </a:r>
            <a:r>
              <a:rPr lang="en-AU" sz="1200" b="0" i="0" u="none" strike="noStrike" baseline="0" dirty="0">
                <a:solidFill>
                  <a:srgbClr val="000000"/>
                </a:solidFill>
                <a:latin typeface="Century Gothic" panose="020B0502020202020204" pitchFamily="34" charset="0"/>
              </a:rPr>
              <a:t> tool also suggests that MSICS has a lower carbon footprint than Phacoemulsification. However, the sample size of the beta-testing phase was very small. Considering the potential of MSICS higher productivity in low resource setting, research into the greenhouse gas emissions variation between MSICS and </a:t>
            </a:r>
            <a:r>
              <a:rPr lang="en-AU" sz="1200" b="0" i="0" u="none" strike="noStrike" baseline="0" dirty="0" err="1">
                <a:solidFill>
                  <a:srgbClr val="000000"/>
                </a:solidFill>
                <a:latin typeface="Century Gothic" panose="020B0502020202020204" pitchFamily="34" charset="0"/>
              </a:rPr>
              <a:t>Phaco</a:t>
            </a:r>
            <a:r>
              <a:rPr lang="en-AU" sz="1200" b="0" i="0" u="none" strike="noStrike" baseline="0" dirty="0">
                <a:solidFill>
                  <a:srgbClr val="000000"/>
                </a:solidFill>
                <a:latin typeface="Century Gothic" panose="020B0502020202020204" pitchFamily="34" charset="0"/>
              </a:rPr>
              <a:t> will help in evaluating their different environmental impacts. </a:t>
            </a:r>
          </a:p>
          <a:p>
            <a:r>
              <a:rPr lang="en-AU" sz="1200" b="1" i="0" u="none" strike="noStrike" baseline="0" dirty="0">
                <a:solidFill>
                  <a:srgbClr val="000000"/>
                </a:solidFill>
                <a:latin typeface="Century Gothic" panose="020B0502020202020204" pitchFamily="34" charset="0"/>
              </a:rPr>
              <a:t>2. </a:t>
            </a:r>
            <a:r>
              <a:rPr lang="en-AU" sz="1200" b="1" i="0" u="none" strike="noStrike" baseline="0" dirty="0" err="1">
                <a:solidFill>
                  <a:srgbClr val="000000"/>
                </a:solidFill>
                <a:latin typeface="Century Gothic" panose="020B0502020202020204" pitchFamily="34" charset="0"/>
              </a:rPr>
              <a:t>Reusables</a:t>
            </a:r>
            <a:r>
              <a:rPr lang="en-AU" sz="1200" b="1" i="0" u="none" strike="noStrike" baseline="0" dirty="0">
                <a:solidFill>
                  <a:srgbClr val="000000"/>
                </a:solidFill>
                <a:latin typeface="Century Gothic" panose="020B0502020202020204" pitchFamily="34" charset="0"/>
              </a:rPr>
              <a:t> versus single use. </a:t>
            </a:r>
            <a:r>
              <a:rPr lang="en-AU" sz="1200" b="0" i="0" u="none" strike="noStrike" baseline="0" dirty="0">
                <a:solidFill>
                  <a:srgbClr val="000000"/>
                </a:solidFill>
                <a:latin typeface="Century Gothic" panose="020B0502020202020204" pitchFamily="34" charset="0"/>
              </a:rPr>
              <a:t>In recent years the use of single use medical items has increased hugely contributing to the global plastic pollution of water, soil and air, with medical plastic currently 2% of total plastics production by value.36 The manufacturing and disposal of medical plastic products, which are made of fossil fuels and often incinerated as medical waste, release greenhouse gas emissions. However, single use items are very convenient, as they are disposed of after use, whereas </a:t>
            </a:r>
            <a:r>
              <a:rPr lang="en-AU" sz="1200" b="0" i="0" u="none" strike="noStrike" baseline="0" dirty="0" err="1">
                <a:solidFill>
                  <a:srgbClr val="000000"/>
                </a:solidFill>
                <a:latin typeface="Century Gothic" panose="020B0502020202020204" pitchFamily="34" charset="0"/>
              </a:rPr>
              <a:t>reusables</a:t>
            </a:r>
            <a:r>
              <a:rPr lang="en-AU" sz="1200" b="0" i="0" u="none" strike="noStrike" baseline="0" dirty="0">
                <a:solidFill>
                  <a:srgbClr val="000000"/>
                </a:solidFill>
                <a:latin typeface="Century Gothic" panose="020B0502020202020204" pitchFamily="34" charset="0"/>
              </a:rPr>
              <a:t> will need to be cleaned, sterilised and stored until next use. These processes also cause GHG emissions. Different regional contexts will require different choices. Research into the environmental impact of the manufacturing, use and disposal of single use versus reusable instruments in high and low resource settings would be hugely beneficial to advance the discussion if the use of single use or reusable medical items leads to less GHG emissions. </a:t>
            </a:r>
          </a:p>
          <a:p>
            <a:r>
              <a:rPr lang="en-AU" sz="1200" b="1" i="0" u="none" strike="noStrike" baseline="0" dirty="0">
                <a:solidFill>
                  <a:srgbClr val="000000"/>
                </a:solidFill>
                <a:latin typeface="Century Gothic" panose="020B0502020202020204" pitchFamily="34" charset="0"/>
              </a:rPr>
              <a:t>3. New service delivery modules and climate resilient infrastructure. </a:t>
            </a:r>
            <a:r>
              <a:rPr lang="en-AU" sz="1200" b="0" i="0" u="none" strike="noStrike" baseline="0" dirty="0">
                <a:solidFill>
                  <a:srgbClr val="000000"/>
                </a:solidFill>
                <a:latin typeface="Century Gothic" panose="020B0502020202020204" pitchFamily="34" charset="0"/>
              </a:rPr>
              <a:t>Research into the environmental, social and financial impact of new service delivery modules, like one-stop clinics, </a:t>
            </a:r>
            <a:r>
              <a:rPr lang="en-AU" sz="1200" b="0" i="0" u="none" strike="noStrike" baseline="0" dirty="0" err="1">
                <a:solidFill>
                  <a:srgbClr val="000000"/>
                </a:solidFill>
                <a:latin typeface="Century Gothic" panose="020B0502020202020204" pitchFamily="34" charset="0"/>
              </a:rPr>
              <a:t>teleclinics</a:t>
            </a:r>
            <a:r>
              <a:rPr lang="en-AU" sz="1200" b="0" i="0" u="none" strike="noStrike" baseline="0" dirty="0">
                <a:solidFill>
                  <a:srgbClr val="000000"/>
                </a:solidFill>
                <a:latin typeface="Century Gothic" panose="020B0502020202020204" pitchFamily="34" charset="0"/>
              </a:rPr>
              <a:t>, or simultaneous bilateral surgeries, in low and high resource settings will help to understand the full cost and trade-offs of service provision and to choose the most appropriate, maximising clinical outcomes while minimising costs. Evaluation and analysis of climate resilient eye health infrastructure can generate useful case studies and learnings to promote sustainable practices. </a:t>
            </a:r>
          </a:p>
          <a:p>
            <a:r>
              <a:rPr lang="en-AU" sz="1200" b="1" i="0" u="none" strike="noStrike" baseline="0" dirty="0">
                <a:solidFill>
                  <a:srgbClr val="000000"/>
                </a:solidFill>
                <a:latin typeface="Century Gothic" panose="020B0502020202020204" pitchFamily="34" charset="0"/>
              </a:rPr>
              <a:t>4. Existing research evidence on the extent and nature of environmental impacts of health services. </a:t>
            </a:r>
            <a:r>
              <a:rPr lang="en-AU" sz="1200" b="0" i="0" u="none" strike="noStrike" baseline="0" dirty="0">
                <a:solidFill>
                  <a:srgbClr val="000000"/>
                </a:solidFill>
                <a:latin typeface="Century Gothic" panose="020B0502020202020204" pitchFamily="34" charset="0"/>
              </a:rPr>
              <a:t>While direct research into climate change and eye health may be limited, there is a growing body of evidence on the broader impacts of climate on health and health care providers, and associated mitigation strategies. Reviewing existing resources from health and environmental bodies can address critical knowledge gaps and strengthen recommendations for environmental sustainability.</a:t>
            </a:r>
          </a:p>
          <a:p>
            <a:pPr algn="ctr"/>
            <a:r>
              <a:rPr lang="en-AU" sz="1200" b="0" i="0" u="none" strike="noStrike" baseline="0" dirty="0">
                <a:solidFill>
                  <a:srgbClr val="FFFFFF"/>
                </a:solidFill>
                <a:latin typeface="Century Gothic" panose="020B0502020202020204" pitchFamily="34" charset="0"/>
              </a:rPr>
              <a:t>Photo </a:t>
            </a:r>
            <a:endParaRPr lang="en-AU" sz="1200" b="0" i="0" u="none" strike="noStrike" baseline="0" dirty="0">
              <a:solidFill>
                <a:srgbClr val="000000"/>
              </a:solidFill>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20</a:t>
            </a:fld>
            <a:endParaRPr lang="en-IN"/>
          </a:p>
        </p:txBody>
      </p:sp>
    </p:spTree>
    <p:extLst>
      <p:ext uri="{BB962C8B-B14F-4D97-AF65-F5344CB8AC3E}">
        <p14:creationId xmlns:p14="http://schemas.microsoft.com/office/powerpoint/2010/main" val="316470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entury Gothic" panose="020B0502020202020204" pitchFamily="34" charset="0"/>
              </a:rPr>
              <a:t>KAA = Key action area</a:t>
            </a:r>
          </a:p>
          <a:p>
            <a:endParaRPr lang="en-AU" dirty="0">
              <a:latin typeface="Century Gothic" panose="020B0502020202020204" pitchFamily="34" charset="0"/>
            </a:endParaRPr>
          </a:p>
          <a:p>
            <a:r>
              <a:rPr lang="en-AU" sz="2000" dirty="0">
                <a:latin typeface="Century Gothic" panose="020B0502020202020204" pitchFamily="34" charset="0"/>
              </a:rPr>
              <a:t>Issue: </a:t>
            </a:r>
            <a:r>
              <a:rPr lang="en-AU" sz="2000" b="0" dirty="0">
                <a:latin typeface="Century Gothic" panose="020B0502020202020204" pitchFamily="34" charset="0"/>
              </a:rPr>
              <a:t>Organisational recognition of climate emergency</a:t>
            </a:r>
          </a:p>
          <a:p>
            <a:r>
              <a:rPr lang="en-AU" sz="2000" dirty="0">
                <a:latin typeface="Century Gothic" panose="020B0502020202020204" pitchFamily="34" charset="0"/>
              </a:rPr>
              <a:t>Action: </a:t>
            </a:r>
            <a:r>
              <a:rPr lang="en-AU" sz="2000" b="0" dirty="0">
                <a:latin typeface="Century Gothic" panose="020B0502020202020204" pitchFamily="34" charset="0"/>
              </a:rPr>
              <a:t>Several steps were taken organisation wide:</a:t>
            </a:r>
          </a:p>
          <a:p>
            <a:pPr marL="285750" lvl="1" indent="-285750">
              <a:buFontTx/>
              <a:buChar char="-"/>
            </a:pPr>
            <a:r>
              <a:rPr lang="en-AU" sz="1800" b="0" dirty="0">
                <a:latin typeface="Century Gothic" panose="020B0502020202020204" pitchFamily="34" charset="0"/>
              </a:rPr>
              <a:t>Conducted </a:t>
            </a:r>
            <a:r>
              <a:rPr lang="en-AU" sz="1800" dirty="0">
                <a:latin typeface="Century Gothic" panose="020B0502020202020204" pitchFamily="34" charset="0"/>
              </a:rPr>
              <a:t>environmental impact assessment with partners on project sites</a:t>
            </a:r>
            <a:endParaRPr lang="en-AU" sz="1800" b="0" dirty="0">
              <a:latin typeface="Century Gothic" panose="020B0502020202020204" pitchFamily="34" charset="0"/>
            </a:endParaRPr>
          </a:p>
          <a:p>
            <a:pPr marL="285750" lvl="1" indent="-285750">
              <a:buFontTx/>
              <a:buChar char="-"/>
            </a:pPr>
            <a:r>
              <a:rPr lang="en-AU" sz="1800" b="0" dirty="0">
                <a:latin typeface="Century Gothic" panose="020B0502020202020204" pitchFamily="34" charset="0"/>
              </a:rPr>
              <a:t>Developed and implemented an Environment Policy (included recommendations to improve current sites)</a:t>
            </a:r>
          </a:p>
          <a:p>
            <a:pPr marL="285750" lvl="1" indent="-285750">
              <a:buFontTx/>
              <a:buChar char="-"/>
            </a:pPr>
            <a:r>
              <a:rPr lang="en-AU" sz="1800" dirty="0">
                <a:latin typeface="Century Gothic" panose="020B0502020202020204" pitchFamily="34" charset="0"/>
              </a:rPr>
              <a:t>Established an internal working group</a:t>
            </a:r>
          </a:p>
          <a:p>
            <a:pPr marL="285750" lvl="1" indent="-285750">
              <a:buFontTx/>
              <a:buChar char="-"/>
            </a:pPr>
            <a:r>
              <a:rPr lang="en-AU" sz="1800" b="0" dirty="0">
                <a:latin typeface="Century Gothic" panose="020B0502020202020204" pitchFamily="34" charset="0"/>
              </a:rPr>
              <a:t>Published an issue brief on ‘Climate Change and Disability’</a:t>
            </a:r>
          </a:p>
          <a:p>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21</a:t>
            </a:fld>
            <a:endParaRPr lang="en-IN"/>
          </a:p>
        </p:txBody>
      </p:sp>
    </p:spTree>
    <p:extLst>
      <p:ext uri="{BB962C8B-B14F-4D97-AF65-F5344CB8AC3E}">
        <p14:creationId xmlns:p14="http://schemas.microsoft.com/office/powerpoint/2010/main" val="272658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688868-08EF-44BA-8F1D-1D3738054E9E}" type="slidenum">
              <a:rPr lang="en-IN" smtClean="0"/>
              <a:t>22</a:t>
            </a:fld>
            <a:endParaRPr lang="en-IN"/>
          </a:p>
        </p:txBody>
      </p:sp>
    </p:spTree>
    <p:extLst>
      <p:ext uri="{BB962C8B-B14F-4D97-AF65-F5344CB8AC3E}">
        <p14:creationId xmlns:p14="http://schemas.microsoft.com/office/powerpoint/2010/main" val="267659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23</a:t>
            </a:fld>
            <a:endParaRPr lang="en-IN"/>
          </a:p>
        </p:txBody>
      </p:sp>
    </p:spTree>
    <p:extLst>
      <p:ext uri="{BB962C8B-B14F-4D97-AF65-F5344CB8AC3E}">
        <p14:creationId xmlns:p14="http://schemas.microsoft.com/office/powerpoint/2010/main" val="3987660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24</a:t>
            </a:fld>
            <a:endParaRPr lang="en-IN"/>
          </a:p>
        </p:txBody>
      </p:sp>
    </p:spTree>
    <p:extLst>
      <p:ext uri="{BB962C8B-B14F-4D97-AF65-F5344CB8AC3E}">
        <p14:creationId xmlns:p14="http://schemas.microsoft.com/office/powerpoint/2010/main" val="2938656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25</a:t>
            </a:fld>
            <a:endParaRPr lang="en-IN"/>
          </a:p>
        </p:txBody>
      </p:sp>
    </p:spTree>
    <p:extLst>
      <p:ext uri="{BB962C8B-B14F-4D97-AF65-F5344CB8AC3E}">
        <p14:creationId xmlns:p14="http://schemas.microsoft.com/office/powerpoint/2010/main" val="122245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Century Gothic" panose="020B0502020202020204" pitchFamily="34" charset="0"/>
              </a:rPr>
              <a:t>Trachoma infections – increase incidences due to poor supply to clean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0" i="0" dirty="0">
                <a:solidFill>
                  <a:srgbClr val="202020"/>
                </a:solidFill>
                <a:effectLst/>
                <a:latin typeface="Century Gothic" panose="020B0502020202020204" pitchFamily="34" charset="0"/>
              </a:rPr>
              <a:t>Temperature and rainfall appear to play a role in the transmission of acute trachoma, possibly mediated through reduced activity of flies at lower temperatures. (</a:t>
            </a:r>
            <a:r>
              <a:rPr lang="en-AU" sz="800" b="0" i="1" dirty="0">
                <a:solidFill>
                  <a:srgbClr val="202020"/>
                </a:solidFill>
                <a:effectLst/>
                <a:latin typeface="Century Gothic" panose="020B0502020202020204" pitchFamily="34" charset="0"/>
              </a:rPr>
              <a:t>Ref: </a:t>
            </a:r>
            <a:r>
              <a:rPr lang="en-AU" sz="1000" b="0" i="1" u="none" strike="noStrike" baseline="0" dirty="0">
                <a:solidFill>
                  <a:srgbClr val="000000"/>
                </a:solidFill>
                <a:latin typeface="Century Gothic" panose="020B0502020202020204" pitchFamily="34" charset="0"/>
              </a:rPr>
              <a:t>Ramesh A et al. The impact of climatic risk factors on the prevalence, distribution, and severity of acute and chronic trachoma. </a:t>
            </a:r>
            <a:r>
              <a:rPr lang="en-AU" sz="1000" b="0" i="1" u="none" strike="noStrike" baseline="0" dirty="0" err="1">
                <a:solidFill>
                  <a:srgbClr val="000000"/>
                </a:solidFill>
                <a:latin typeface="Century Gothic" panose="020B0502020202020204" pitchFamily="34" charset="0"/>
              </a:rPr>
              <a:t>PLoS</a:t>
            </a:r>
            <a:r>
              <a:rPr lang="en-AU" sz="1000" b="0" i="1" u="none" strike="noStrike" baseline="0" dirty="0">
                <a:solidFill>
                  <a:srgbClr val="000000"/>
                </a:solidFill>
                <a:latin typeface="Century Gothic" panose="020B0502020202020204" pitchFamily="34" charset="0"/>
              </a:rPr>
              <a:t> </a:t>
            </a:r>
            <a:r>
              <a:rPr lang="en-AU" sz="1000" b="0" i="1" u="none" strike="noStrike" baseline="0" dirty="0" err="1">
                <a:solidFill>
                  <a:srgbClr val="000000"/>
                </a:solidFill>
                <a:latin typeface="Century Gothic" panose="020B0502020202020204" pitchFamily="34" charset="0"/>
              </a:rPr>
              <a:t>Negl</a:t>
            </a:r>
            <a:r>
              <a:rPr lang="en-AU" sz="1000" b="0" i="1" u="none" strike="noStrike" baseline="0" dirty="0">
                <a:solidFill>
                  <a:srgbClr val="000000"/>
                </a:solidFill>
                <a:latin typeface="Century Gothic" panose="020B0502020202020204" pitchFamily="34" charset="0"/>
              </a:rPr>
              <a:t> Trop Dis. 2013 Nov 7;7(11):e2513. </a:t>
            </a:r>
            <a:r>
              <a:rPr lang="en-AU" sz="1000" b="0" i="1" u="none" strike="noStrike" baseline="0" dirty="0" err="1">
                <a:solidFill>
                  <a:srgbClr val="000000"/>
                </a:solidFill>
                <a:latin typeface="Century Gothic" panose="020B0502020202020204" pitchFamily="34" charset="0"/>
              </a:rPr>
              <a:t>doi</a:t>
            </a:r>
            <a:r>
              <a:rPr lang="en-AU" sz="1000" b="0" i="1" u="none" strike="noStrike" baseline="0" dirty="0">
                <a:solidFill>
                  <a:srgbClr val="000000"/>
                </a:solidFill>
                <a:latin typeface="Century Gothic" panose="020B0502020202020204" pitchFamily="34" charset="0"/>
              </a:rPr>
              <a:t>: 0.1371/journal.pntd.0002513)</a:t>
            </a:r>
            <a:endParaRPr lang="en-AU" b="0" i="0" dirty="0">
              <a:solidFill>
                <a:srgbClr val="202020"/>
              </a:solidFill>
              <a:effectLst/>
              <a:latin typeface="Century Gothic" panose="020B0502020202020204" pitchFamily="34" charset="0"/>
            </a:endParaRPr>
          </a:p>
          <a:p>
            <a:pPr marL="171450" indent="-171450">
              <a:buFontTx/>
              <a:buChar char="-"/>
            </a:pPr>
            <a:r>
              <a:rPr lang="en-AU" sz="1200" b="0" i="0" u="none" strike="noStrike" baseline="0" dirty="0">
                <a:solidFill>
                  <a:srgbClr val="000000"/>
                </a:solidFill>
                <a:latin typeface="Century Gothic" panose="020B0502020202020204" pitchFamily="34" charset="0"/>
              </a:rPr>
              <a:t>Water shortages could increase trachoma occurring: In times of shortage, water is used for cooking rather than personal hygiene and sanitation  </a:t>
            </a:r>
            <a:r>
              <a:rPr lang="en-AU" sz="1800" b="0" i="0" u="none" strike="noStrike" baseline="0" dirty="0">
                <a:solidFill>
                  <a:srgbClr val="000000"/>
                </a:solidFill>
                <a:latin typeface="Century Gothic" panose="020B0502020202020204" pitchFamily="34" charset="0"/>
              </a:rPr>
              <a:t>(</a:t>
            </a:r>
            <a:r>
              <a:rPr lang="en-AU" sz="1800" b="0" i="1" u="none" strike="noStrike" baseline="0" dirty="0">
                <a:solidFill>
                  <a:srgbClr val="000000"/>
                </a:solidFill>
                <a:latin typeface="Century Gothic" panose="020B0502020202020204" pitchFamily="34" charset="0"/>
              </a:rPr>
              <a:t>Ref</a:t>
            </a:r>
            <a:r>
              <a:rPr lang="en-AU" sz="1800" b="0" i="0" u="none" strike="noStrike" baseline="0" dirty="0">
                <a:solidFill>
                  <a:srgbClr val="000000"/>
                </a:solidFill>
                <a:latin typeface="Century Gothic" panose="020B0502020202020204" pitchFamily="34" charset="0"/>
              </a:rPr>
              <a:t>: </a:t>
            </a:r>
            <a:r>
              <a:rPr lang="en-AU" sz="1200" b="0" i="1" u="none" strike="noStrike" baseline="0" dirty="0" err="1">
                <a:solidFill>
                  <a:srgbClr val="000000"/>
                </a:solidFill>
                <a:latin typeface="Century Gothic" panose="020B0502020202020204" pitchFamily="34" charset="0"/>
              </a:rPr>
              <a:t>Jaggernath</a:t>
            </a:r>
            <a:r>
              <a:rPr lang="en-AU" sz="1200" b="0" i="1" u="none" strike="noStrike" baseline="0" dirty="0">
                <a:solidFill>
                  <a:srgbClr val="000000"/>
                </a:solidFill>
                <a:latin typeface="Century Gothic" panose="020B0502020202020204" pitchFamily="34" charset="0"/>
              </a:rPr>
              <a:t> </a:t>
            </a:r>
            <a:r>
              <a:rPr lang="en-AU" sz="1200" b="0" i="1" u="none" strike="noStrike" baseline="0" dirty="0" err="1">
                <a:solidFill>
                  <a:srgbClr val="000000"/>
                </a:solidFill>
                <a:latin typeface="Century Gothic" panose="020B0502020202020204" pitchFamily="34" charset="0"/>
              </a:rPr>
              <a:t>Jyoti</a:t>
            </a:r>
            <a:r>
              <a:rPr lang="en-AU" sz="1200" b="0" i="1" u="none" strike="noStrike" baseline="0" dirty="0">
                <a:solidFill>
                  <a:srgbClr val="000000"/>
                </a:solidFill>
                <a:latin typeface="Century Gothic" panose="020B0502020202020204" pitchFamily="34" charset="0"/>
              </a:rPr>
              <a:t> et al. Climate change: Impact of increased ultraviolet radiation and water changes on eye health. Health 2013. 05. 921-930. 10.4236/health.2013.55122)</a:t>
            </a:r>
          </a:p>
          <a:p>
            <a:pPr marL="171450" indent="-171450">
              <a:buFontTx/>
              <a:buChar char="-"/>
            </a:pPr>
            <a:endParaRPr lang="en-AU" sz="1200" b="0" i="1" u="none" strike="noStrike" baseline="0" dirty="0">
              <a:solidFill>
                <a:srgbClr val="000000"/>
              </a:solidFill>
              <a:latin typeface="Century Gothic" panose="020B0502020202020204" pitchFamily="34" charset="0"/>
            </a:endParaRPr>
          </a:p>
          <a:p>
            <a:pPr marL="0" indent="0">
              <a:buFontTx/>
              <a:buNone/>
            </a:pPr>
            <a:r>
              <a:rPr lang="en-AU" sz="1200" b="1" i="0" u="none" strike="noStrike" baseline="0" dirty="0">
                <a:solidFill>
                  <a:srgbClr val="000000"/>
                </a:solidFill>
                <a:latin typeface="Century Gothic" panose="020B0502020202020204" pitchFamily="34" charset="0"/>
              </a:rPr>
              <a:t>Onchocerciases – increased risk due to increase in rainfall patterns spreading vector borne diseases</a:t>
            </a:r>
          </a:p>
          <a:p>
            <a:pPr marL="285750" indent="-285750">
              <a:buFontTx/>
              <a:buChar char="-"/>
            </a:pPr>
            <a:r>
              <a:rPr lang="en-AU" sz="1200" b="0" i="0" u="none" strike="noStrike" baseline="0" dirty="0">
                <a:solidFill>
                  <a:srgbClr val="000000"/>
                </a:solidFill>
                <a:latin typeface="Century Gothic" panose="020B0502020202020204" pitchFamily="34" charset="0"/>
              </a:rPr>
              <a:t>High rainfall intensity is projected to facilitate the transport of vector-borne diseases and parasites from one locality to another, as rivers overflow and river velocity increases. </a:t>
            </a:r>
          </a:p>
          <a:p>
            <a:pPr marL="285750" indent="-285750">
              <a:buFontTx/>
              <a:buChar char="-"/>
            </a:pPr>
            <a:r>
              <a:rPr lang="en-AU" sz="1200" b="0" i="0" u="none" strike="noStrike" baseline="0" dirty="0">
                <a:solidFill>
                  <a:srgbClr val="000000"/>
                </a:solidFill>
                <a:latin typeface="Century Gothic" panose="020B0502020202020204" pitchFamily="34" charset="0"/>
              </a:rPr>
              <a:t>Vectors travel hundreds of kilometres on wind currents and this could eventually lead to the colonisation of blackflies in new habitats, thereby introducing and facilitating the spread of onchocerciasis (</a:t>
            </a:r>
            <a:r>
              <a:rPr lang="en-AU" sz="1200" b="0" i="1" u="none" strike="noStrike" baseline="0" dirty="0">
                <a:solidFill>
                  <a:srgbClr val="000000"/>
                </a:solidFill>
                <a:latin typeface="Century Gothic" panose="020B0502020202020204" pitchFamily="34" charset="0"/>
              </a:rPr>
              <a:t>Ref</a:t>
            </a:r>
            <a:r>
              <a:rPr lang="en-AU" sz="1200" b="0" i="0" u="none" strike="noStrike" baseline="0" dirty="0">
                <a:solidFill>
                  <a:srgbClr val="000000"/>
                </a:solidFill>
                <a:latin typeface="Century Gothic" panose="020B0502020202020204" pitchFamily="34" charset="0"/>
              </a:rPr>
              <a:t>: </a:t>
            </a:r>
            <a:r>
              <a:rPr lang="en-AU" sz="1000" b="0" i="1" u="none" strike="noStrike" baseline="0" dirty="0" err="1">
                <a:solidFill>
                  <a:srgbClr val="000000"/>
                </a:solidFill>
                <a:latin typeface="Century Gothic" panose="020B0502020202020204" pitchFamily="34" charset="0"/>
              </a:rPr>
              <a:t>Jaggernath</a:t>
            </a:r>
            <a:r>
              <a:rPr lang="en-AU" sz="1000" b="0" i="1" u="none" strike="noStrike" baseline="0" dirty="0">
                <a:solidFill>
                  <a:srgbClr val="000000"/>
                </a:solidFill>
                <a:latin typeface="Century Gothic" panose="020B0502020202020204" pitchFamily="34" charset="0"/>
              </a:rPr>
              <a:t> </a:t>
            </a:r>
            <a:r>
              <a:rPr lang="en-AU" sz="1000" b="0" i="1" u="none" strike="noStrike" baseline="0" dirty="0" err="1">
                <a:solidFill>
                  <a:srgbClr val="000000"/>
                </a:solidFill>
                <a:latin typeface="Century Gothic" panose="020B0502020202020204" pitchFamily="34" charset="0"/>
              </a:rPr>
              <a:t>Jyoti</a:t>
            </a:r>
            <a:r>
              <a:rPr lang="en-AU" sz="1000" b="0" i="1" u="none" strike="noStrike" baseline="0" dirty="0">
                <a:solidFill>
                  <a:srgbClr val="000000"/>
                </a:solidFill>
                <a:latin typeface="Century Gothic" panose="020B0502020202020204" pitchFamily="34" charset="0"/>
              </a:rPr>
              <a:t> et al. Climate change: Impact of increased ultraviolet radiation and water changes on eye health. Health 2013. 05. 921-930. 10.4236/health.2013.55122)</a:t>
            </a:r>
          </a:p>
          <a:p>
            <a:pPr marL="0" indent="0">
              <a:buFontTx/>
              <a:buNone/>
            </a:pPr>
            <a:endParaRPr lang="en-AU" sz="1200" b="0" i="1"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Cataracts – earlier onset and accelerated progression</a:t>
            </a:r>
            <a:r>
              <a:rPr lang="en-AU" sz="1200" b="0" i="0" u="none" strike="noStrike" baseline="0" dirty="0">
                <a:solidFill>
                  <a:srgbClr val="000000"/>
                </a:solidFill>
                <a:latin typeface="Century Gothic" panose="020B0502020202020204" pitchFamily="34" charset="0"/>
              </a:rPr>
              <a:t> </a:t>
            </a:r>
            <a:r>
              <a:rPr lang="en-AU" sz="1200" b="1" i="0" u="none" strike="noStrike" baseline="0" dirty="0">
                <a:solidFill>
                  <a:srgbClr val="000000"/>
                </a:solidFill>
                <a:latin typeface="Century Gothic" panose="020B0502020202020204" pitchFamily="34" charset="0"/>
              </a:rPr>
              <a:t>due to increase UVR exposure </a:t>
            </a:r>
          </a:p>
          <a:p>
            <a:r>
              <a:rPr lang="en-AU" sz="1200" b="0" i="0" u="none" strike="noStrike" baseline="0" dirty="0">
                <a:solidFill>
                  <a:srgbClr val="000000"/>
                </a:solidFill>
                <a:latin typeface="Century Gothic" panose="020B0502020202020204" pitchFamily="34" charset="0"/>
              </a:rPr>
              <a:t> - G</a:t>
            </a:r>
            <a:r>
              <a:rPr lang="en-AU" sz="1800" b="0" i="0" dirty="0">
                <a:solidFill>
                  <a:srgbClr val="212121"/>
                </a:solidFill>
                <a:effectLst/>
                <a:latin typeface="Century Gothic" panose="020B0502020202020204" pitchFamily="34" charset="0"/>
              </a:rPr>
              <a:t>lobal warming may become a factor in the early onset and rapid progression of cataract.</a:t>
            </a:r>
            <a:r>
              <a:rPr lang="en-AU" sz="1200" b="0" i="0" u="none" strike="noStrike" baseline="0" dirty="0">
                <a:solidFill>
                  <a:srgbClr val="000000"/>
                </a:solidFill>
                <a:effectLst/>
                <a:latin typeface="Century Gothic" panose="020B0502020202020204" pitchFamily="34" charset="0"/>
              </a:rPr>
              <a:t> (</a:t>
            </a:r>
            <a:r>
              <a:rPr lang="en-AU" sz="1200" b="0" i="1" u="none" strike="noStrike" baseline="0" dirty="0">
                <a:solidFill>
                  <a:srgbClr val="000000"/>
                </a:solidFill>
                <a:latin typeface="Century Gothic" panose="020B0502020202020204" pitchFamily="34" charset="0"/>
              </a:rPr>
              <a:t>Ref: Johnson GI. The environment and the eye. Eye 2004;18:1235-1250)</a:t>
            </a:r>
          </a:p>
          <a:p>
            <a:pPr>
              <a:defRPr/>
            </a:pPr>
            <a:r>
              <a:rPr lang="en-AU" sz="1200" b="0" i="0" u="none" strike="noStrike" baseline="0" dirty="0">
                <a:solidFill>
                  <a:srgbClr val="000000"/>
                </a:solidFill>
                <a:latin typeface="Century Gothic" panose="020B0502020202020204" pitchFamily="34" charset="0"/>
                <a:cs typeface="Times New Roman"/>
              </a:rPr>
              <a:t>-</a:t>
            </a:r>
            <a:r>
              <a:rPr lang="en-AU" sz="1200" dirty="0">
                <a:solidFill>
                  <a:srgbClr val="000000"/>
                </a:solidFill>
                <a:latin typeface="Century Gothic" panose="020B0502020202020204" pitchFamily="34" charset="0"/>
                <a:cs typeface="Times New Roman"/>
              </a:rPr>
              <a:t> </a:t>
            </a:r>
            <a:r>
              <a:rPr lang="en-AU" sz="1200" b="0" i="0" u="none" strike="noStrike" baseline="0" dirty="0">
                <a:solidFill>
                  <a:srgbClr val="000000"/>
                </a:solidFill>
                <a:latin typeface="Century Gothic" panose="020B0502020202020204" pitchFamily="34" charset="0"/>
                <a:cs typeface="Times New Roman"/>
              </a:rPr>
              <a:t> Ultraviolet radiation (UVR) and increased exposure to sunlight has been shown in many studies to be one of the major risk factors for cortical cataract. Number of cortical cataract cases would increase between 1.3% and 6.9% by the year 2050. (</a:t>
            </a:r>
            <a:r>
              <a:rPr lang="en-AU" sz="1200" b="0" i="1" u="none" strike="noStrike" baseline="0" dirty="0">
                <a:solidFill>
                  <a:srgbClr val="000000"/>
                </a:solidFill>
                <a:latin typeface="Century Gothic" panose="020B0502020202020204" pitchFamily="34" charset="0"/>
                <a:cs typeface="Times New Roman"/>
              </a:rPr>
              <a:t>Ref</a:t>
            </a:r>
            <a:r>
              <a:rPr lang="en-AU" sz="1200" b="0" i="0" u="none" strike="noStrike" baseline="0" dirty="0">
                <a:solidFill>
                  <a:srgbClr val="000000"/>
                </a:solidFill>
                <a:latin typeface="Century Gothic" panose="020B0502020202020204" pitchFamily="34" charset="0"/>
                <a:cs typeface="Times New Roman"/>
              </a:rPr>
              <a:t>: </a:t>
            </a:r>
            <a:r>
              <a:rPr lang="en-AU" sz="1000" b="0" i="1" u="none" strike="noStrike" baseline="0" dirty="0" err="1">
                <a:solidFill>
                  <a:srgbClr val="000000"/>
                </a:solidFill>
                <a:latin typeface="Century Gothic" panose="020B0502020202020204" pitchFamily="34" charset="0"/>
              </a:rPr>
              <a:t>Jaggernath</a:t>
            </a:r>
            <a:r>
              <a:rPr lang="en-AU" sz="1000" b="0" i="1" u="none" strike="noStrike" baseline="0" dirty="0">
                <a:solidFill>
                  <a:srgbClr val="000000"/>
                </a:solidFill>
                <a:latin typeface="Century Gothic" panose="020B0502020202020204" pitchFamily="34" charset="0"/>
              </a:rPr>
              <a:t> Jyoti et al. Climate change: Impact of increased ultraviolet radiation and water changes on eye health. Health 2013. 05. 921-930. 10.4236/health.2013.55122)</a:t>
            </a:r>
            <a:endParaRPr lang="en-AU" i="1"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solidFill>
                  <a:srgbClr val="000000"/>
                </a:solidFill>
                <a:latin typeface="Century Gothic" panose="020B0502020202020204" pitchFamily="34" charset="0"/>
              </a:rPr>
              <a:t>- </a:t>
            </a:r>
            <a:r>
              <a:rPr lang="en-AU" sz="1800" dirty="0">
                <a:effectLst/>
                <a:latin typeface="Segoe UI" panose="020B0502040204020203" pitchFamily="34" charset="0"/>
              </a:rPr>
              <a:t>due to increased </a:t>
            </a:r>
            <a:r>
              <a:rPr lang="en-AU" sz="1800" dirty="0" err="1">
                <a:effectLst/>
                <a:latin typeface="Segoe UI" panose="020B0502040204020203" pitchFamily="34" charset="0"/>
              </a:rPr>
              <a:t>poower</a:t>
            </a:r>
            <a:r>
              <a:rPr lang="en-AU" sz="1800" dirty="0">
                <a:effectLst/>
                <a:latin typeface="Segoe UI" panose="020B0502040204020203" pitchFamily="34" charset="0"/>
              </a:rPr>
              <a:t> of storms there is more moisture in the stratosphere which depletes the ozone https://science.sciencemag.org/content/337/6096/835</a:t>
            </a:r>
            <a:endParaRPr lang="en-AU" sz="1800" dirty="0">
              <a:effectLst/>
              <a:latin typeface="Arial" panose="020B0604020202020204" pitchFamily="34" charset="0"/>
            </a:endParaRPr>
          </a:p>
          <a:p>
            <a:pPr>
              <a:defRPr/>
            </a:pPr>
            <a:endParaRPr lang="en-AU" sz="1000" b="0" i="1" u="none" strike="noStrike" baseline="0" dirty="0">
              <a:solidFill>
                <a:srgbClr val="000000"/>
              </a:solidFill>
              <a:latin typeface="Century Gothic" panose="020B0502020202020204" pitchFamily="34" charset="0"/>
            </a:endParaRPr>
          </a:p>
          <a:p>
            <a:endParaRPr lang="en-AU"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latin typeface="Century Gothic" panose="020B0502020202020204" pitchFamily="34" charset="0"/>
              </a:rPr>
              <a:t>Ocular lesions - increased </a:t>
            </a:r>
            <a:r>
              <a:rPr lang="en-AU" sz="1000" b="1" i="0" u="none" strike="noStrike" baseline="0" dirty="0">
                <a:solidFill>
                  <a:srgbClr val="000000"/>
                </a:solidFill>
                <a:latin typeface="Century Gothic" panose="020B0502020202020204" pitchFamily="34" charset="0"/>
              </a:rPr>
              <a:t>due to increase UVR exposure</a:t>
            </a:r>
          </a:p>
          <a:p>
            <a:pPr marL="285750" indent="-285750">
              <a:buFontTx/>
              <a:buChar char="-"/>
            </a:pPr>
            <a:r>
              <a:rPr lang="en-AU" sz="1200" b="0" i="0" u="none" strike="noStrike" baseline="0" dirty="0">
                <a:solidFill>
                  <a:srgbClr val="000000"/>
                </a:solidFill>
                <a:latin typeface="Century Gothic" panose="020B0502020202020204" pitchFamily="34" charset="0"/>
              </a:rPr>
              <a:t>Acute and chronic exposure of the eyelid to UVA and UV-B solar radiation causes UVR related damage to the skin of the eyelids potentially resulting in basal cell carcinoma, squamous cell carcinoma, sebaceous cell carcinoma, and malignant melanoma. </a:t>
            </a:r>
          </a:p>
          <a:p>
            <a:pPr marL="285750" indent="-285750">
              <a:buFontTx/>
              <a:buChar char="-"/>
            </a:pPr>
            <a:r>
              <a:rPr lang="en-AU" sz="1200" b="0" i="0" u="none" strike="noStrike" baseline="0" dirty="0">
                <a:solidFill>
                  <a:srgbClr val="000000"/>
                </a:solidFill>
                <a:latin typeface="Century Gothic" panose="020B0502020202020204" pitchFamily="34" charset="0"/>
              </a:rPr>
              <a:t>Conjunctiva and corneal lesions (Pterygium, </a:t>
            </a:r>
            <a:r>
              <a:rPr lang="en-AU" sz="1200" b="0" i="0" u="none" strike="noStrike" baseline="0" dirty="0" err="1">
                <a:solidFill>
                  <a:srgbClr val="000000"/>
                </a:solidFill>
                <a:latin typeface="Century Gothic" panose="020B0502020202020204" pitchFamily="34" charset="0"/>
              </a:rPr>
              <a:t>Photokeratitis</a:t>
            </a:r>
            <a:r>
              <a:rPr lang="en-AU" sz="1200" b="0" i="0" u="none" strike="noStrike" baseline="0" dirty="0">
                <a:solidFill>
                  <a:srgbClr val="000000"/>
                </a:solidFill>
                <a:latin typeface="Century Gothic" panose="020B0502020202020204" pitchFamily="34" charset="0"/>
              </a:rPr>
              <a:t>, Climatic Droplet Keratopathy) is due to chronic exposure to solar UVR .</a:t>
            </a:r>
          </a:p>
          <a:p>
            <a:pPr marL="285750" indent="-285750">
              <a:buFontTx/>
              <a:buChar char="-"/>
            </a:pPr>
            <a:r>
              <a:rPr lang="en-AU" sz="1200" b="0" i="0" u="none" strike="noStrike" baseline="0" dirty="0">
                <a:solidFill>
                  <a:srgbClr val="000000"/>
                </a:solidFill>
                <a:latin typeface="Century Gothic" panose="020B0502020202020204" pitchFamily="34" charset="0"/>
              </a:rPr>
              <a:t>Retinal lesions, retinal damage, age-related macular degeneration, uveal melanoma have been related to their exposure to high levels of UVR. </a:t>
            </a:r>
          </a:p>
          <a:p>
            <a:pPr marL="0" indent="0">
              <a:buFontTx/>
              <a:buNone/>
            </a:pPr>
            <a:endParaRPr lang="en-AU" sz="1200" b="0" i="0" u="none" strike="noStrike" baseline="0"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dirty="0">
                <a:latin typeface="Century Gothic" panose="020B0502020202020204" pitchFamily="34" charset="0"/>
              </a:rPr>
              <a:t>Eye injuries - increased risk </a:t>
            </a:r>
            <a:r>
              <a:rPr lang="en-AU" sz="1000" b="1" i="0" u="none" strike="noStrike" baseline="0" dirty="0">
                <a:solidFill>
                  <a:srgbClr val="000000"/>
                </a:solidFill>
                <a:latin typeface="Century Gothic" panose="020B0502020202020204" pitchFamily="34" charset="0"/>
              </a:rPr>
              <a:t>due to extreme weather events</a:t>
            </a:r>
          </a:p>
          <a:p>
            <a:pPr marL="285750" indent="-285750">
              <a:buFontTx/>
              <a:buChar char="-"/>
            </a:pPr>
            <a:r>
              <a:rPr lang="en-AU" sz="1800" b="0" i="0" dirty="0">
                <a:solidFill>
                  <a:srgbClr val="5A5A5A"/>
                </a:solidFill>
                <a:effectLst/>
                <a:latin typeface="Century Gothic" panose="020B0502020202020204" pitchFamily="34" charset="0"/>
              </a:rPr>
              <a:t>Extreme weather events will lead to an increase in physical injuries, including eye injuries, and will likely affect those with visual impairment and disabilities dispro­portionately.</a:t>
            </a:r>
            <a:endParaRPr lang="en-AU" sz="1200" b="0" i="0" u="none" strike="noStrike" baseline="0" dirty="0">
              <a:solidFill>
                <a:srgbClr val="000000"/>
              </a:solidFill>
              <a:latin typeface="Century Gothic" panose="020B0502020202020204" pitchFamily="34" charset="0"/>
            </a:endParaRP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Age-related macular degeneration – increase risk due to increase in air pollution</a:t>
            </a:r>
          </a:p>
          <a:p>
            <a:pPr marL="285750" indent="-285750">
              <a:buFontTx/>
              <a:buChar char="-"/>
            </a:pPr>
            <a:r>
              <a:rPr lang="en-AU" sz="1200" b="0" i="0" u="none" strike="noStrike" baseline="0" dirty="0">
                <a:solidFill>
                  <a:srgbClr val="000000"/>
                </a:solidFill>
                <a:latin typeface="Century Gothic" panose="020B0502020202020204" pitchFamily="34" charset="0"/>
              </a:rPr>
              <a:t>A </a:t>
            </a:r>
            <a:r>
              <a:rPr lang="en-AU" sz="1800" b="0" i="0" dirty="0">
                <a:solidFill>
                  <a:srgbClr val="121212"/>
                </a:solidFill>
                <a:effectLst/>
                <a:latin typeface="Century Gothic" panose="020B0502020202020204" pitchFamily="34" charset="0"/>
              </a:rPr>
              <a:t>small increase in exposure to tiny pollution particles raised the risk of AMD by 8%, while small changes in larger pollution particles and nitrogen dioxide were linked to a 12% higher risk of adverse retinal changes. </a:t>
            </a:r>
            <a:r>
              <a:rPr lang="en-AU" sz="1200" b="0" i="1" u="none" strike="noStrike" baseline="0" dirty="0">
                <a:solidFill>
                  <a:srgbClr val="000000"/>
                </a:solidFill>
                <a:latin typeface="Century Gothic" panose="020B0502020202020204" pitchFamily="34" charset="0"/>
              </a:rPr>
              <a:t>(Ref: Chua S et al Association of ambient air pollution with age-related macular degeneration and retinal thickness in UK Biobank. British Journal of Ophthalmology Published Online First: 25 January 2021. </a:t>
            </a:r>
            <a:r>
              <a:rPr lang="en-AU" sz="1200" b="0" i="1" u="none" strike="noStrike" baseline="0" dirty="0" err="1">
                <a:solidFill>
                  <a:srgbClr val="000000"/>
                </a:solidFill>
                <a:latin typeface="Century Gothic" panose="020B0502020202020204" pitchFamily="34" charset="0"/>
              </a:rPr>
              <a:t>doi</a:t>
            </a:r>
            <a:r>
              <a:rPr lang="en-AU" sz="1200" b="0" i="1" u="none" strike="noStrike" baseline="0" dirty="0">
                <a:solidFill>
                  <a:srgbClr val="000000"/>
                </a:solidFill>
                <a:latin typeface="Century Gothic" panose="020B0502020202020204" pitchFamily="34" charset="0"/>
              </a:rPr>
              <a:t>: 10.1136/bjophthalmol-2020-316218)</a:t>
            </a:r>
          </a:p>
          <a:p>
            <a:pPr marL="285750" indent="-285750">
              <a:buFontTx/>
              <a:buChar char="-"/>
            </a:pPr>
            <a:endParaRPr lang="en-AU" sz="1200" b="0" i="1"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Glaucoma – increase risk due to increase in air pollution</a:t>
            </a:r>
          </a:p>
          <a:p>
            <a:r>
              <a:rPr lang="en-AU" sz="1200" b="0" i="1" u="none" strike="noStrike" baseline="0" dirty="0">
                <a:solidFill>
                  <a:srgbClr val="000000"/>
                </a:solidFill>
                <a:latin typeface="Century Gothic" panose="020B0502020202020204" pitchFamily="34" charset="0"/>
              </a:rPr>
              <a:t>-  </a:t>
            </a:r>
            <a:r>
              <a:rPr lang="en-AU" sz="1800" b="0" i="0" dirty="0">
                <a:solidFill>
                  <a:srgbClr val="1A1238"/>
                </a:solidFill>
                <a:effectLst/>
                <a:latin typeface="Century Gothic" panose="020B0502020202020204" pitchFamily="34" charset="0"/>
              </a:rPr>
              <a:t>Areas with higher amounts of fine particulate matter pollution are at least 6% more likely to report having glaucoma than those in the least-polluted areas</a:t>
            </a:r>
            <a:r>
              <a:rPr lang="en-AU" sz="1800" b="0" i="0" dirty="0">
                <a:solidFill>
                  <a:srgbClr val="121212"/>
                </a:solidFill>
                <a:effectLst/>
                <a:latin typeface="Century Gothic" panose="020B0502020202020204" pitchFamily="34" charset="0"/>
              </a:rPr>
              <a:t>. </a:t>
            </a:r>
            <a:r>
              <a:rPr lang="en-AU" sz="1200" b="0" i="1" u="none" strike="noStrike" baseline="0" dirty="0">
                <a:solidFill>
                  <a:srgbClr val="000000"/>
                </a:solidFill>
                <a:latin typeface="Century Gothic" panose="020B0502020202020204" pitchFamily="34" charset="0"/>
              </a:rPr>
              <a:t>(Ref: Chua S et al. The Relationship Between Ambient Atmospheric Fine Particulate Matter (PM2.5) and Glaucoma in a Large Community Cohort. Investigative Ophthalmology &amp; Visual Science, 2019; 60 (14): 4915 DOI: 10.1167/iovs.19-28346)</a:t>
            </a:r>
          </a:p>
          <a:p>
            <a:pPr marL="0" indent="0">
              <a:buFontTx/>
              <a:buNone/>
            </a:pPr>
            <a:endParaRPr lang="en-AU" sz="1200" b="0" i="1" u="none" strike="noStrike" baseline="0" dirty="0">
              <a:solidFill>
                <a:srgbClr val="000000"/>
              </a:solidFill>
              <a:latin typeface="Century Gothic" panose="020B0502020202020204" pitchFamily="34" charset="0"/>
            </a:endParaRPr>
          </a:p>
          <a:p>
            <a:r>
              <a:rPr lang="en-AU" sz="1000" b="1" i="0" u="none" strike="noStrike" baseline="0" dirty="0">
                <a:solidFill>
                  <a:srgbClr val="000000"/>
                </a:solidFill>
                <a:latin typeface="Century Gothic" panose="020B0502020202020204" pitchFamily="34" charset="0"/>
              </a:rPr>
              <a:t>Allergic– increased incidences due to increase in air pollution and/or temperature</a:t>
            </a:r>
          </a:p>
          <a:p>
            <a:pPr marL="285750" indent="-285750">
              <a:buFontTx/>
              <a:buChar char="-"/>
            </a:pPr>
            <a:r>
              <a:rPr lang="en-AU" sz="1800" b="0" i="0" dirty="0">
                <a:solidFill>
                  <a:srgbClr val="000000"/>
                </a:solidFill>
                <a:effectLst/>
                <a:latin typeface="Century Gothic" panose="020B0502020202020204" pitchFamily="34" charset="0"/>
              </a:rPr>
              <a:t>Ambient air pollution and weather changes may contribute to the worsening of allergic conjunctivitis.</a:t>
            </a:r>
            <a:r>
              <a:rPr lang="en-AU" sz="1200" b="0" i="0" dirty="0">
                <a:solidFill>
                  <a:srgbClr val="121212"/>
                </a:solidFill>
                <a:effectLst/>
                <a:latin typeface="Century Gothic" panose="020B0502020202020204" pitchFamily="34" charset="0"/>
              </a:rPr>
              <a:t> </a:t>
            </a:r>
            <a:r>
              <a:rPr lang="en-AU" sz="1000" b="0" i="1" u="none" strike="noStrike" baseline="0" dirty="0">
                <a:solidFill>
                  <a:srgbClr val="000000"/>
                </a:solidFill>
                <a:latin typeface="Century Gothic" panose="020B0502020202020204" pitchFamily="34" charset="0"/>
              </a:rPr>
              <a:t>(Ref: Hong J et al. Ambient air pollution, weather changes, and outpatient visits for allergic conjunctivitis: A retrospective registry study. </a:t>
            </a:r>
            <a:r>
              <a:rPr lang="en-AU" sz="1000" b="0" i="1" u="none" strike="noStrike" baseline="0" dirty="0" err="1">
                <a:solidFill>
                  <a:srgbClr val="000000"/>
                </a:solidFill>
                <a:latin typeface="Century Gothic" panose="020B0502020202020204" pitchFamily="34" charset="0"/>
              </a:rPr>
              <a:t>Sci</a:t>
            </a:r>
            <a:r>
              <a:rPr lang="en-AU" sz="1000" b="0" i="1" u="none" strike="noStrike" baseline="0" dirty="0">
                <a:solidFill>
                  <a:srgbClr val="000000"/>
                </a:solidFill>
                <a:latin typeface="Century Gothic" panose="020B0502020202020204" pitchFamily="34" charset="0"/>
              </a:rPr>
              <a:t> Rep. 2016; 6: 23858. Published online 2016 Apr 1. </a:t>
            </a:r>
            <a:r>
              <a:rPr lang="en-AU" sz="1000" b="0" i="1" u="none" strike="noStrike" baseline="0" dirty="0" err="1">
                <a:solidFill>
                  <a:srgbClr val="000000"/>
                </a:solidFill>
                <a:latin typeface="Century Gothic" panose="020B0502020202020204" pitchFamily="34" charset="0"/>
              </a:rPr>
              <a:t>doi</a:t>
            </a:r>
            <a:r>
              <a:rPr lang="en-AU" sz="1000" b="0" i="1" u="none" strike="noStrike" baseline="0" dirty="0">
                <a:solidFill>
                  <a:srgbClr val="000000"/>
                </a:solidFill>
                <a:latin typeface="Century Gothic" panose="020B0502020202020204" pitchFamily="34" charset="0"/>
              </a:rPr>
              <a:t>: 10.1038/srep23858 )</a:t>
            </a:r>
          </a:p>
          <a:p>
            <a:pPr marL="285750" indent="-285750">
              <a:buFontTx/>
              <a:buChar char="-"/>
            </a:pPr>
            <a:r>
              <a:rPr lang="en-AU" b="0" i="0" dirty="0">
                <a:solidFill>
                  <a:srgbClr val="000000"/>
                </a:solidFill>
                <a:effectLst/>
                <a:latin typeface="Century Gothic" panose="020B0502020202020204" pitchFamily="34" charset="0"/>
              </a:rPr>
              <a:t>An increase of temperature and ground-level ozone was associated with a higher prevalence of allergic eye disease cases during the year among children and adolescents (</a:t>
            </a:r>
            <a:r>
              <a:rPr lang="en-AU" b="0" i="1" dirty="0">
                <a:solidFill>
                  <a:srgbClr val="000000"/>
                </a:solidFill>
                <a:effectLst/>
                <a:latin typeface="Century Gothic" panose="020B0502020202020204" pitchFamily="34" charset="0"/>
              </a:rPr>
              <a:t>Ref: Das A et al. Environmental and Air Pollution Factors Affecting Allergic Eye Disease in Children and Adolescents in India. </a:t>
            </a:r>
            <a:r>
              <a:rPr lang="en-AU" b="0" i="1" dirty="0" err="1">
                <a:solidFill>
                  <a:srgbClr val="000000"/>
                </a:solidFill>
                <a:effectLst/>
                <a:latin typeface="Century Gothic" panose="020B0502020202020204" pitchFamily="34" charset="0"/>
              </a:rPr>
              <a:t>Int</a:t>
            </a:r>
            <a:r>
              <a:rPr lang="en-AU" b="0" i="1" dirty="0">
                <a:solidFill>
                  <a:srgbClr val="000000"/>
                </a:solidFill>
                <a:effectLst/>
                <a:latin typeface="Century Gothic" panose="020B0502020202020204" pitchFamily="34" charset="0"/>
              </a:rPr>
              <a:t> J Environ Res Public Health. 2021 Jun; 18(11): 5611. Published online 2021 May 24. </a:t>
            </a:r>
            <a:r>
              <a:rPr lang="en-AU" b="0" i="1" dirty="0" err="1">
                <a:solidFill>
                  <a:srgbClr val="000000"/>
                </a:solidFill>
                <a:effectLst/>
                <a:latin typeface="Century Gothic" panose="020B0502020202020204" pitchFamily="34" charset="0"/>
              </a:rPr>
              <a:t>doi</a:t>
            </a:r>
            <a:r>
              <a:rPr lang="en-AU" b="0" i="1" dirty="0">
                <a:solidFill>
                  <a:srgbClr val="000000"/>
                </a:solidFill>
                <a:effectLst/>
                <a:latin typeface="Century Gothic" panose="020B0502020202020204" pitchFamily="34" charset="0"/>
              </a:rPr>
              <a:t>: 10.3390/ijerph18115611)</a:t>
            </a:r>
          </a:p>
          <a:p>
            <a:pPr marL="285750" indent="-285750">
              <a:buFontTx/>
              <a:buChar char="-"/>
            </a:pPr>
            <a:endParaRPr lang="en-AU" sz="1000" b="0" i="1" u="none" strike="noStrike" baseline="0" dirty="0">
              <a:solidFill>
                <a:srgbClr val="000000"/>
              </a:solidFill>
              <a:latin typeface="Century Gothic" panose="020B0502020202020204" pitchFamily="34" charset="0"/>
            </a:endParaRPr>
          </a:p>
          <a:p>
            <a:pPr marL="0" indent="0">
              <a:buFontTx/>
              <a:buNone/>
            </a:pPr>
            <a:r>
              <a:rPr lang="en-AU" sz="1000" b="1" i="0" u="none" strike="noStrike" baseline="0" dirty="0">
                <a:solidFill>
                  <a:srgbClr val="000000"/>
                </a:solidFill>
                <a:latin typeface="Century Gothic" panose="020B0502020202020204" pitchFamily="34" charset="0"/>
              </a:rPr>
              <a:t>Vitamin A deficiency – increased risk due to food insecurity and/or nutrient depletion due to rising carbon dioxide levels</a:t>
            </a:r>
          </a:p>
          <a:p>
            <a:pPr marL="0" indent="0">
              <a:buFontTx/>
              <a:buNone/>
            </a:pPr>
            <a:r>
              <a:rPr lang="en-AU" sz="1000" b="0" i="0" u="none" strike="noStrike" baseline="0" dirty="0">
                <a:solidFill>
                  <a:srgbClr val="000000"/>
                </a:solidFill>
                <a:latin typeface="Century Gothic" panose="020B0502020202020204" pitchFamily="34" charset="0"/>
              </a:rPr>
              <a:t>- </a:t>
            </a:r>
            <a:r>
              <a:rPr lang="en-AU" sz="1000" b="0" i="1" u="none" strike="noStrike" baseline="0" dirty="0">
                <a:solidFill>
                  <a:srgbClr val="FF0000"/>
                </a:solidFill>
                <a:latin typeface="Century Gothic" panose="020B0502020202020204" pitchFamily="34" charset="0"/>
              </a:rPr>
              <a:t>Need to find a resource that links it better</a:t>
            </a:r>
            <a:endParaRPr lang="en-AU" sz="1000" b="0" i="0" u="none" strike="noStrike" baseline="0" dirty="0">
              <a:solidFill>
                <a:srgbClr val="000000"/>
              </a:solidFill>
              <a:latin typeface="Century Gothic" panose="020B0502020202020204" pitchFamily="34" charset="0"/>
            </a:endParaRPr>
          </a:p>
          <a:p>
            <a:pPr marL="0" indent="0">
              <a:buFontTx/>
              <a:buNone/>
            </a:pPr>
            <a:r>
              <a:rPr lang="en-AU" sz="1000" b="0" i="0" u="none" strike="noStrike" baseline="0" dirty="0">
                <a:solidFill>
                  <a:srgbClr val="000000"/>
                </a:solidFill>
                <a:latin typeface="Century Gothic" panose="020B0502020202020204" pitchFamily="34" charset="0"/>
              </a:rPr>
              <a:t>??? Talks more about zinc deficiency (</a:t>
            </a:r>
            <a:r>
              <a:rPr lang="en-AU" sz="1000" b="0" i="1" u="none" strike="noStrike" baseline="0" dirty="0">
                <a:solidFill>
                  <a:srgbClr val="000000"/>
                </a:solidFill>
                <a:latin typeface="Century Gothic" panose="020B0502020202020204" pitchFamily="34" charset="0"/>
              </a:rPr>
              <a:t>Ref: Smith M et al. </a:t>
            </a:r>
            <a:r>
              <a:rPr lang="en-AU" sz="1200" b="0" i="1" dirty="0">
                <a:solidFill>
                  <a:srgbClr val="000000"/>
                </a:solidFill>
                <a:effectLst/>
                <a:latin typeface="Century Gothic" panose="020B0502020202020204" pitchFamily="34" charset="0"/>
              </a:rPr>
              <a:t>Impact of anthropogenic CO2 emissions on global human nutrition. Nature Climate Change. 2018 Sep 8;834-839 doi:10.1038/s41558-018-0253-3)</a:t>
            </a:r>
            <a:endParaRPr lang="en-AU" sz="1000" b="0" i="1" u="none" strike="noStrike" baseline="0" dirty="0">
              <a:solidFill>
                <a:srgbClr val="000000"/>
              </a:solidFill>
              <a:latin typeface="Century Gothic" panose="020B0502020202020204" pitchFamily="34" charset="0"/>
            </a:endParaRPr>
          </a:p>
          <a:p>
            <a:pPr marL="171450" indent="-171450">
              <a:buFontTx/>
              <a:buChar char="-"/>
            </a:pPr>
            <a:endParaRPr lang="en-AU" sz="1000" b="0" i="1" u="none" strike="noStrike" baseline="0" dirty="0">
              <a:solidFill>
                <a:srgbClr val="000000"/>
              </a:solidFill>
              <a:latin typeface="Century Gothic" panose="020B0502020202020204" pitchFamily="34" charset="0"/>
            </a:endParaRPr>
          </a:p>
          <a:p>
            <a:endParaRPr lang="en-AU" i="1"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3</a:t>
            </a:fld>
            <a:endParaRPr lang="en-IN"/>
          </a:p>
        </p:txBody>
      </p:sp>
    </p:spTree>
    <p:extLst>
      <p:ext uri="{BB962C8B-B14F-4D97-AF65-F5344CB8AC3E}">
        <p14:creationId xmlns:p14="http://schemas.microsoft.com/office/powerpoint/2010/main" val="195033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dirty="0">
                <a:latin typeface="Century Gothic" panose="020B0502020202020204" pitchFamily="34" charset="0"/>
              </a:rPr>
              <a:t>Disruption of eye care services and supply chains </a:t>
            </a:r>
            <a:r>
              <a:rPr lang="en-AU" b="0" i="0" dirty="0">
                <a:latin typeface="Century Gothic" panose="020B0502020202020204" pitchFamily="34" charset="0"/>
              </a:rPr>
              <a:t> - photos of Pandemic used to illustrate that climate change events (e.g. floods/ fires/ hurricanes) will disrupt eye care services and supply chains. In time of crisis, only core health services may be prioritised – which often leaves out eye care.  During the COVID -19 Pandemic we saw an almost universal suspension of crucial eye health services such as cataract surgeries and distribution of glasses. From raw materials, production capabilities, logistics to ship medical products and pharmaceuticals through to increased competition for the same products and cost increases health supply chains are vulnerable and will be severely impacted.</a:t>
            </a:r>
          </a:p>
          <a:p>
            <a:endParaRPr lang="en-AU" b="1" i="0" dirty="0">
              <a:latin typeface="Century Gothic" panose="020B0502020202020204" pitchFamily="34" charset="0"/>
            </a:endParaRPr>
          </a:p>
          <a:p>
            <a:r>
              <a:rPr lang="en-AU" sz="1200" b="1" dirty="0">
                <a:solidFill>
                  <a:srgbClr val="C45911"/>
                </a:solidFill>
                <a:effectLst/>
                <a:latin typeface="Century Gothic" panose="020B0502020202020204" pitchFamily="34" charset="0"/>
                <a:ea typeface="Calibri" panose="020F0502020204030204" pitchFamily="34" charset="0"/>
                <a:cs typeface="Times New Roman" panose="02020603050405020304" pitchFamily="18" charset="0"/>
              </a:rPr>
              <a:t>Disruption to the critical eye care services, in addition to the predicted increased in eye disease will further exacerbate the situation.</a:t>
            </a:r>
            <a:endParaRPr lang="en-AU" b="1" i="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4</a:t>
            </a:fld>
            <a:endParaRPr lang="en-IN"/>
          </a:p>
        </p:txBody>
      </p:sp>
    </p:spTree>
    <p:extLst>
      <p:ext uri="{BB962C8B-B14F-4D97-AF65-F5344CB8AC3E}">
        <p14:creationId xmlns:p14="http://schemas.microsoft.com/office/powerpoint/2010/main" val="183302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entury Gothic" panose="020B0502020202020204" pitchFamily="34" charset="0"/>
                <a:ea typeface="Calibri" panose="020F0502020204030204" pitchFamily="34" charset="0"/>
                <a:cs typeface="Times New Roman" panose="02020603050405020304" pitchFamily="18" charset="0"/>
              </a:rPr>
              <a:t>Globally, healthcare is a massive consumer of resources and major emitter of greenhouse gas emissions, responsible for 2 billion tons of carbon dioxide equivalent (CO2e), which is 4.4% of all global net greenhouse gas emissions (GHGs)</a:t>
            </a:r>
          </a:p>
          <a:p>
            <a:endParaRPr lang="en-AU" sz="1200" b="1" i="0" dirty="0">
              <a:effectLst/>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effectLst/>
                <a:latin typeface="Century Gothic" panose="020B0502020202020204" pitchFamily="34" charset="0"/>
              </a:rPr>
              <a:t>71% of emissions are from the supply chain. This include unsustainable procurement on medical equipment, pharmaceuticals, cleaning, and water use</a:t>
            </a:r>
            <a:endParaRPr lang="en-AU" sz="1000" b="1" i="0" dirty="0">
              <a:effectLst/>
              <a:latin typeface="Century Gothic" panose="020B0502020202020204" pitchFamily="34" charset="0"/>
              <a:cs typeface="Times New Roman" panose="02020603050405020304" pitchFamily="18" charset="0"/>
            </a:endParaRPr>
          </a:p>
          <a:p>
            <a:endParaRPr lang="en-AU" b="1" i="0" dirty="0">
              <a:latin typeface="Century Gothic" panose="020B0502020202020204" pitchFamily="34" charset="0"/>
            </a:endParaRPr>
          </a:p>
          <a:p>
            <a:pPr>
              <a:lnSpc>
                <a:spcPct val="107000"/>
              </a:lnSpc>
              <a:spcAft>
                <a:spcPts val="6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Poor waste management contributes to our carbon footprint. Although 85% healthcare waste is non-hazardous, its disposal still has an impact on the environment. For example, non-contaminated healthcare plastic will add to the plastic pollution if not recycled. And the GHG emissions produced by biodegradable waste in landfill are especially high as they include methane which is 21 times more potent that carbon dioxide. </a:t>
            </a:r>
          </a:p>
          <a:p>
            <a:pPr>
              <a:lnSpc>
                <a:spcPct val="107000"/>
              </a:lnSpc>
              <a:spcAft>
                <a:spcPts val="600"/>
              </a:spcAft>
            </a:pPr>
            <a:endParaRPr lang="en-AU"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200" dirty="0">
                <a:effectLst/>
                <a:latin typeface="Century Gothic" panose="020B0502020202020204" pitchFamily="34" charset="0"/>
                <a:ea typeface="Calibri" panose="020F0502020204030204" pitchFamily="34" charset="0"/>
                <a:cs typeface="Calibri" panose="020F0502020204030204" pitchFamily="34" charset="0"/>
              </a:rPr>
              <a:t>Within eye health, there have been studies which have looked at the carbon footprint of cataract surgery. Morris et al estimated that the carbon footprint of cataract surgery by phacoemulsification in the UK is 133 kgCO2eq, whereas </a:t>
            </a:r>
            <a:r>
              <a:rPr lang="en-GB" sz="1200" dirty="0" err="1">
                <a:effectLst/>
                <a:latin typeface="Century Gothic" panose="020B0502020202020204" pitchFamily="34" charset="0"/>
                <a:ea typeface="Calibri" panose="020F0502020204030204" pitchFamily="34" charset="0"/>
                <a:cs typeface="Calibri" panose="020F0502020204030204" pitchFamily="34" charset="0"/>
              </a:rPr>
              <a:t>Thiel</a:t>
            </a:r>
            <a:r>
              <a:rPr lang="en-GB" sz="1200" dirty="0">
                <a:effectLst/>
                <a:latin typeface="Century Gothic" panose="020B0502020202020204" pitchFamily="34" charset="0"/>
                <a:ea typeface="Calibri" panose="020F0502020204030204" pitchFamily="34" charset="0"/>
                <a:cs typeface="Calibri" panose="020F0502020204030204" pitchFamily="34" charset="0"/>
              </a:rPr>
              <a:t> et al found that the same surgery in India releases 6 kgCO2e.</a:t>
            </a:r>
          </a:p>
          <a:p>
            <a:pPr>
              <a:lnSpc>
                <a:spcPct val="107000"/>
              </a:lnSpc>
              <a:spcAft>
                <a:spcPts val="600"/>
              </a:spcAft>
            </a:pPr>
            <a:endParaRPr lang="en-GB" sz="1200" dirty="0">
              <a:effectLst/>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600"/>
              </a:spcAft>
            </a:pPr>
            <a:r>
              <a:rPr lang="en-GB" sz="1200" dirty="0">
                <a:effectLst/>
                <a:latin typeface="Century Gothic" panose="020B0502020202020204" pitchFamily="34" charset="0"/>
                <a:ea typeface="Calibri" panose="020F0502020204030204" pitchFamily="34" charset="0"/>
                <a:cs typeface="Calibri" panose="020F0502020204030204" pitchFamily="34" charset="0"/>
              </a:rPr>
              <a:t>This case study shows how we carry out our eye care activities, can have a significant impact on the carbon emissions we’re producing.</a:t>
            </a:r>
          </a:p>
          <a:p>
            <a:pPr>
              <a:lnSpc>
                <a:spcPct val="107000"/>
              </a:lnSpc>
              <a:spcAft>
                <a:spcPts val="600"/>
              </a:spcAft>
            </a:pPr>
            <a:endParaRPr lang="en-GB" sz="1200" dirty="0">
              <a:effectLst/>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600"/>
              </a:spcAft>
            </a:pPr>
            <a:r>
              <a:rPr lang="en-GB" sz="1200" i="1" dirty="0">
                <a:effectLst/>
                <a:latin typeface="Century Gothic" panose="020B0502020202020204" pitchFamily="34" charset="0"/>
                <a:ea typeface="Calibri" panose="020F0502020204030204" pitchFamily="34" charset="0"/>
                <a:cs typeface="Calibri" panose="020F0502020204030204" pitchFamily="34" charset="0"/>
              </a:rPr>
              <a:t>Ref</a:t>
            </a:r>
            <a:endParaRPr lang="en-AU"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r>
              <a:rPr lang="en-US" sz="1200" i="1" dirty="0">
                <a:effectLst/>
                <a:latin typeface="Century Gothic" panose="020B0502020202020204" pitchFamily="34" charset="0"/>
                <a:ea typeface="Calibri" panose="020F0502020204030204" pitchFamily="34" charset="0"/>
                <a:cs typeface="Calibri" panose="020F0502020204030204" pitchFamily="34" charset="0"/>
              </a:rPr>
              <a:t>  </a:t>
            </a:r>
            <a:r>
              <a:rPr lang="en-US" sz="1200" i="1" dirty="0">
                <a:solidFill>
                  <a:srgbClr val="303030"/>
                </a:solidFill>
                <a:effectLst/>
                <a:latin typeface="Century Gothic" panose="020B0502020202020204" pitchFamily="34" charset="0"/>
                <a:ea typeface="Calibri" panose="020F0502020204030204" pitchFamily="34" charset="0"/>
                <a:cs typeface="Calibri" panose="020F0502020204030204" pitchFamily="34" charset="0"/>
              </a:rPr>
              <a:t>Morris, D. S., Wright, T., </a:t>
            </a:r>
            <a:r>
              <a:rPr lang="en-US" sz="1200" i="1" dirty="0" err="1">
                <a:solidFill>
                  <a:srgbClr val="303030"/>
                </a:solidFill>
                <a:effectLst/>
                <a:latin typeface="Century Gothic" panose="020B0502020202020204" pitchFamily="34" charset="0"/>
                <a:ea typeface="Calibri" panose="020F0502020204030204" pitchFamily="34" charset="0"/>
                <a:cs typeface="Calibri" panose="020F0502020204030204" pitchFamily="34" charset="0"/>
              </a:rPr>
              <a:t>Somner</a:t>
            </a:r>
            <a:r>
              <a:rPr lang="en-US" sz="1200" i="1" dirty="0">
                <a:solidFill>
                  <a:srgbClr val="303030"/>
                </a:solidFill>
                <a:effectLst/>
                <a:latin typeface="Century Gothic" panose="020B0502020202020204" pitchFamily="34" charset="0"/>
                <a:ea typeface="Calibri" panose="020F0502020204030204" pitchFamily="34" charset="0"/>
                <a:cs typeface="Calibri" panose="020F0502020204030204" pitchFamily="34" charset="0"/>
              </a:rPr>
              <a:t>, J. E., &amp; Connor, A. (2013). The carbon footprint of cataract surgery. Eye (London, England), 27(4), 495–501. https://doi.org/10.1038/eye.2013.9</a:t>
            </a:r>
            <a:endParaRPr lang="en-AU"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r>
              <a:rPr lang="en-US" sz="1200" i="1" dirty="0">
                <a:effectLst/>
                <a:latin typeface="Century Gothic" panose="020B0502020202020204" pitchFamily="34" charset="0"/>
                <a:ea typeface="Calibri" panose="020F0502020204030204" pitchFamily="34" charset="0"/>
                <a:cs typeface="Calibri" panose="020F0502020204030204" pitchFamily="34" charset="0"/>
              </a:rPr>
              <a:t>  </a:t>
            </a:r>
            <a:r>
              <a:rPr lang="en-US" sz="1200" i="1" dirty="0">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Thiel, C. L., </a:t>
            </a:r>
            <a:r>
              <a:rPr lang="en-US" sz="1200" i="1" dirty="0" err="1">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Schehlein</a:t>
            </a:r>
            <a:r>
              <a:rPr lang="en-US" sz="1200" i="1" dirty="0">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 E., Ravilla, T., </a:t>
            </a:r>
            <a:r>
              <a:rPr lang="en-US" sz="1200" i="1" dirty="0" err="1">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Ravindran</a:t>
            </a:r>
            <a:r>
              <a:rPr lang="en-US" sz="1200" i="1" dirty="0">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 R. D., Robin, A. L., </a:t>
            </a:r>
            <a:r>
              <a:rPr lang="en-US" sz="1200" i="1" dirty="0" err="1">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Saeedi</a:t>
            </a:r>
            <a:r>
              <a:rPr lang="en-US" sz="1200" i="1" dirty="0">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 O. J., Schuman, J. S., &amp; Venkatesh, R. (2017). Cataract surgery and environmental sustainability: Waste and lifecycle assessment of phacoemulsification at a private healthcare facility. Journal of cataract and refractive surgery, 43(11), 1391–1398. https://doi.org/10.1016/j.jcrs.2017.08.017</a:t>
            </a:r>
            <a:endParaRPr lang="en-AU" sz="1200" i="1"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AU" b="1" i="0" dirty="0">
              <a:latin typeface="Century Gothic" panose="020B0502020202020204" pitchFamily="34" charset="0"/>
            </a:endParaRPr>
          </a:p>
          <a:p>
            <a:endParaRPr lang="en-AU" b="1" i="0" dirty="0">
              <a:latin typeface="Century Gothic" panose="020B0502020202020204" pitchFamily="34" charset="0"/>
            </a:endParaRPr>
          </a:p>
          <a:p>
            <a:r>
              <a:rPr lang="en-AU" b="0" i="0" dirty="0">
                <a:latin typeface="Century Gothic" panose="020B0502020202020204" pitchFamily="34" charset="0"/>
              </a:rPr>
              <a:t>Extra notes</a:t>
            </a:r>
          </a:p>
          <a:p>
            <a:r>
              <a:rPr lang="en-AU" sz="1200" b="0" i="0" u="none" strike="noStrike" baseline="0" dirty="0">
                <a:solidFill>
                  <a:srgbClr val="000000"/>
                </a:solidFill>
                <a:latin typeface="Century Gothic" panose="020B0502020202020204" pitchFamily="34" charset="0"/>
              </a:rPr>
              <a:t>The disposal of untreated healthcare waste in landfills can lead to the contamination of water with pathogens, pharmaceutical products and toxic pollutants, if those landfills are not properly constructed and managed. </a:t>
            </a:r>
            <a:endParaRPr lang="en-AU" b="1" i="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5</a:t>
            </a:fld>
            <a:endParaRPr lang="en-IN"/>
          </a:p>
        </p:txBody>
      </p:sp>
    </p:spTree>
    <p:extLst>
      <p:ext uri="{BB962C8B-B14F-4D97-AF65-F5344CB8AC3E}">
        <p14:creationId xmlns:p14="http://schemas.microsoft.com/office/powerpoint/2010/main" val="272874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In the last decade, we have seen a tremendous shift in energy globally to tackle climate change. </a:t>
            </a:r>
          </a:p>
          <a:p>
            <a:pPr>
              <a:lnSpc>
                <a:spcPct val="107000"/>
              </a:lnSpc>
              <a:spcAft>
                <a:spcPts val="6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There is strong momentum from leading international agencies. </a:t>
            </a:r>
          </a:p>
          <a:p>
            <a:pPr>
              <a:lnSpc>
                <a:spcPct val="107000"/>
              </a:lnSpc>
              <a:spcAft>
                <a:spcPts val="600"/>
              </a:spcAft>
            </a:pPr>
            <a:endParaRPr lang="en-AU"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600"/>
              </a:spcAft>
              <a:buClrTx/>
              <a:buSzTx/>
              <a:buFontTx/>
              <a:buChar char="-"/>
              <a:tabLst/>
              <a:defRPr/>
            </a:pPr>
            <a:r>
              <a:rPr lang="en-AU"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United Nations established the 17 interdependent Sustainable Development Goals (SDGs), several of which are directed towards addressing climate change. These goals provide </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master plan for the global community to work towards an equitable and sustainable future. </a:t>
            </a:r>
          </a:p>
          <a:p>
            <a:pPr marL="285750" indent="-285750">
              <a:lnSpc>
                <a:spcPct val="107000"/>
              </a:lnSpc>
              <a:spcAft>
                <a:spcPts val="600"/>
              </a:spcAft>
              <a:buFontTx/>
              <a:buChar char="-"/>
            </a:pPr>
            <a:r>
              <a:rPr lang="en-US" sz="1200" dirty="0">
                <a:effectLst/>
                <a:latin typeface="Century Gothic" panose="020B0502020202020204" pitchFamily="34" charset="0"/>
                <a:ea typeface="Calibri" panose="020F0502020204030204" pitchFamily="34" charset="0"/>
                <a:cs typeface="Calibri"/>
              </a:rPr>
              <a:t>The World Health Organization has acknowledged that climate change affects the social and environmental determinants of health​</a:t>
            </a:r>
            <a:r>
              <a:rPr lang="en-US" sz="1200" dirty="0">
                <a:latin typeface="Century Gothic" panose="020B0502020202020204" pitchFamily="34" charset="0"/>
                <a:ea typeface="Calibri" panose="020F0502020204030204" pitchFamily="34" charset="0"/>
                <a:cs typeface="Calibri"/>
              </a:rPr>
              <a:t>, </a:t>
            </a:r>
            <a:r>
              <a:rPr lang="en-US" sz="1200" dirty="0">
                <a:solidFill>
                  <a:srgbClr val="FF0000"/>
                </a:solidFill>
                <a:latin typeface="Century Gothic" panose="020B0502020202020204" pitchFamily="34" charset="0"/>
                <a:ea typeface="Calibri" panose="020F0502020204030204" pitchFamily="34" charset="0"/>
                <a:cs typeface="Calibri"/>
              </a:rPr>
              <a:t>and that responses to climate change can have significant co-benefits in improving health outcomes </a:t>
            </a:r>
            <a:endParaRPr lang="en-AU" sz="1200" dirty="0">
              <a:solidFill>
                <a:srgbClr val="FF0000"/>
              </a:solidFill>
              <a:latin typeface="Century Gothic" panose="020B0502020202020204" pitchFamily="34" charset="0"/>
              <a:ea typeface="Calibri" panose="020F0502020204030204" pitchFamily="34" charset="0"/>
              <a:cs typeface="Calibri"/>
            </a:endParaRPr>
          </a:p>
          <a:p>
            <a:pPr marL="285750" indent="-285750">
              <a:lnSpc>
                <a:spcPct val="107000"/>
              </a:lnSpc>
              <a:spcAft>
                <a:spcPts val="600"/>
              </a:spcAft>
              <a:buFontTx/>
              <a:buChar char="-"/>
            </a:pPr>
            <a:r>
              <a:rPr lang="en-AU" sz="1200" dirty="0">
                <a:effectLst/>
                <a:latin typeface="Century Gothic" panose="020B0502020202020204" pitchFamily="34" charset="0"/>
                <a:ea typeface="Calibri" panose="020F0502020204030204" pitchFamily="34" charset="0"/>
                <a:cs typeface="Calibri"/>
              </a:rPr>
              <a:t>More recently, </a:t>
            </a:r>
            <a:r>
              <a:rPr lang="en-US" sz="1200" dirty="0">
                <a:effectLst/>
                <a:latin typeface="Century Gothic" panose="020B0502020202020204" pitchFamily="34" charset="0"/>
                <a:ea typeface="Calibri" panose="020F0502020204030204" pitchFamily="34" charset="0"/>
                <a:cs typeface="Calibri"/>
              </a:rPr>
              <a:t>The Lancet Commission on Global Eye Health stated that planetary health</a:t>
            </a:r>
            <a:r>
              <a:rPr lang="en-US" sz="1200" i="1" dirty="0">
                <a:effectLst/>
                <a:latin typeface="Century Gothic" panose="020B0502020202020204" pitchFamily="34" charset="0"/>
                <a:ea typeface="Calibri" panose="020F0502020204030204" pitchFamily="34" charset="0"/>
                <a:cs typeface="Calibri"/>
              </a:rPr>
              <a:t> </a:t>
            </a:r>
            <a:r>
              <a:rPr lang="en-US" sz="1200" dirty="0">
                <a:effectLst/>
                <a:latin typeface="Century Gothic" panose="020B0502020202020204" pitchFamily="34" charset="0"/>
                <a:ea typeface="Calibri" panose="020F0502020204030204" pitchFamily="34" charset="0"/>
                <a:cs typeface="Calibri"/>
              </a:rPr>
              <a:t>is a key component to improving quality of eye care and emphasized that the eye care community strongly consider</a:t>
            </a:r>
            <a:r>
              <a:rPr lang="en-AU" sz="1200" dirty="0">
                <a:effectLst/>
                <a:latin typeface="Century Gothic" panose="020B0502020202020204" pitchFamily="34" charset="0"/>
                <a:ea typeface="Calibri" panose="020F0502020204030204" pitchFamily="34" charset="0"/>
                <a:cs typeface="Calibri"/>
              </a:rPr>
              <a:t> environmentally sustainable eye health services to make progress towards the SDGs.</a:t>
            </a:r>
            <a:r>
              <a:rPr lang="en-AU" sz="1200" dirty="0">
                <a:latin typeface="Century Gothic" panose="020B0502020202020204" pitchFamily="34" charset="0"/>
                <a:ea typeface="Calibri" panose="020F0502020204030204" pitchFamily="34" charset="0"/>
                <a:cs typeface="Calibri"/>
              </a:rPr>
              <a:t>  </a:t>
            </a:r>
            <a:endParaRPr lang="en-AU" dirty="0">
              <a:latin typeface="Century Gothic" panose="020B0502020202020204" pitchFamily="34" charset="0"/>
            </a:endParaRPr>
          </a:p>
          <a:p>
            <a:pPr marL="285750" indent="-285750">
              <a:lnSpc>
                <a:spcPct val="107000"/>
              </a:lnSpc>
              <a:spcAft>
                <a:spcPts val="600"/>
              </a:spcAft>
              <a:buFontTx/>
              <a:buChar char="-"/>
            </a:pPr>
            <a:endParaRPr lang="en-AU" sz="1200" dirty="0">
              <a:solidFill>
                <a:srgbClr val="C4591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FontTx/>
              <a:buNone/>
            </a:pPr>
            <a:r>
              <a:rPr lang="en-AU" sz="1200" dirty="0">
                <a:solidFill>
                  <a:srgbClr val="C45911"/>
                </a:solidFill>
                <a:effectLst/>
                <a:latin typeface="Century Gothic" panose="020B0502020202020204" pitchFamily="34" charset="0"/>
                <a:ea typeface="Calibri" panose="020F0502020204030204" pitchFamily="34" charset="0"/>
                <a:cs typeface="Times New Roman" panose="02020603050405020304" pitchFamily="18" charset="0"/>
              </a:rPr>
              <a:t>Given the significant role we play in generating carbon emissions, and the substantial impact climate change will have on eye care – we do not want to be left behind.</a:t>
            </a:r>
          </a:p>
          <a:p>
            <a:pPr marL="285750" indent="-285750">
              <a:lnSpc>
                <a:spcPct val="107000"/>
              </a:lnSpc>
              <a:spcAft>
                <a:spcPts val="600"/>
              </a:spcAft>
              <a:buFontTx/>
              <a:buChar char="-"/>
            </a:pPr>
            <a:endParaRPr lang="en-AU" sz="1200" dirty="0">
              <a:solidFill>
                <a:srgbClr val="C45911"/>
              </a:solidFill>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600"/>
              </a:spcAft>
              <a:buFontTx/>
              <a:buChar char="-"/>
            </a:pPr>
            <a:endParaRPr lang="en-AU"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r>
              <a:rPr lang="en-IN" sz="1200" i="1" dirty="0">
                <a:effectLst/>
                <a:latin typeface="Century Gothic" panose="020B0502020202020204" pitchFamily="34" charset="0"/>
                <a:ea typeface="Calibri" panose="020F0502020204030204" pitchFamily="34" charset="0"/>
                <a:cs typeface="Calibri" panose="020F0502020204030204" pitchFamily="34" charset="0"/>
              </a:rPr>
              <a:t>Ref: Burton MJ et al. </a:t>
            </a:r>
            <a:r>
              <a:rPr lang="en-AU" sz="1200" i="1" dirty="0">
                <a:effectLst/>
                <a:latin typeface="Century Gothic" panose="020B0502020202020204" pitchFamily="34" charset="0"/>
                <a:ea typeface="Calibri" panose="020F0502020204030204" pitchFamily="34" charset="0"/>
                <a:cs typeface="Calibri" panose="020F0502020204030204" pitchFamily="34" charset="0"/>
              </a:rPr>
              <a:t>(2021). The Lancet Global Health Commission on Global Eye Health: vision beyond 2020. The Lancet Global Health, 9(4), e489-e551. doi:10.1016/S2214-109X(20)30488-5</a:t>
            </a:r>
          </a:p>
          <a:p>
            <a:pPr>
              <a:spcAft>
                <a:spcPts val="600"/>
              </a:spcAft>
            </a:pPr>
            <a:endParaRPr lang="en-AU" sz="1200" i="1" dirty="0">
              <a:latin typeface="Century Gothic" panose="020B0502020202020204" pitchFamily="34" charset="0"/>
              <a:ea typeface="Calibri" panose="020F0502020204030204" pitchFamily="34" charset="0"/>
              <a:cs typeface="Calibri"/>
            </a:endParaRPr>
          </a:p>
          <a:p>
            <a:pPr>
              <a:spcAft>
                <a:spcPts val="600"/>
              </a:spcAft>
            </a:pPr>
            <a:r>
              <a:rPr lang="en-AU" sz="1200" i="1" dirty="0">
                <a:latin typeface="Century Gothic" panose="020B0502020202020204" pitchFamily="34" charset="0"/>
                <a:ea typeface="Calibri" panose="020F0502020204030204" pitchFamily="34" charset="0"/>
                <a:cs typeface="Calibri"/>
              </a:rPr>
              <a:t>Ref: WHO (2018)</a:t>
            </a:r>
            <a:r>
              <a:rPr lang="en-AU" sz="1200" i="1" dirty="0">
                <a:latin typeface="Century Gothic" panose="020B0502020202020204" pitchFamily="34" charset="0"/>
              </a:rPr>
              <a:t> Climate change and health, Fact Sheets</a:t>
            </a:r>
            <a:r>
              <a:rPr lang="en-AU" dirty="0">
                <a:latin typeface="Century Gothic" panose="020B0502020202020204" pitchFamily="34" charset="0"/>
                <a:hlinkClick r:id="rId3"/>
              </a:rPr>
              <a:t>https://www.who.int/news-room/fact-sheets/detail/climate-change-and-health</a:t>
            </a:r>
            <a:r>
              <a:rPr lang="en-AU" dirty="0">
                <a:latin typeface="Century Gothic" panose="020B0502020202020204" pitchFamily="34" charset="0"/>
              </a:rPr>
              <a:t> </a:t>
            </a:r>
            <a:endParaRPr lang="en-AU" sz="1200" i="1" dirty="0">
              <a:latin typeface="Century Gothic" panose="020B0502020202020204" pitchFamily="34" charset="0"/>
              <a:ea typeface="Calibri" panose="020F0502020204030204" pitchFamily="34" charset="0"/>
              <a:cs typeface="Calibri"/>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6</a:t>
            </a:fld>
            <a:endParaRPr lang="en-IN"/>
          </a:p>
        </p:txBody>
      </p:sp>
    </p:spTree>
    <p:extLst>
      <p:ext uri="{BB962C8B-B14F-4D97-AF65-F5344CB8AC3E}">
        <p14:creationId xmlns:p14="http://schemas.microsoft.com/office/powerpoint/2010/main" val="189137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Century Gothic" panose="020B0502020202020204" pitchFamily="34" charset="0"/>
              </a:rPr>
              <a:t>Established Climate Action Working Group in 2017 – </a:t>
            </a:r>
            <a:r>
              <a:rPr lang="en-AU" b="0" dirty="0">
                <a:latin typeface="Century Gothic" panose="020B0502020202020204" pitchFamily="34" charset="0"/>
              </a:rPr>
              <a:t>as there was great interest in the sector. </a:t>
            </a:r>
            <a:r>
              <a:rPr lang="en-AU" sz="1800" dirty="0">
                <a:effectLst/>
                <a:latin typeface="Century Gothic" panose="020B0502020202020204" pitchFamily="34" charset="0"/>
                <a:ea typeface="Calibri" panose="020F0502020204030204" pitchFamily="34" charset="0"/>
                <a:cs typeface="Times New Roman" panose="02020603050405020304" pitchFamily="18" charset="0"/>
              </a:rPr>
              <a:t>The goal of the CAWG is to provide leadership and advocacy for increased adoption and action on priority matters relating to climate action in eye health for IAPB members and other stakeholders. </a:t>
            </a:r>
            <a:r>
              <a:rPr lang="en-AU" b="0" dirty="0">
                <a:latin typeface="Century Gothic" panose="020B0502020202020204" pitchFamily="34" charset="0"/>
              </a:rPr>
              <a:t>The Group</a:t>
            </a:r>
            <a:r>
              <a:rPr lang="en-AU" dirty="0">
                <a:latin typeface="Century Gothic" panose="020B0502020202020204" pitchFamily="34" charset="0"/>
              </a:rPr>
              <a:t> now has 17 active members that meet regularly through the year.</a:t>
            </a:r>
          </a:p>
          <a:p>
            <a:pPr marL="0" indent="0">
              <a:buFont typeface="Arial" panose="020B0604020202020204" pitchFamily="34" charset="0"/>
              <a:buNone/>
            </a:pPr>
            <a:endParaRPr lang="en-AU"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srgbClr val="00B050"/>
                </a:solidFill>
                <a:latin typeface="Century Gothic" panose="020B0502020202020204" pitchFamily="34" charset="0"/>
              </a:rPr>
              <a:t>Held a 2 day workshop during the 2019 IAPB Council of Members (</a:t>
            </a:r>
            <a:r>
              <a:rPr lang="en-AU" sz="1200" b="1" dirty="0" err="1">
                <a:solidFill>
                  <a:srgbClr val="00B050"/>
                </a:solidFill>
                <a:latin typeface="Century Gothic" panose="020B0502020202020204" pitchFamily="34" charset="0"/>
              </a:rPr>
              <a:t>CoM</a:t>
            </a:r>
            <a:r>
              <a:rPr lang="en-AU" sz="1200" b="1" dirty="0">
                <a:solidFill>
                  <a:srgbClr val="00B050"/>
                </a:solidFill>
                <a:latin typeface="Century Gothic" panose="020B0502020202020204" pitchFamily="34" charset="0"/>
              </a:rPr>
              <a:t>) in Tanzania to define the priority issues for eye health – </a:t>
            </a:r>
            <a:r>
              <a:rPr lang="en-AU" sz="1200" b="0" dirty="0">
                <a:solidFill>
                  <a:srgbClr val="00B050"/>
                </a:solidFill>
                <a:latin typeface="Century Gothic" panose="020B0502020202020204" pitchFamily="34" charset="0"/>
              </a:rPr>
              <a:t>hosted by CBM Tanzania the CAWG presented to the </a:t>
            </a:r>
            <a:r>
              <a:rPr lang="en-AU" sz="1200" b="0" dirty="0" err="1">
                <a:solidFill>
                  <a:srgbClr val="00B050"/>
                </a:solidFill>
                <a:latin typeface="Century Gothic" panose="020B0502020202020204" pitchFamily="34" charset="0"/>
              </a:rPr>
              <a:t>CoM</a:t>
            </a:r>
            <a:r>
              <a:rPr lang="en-AU" sz="1200" b="0" dirty="0">
                <a:solidFill>
                  <a:srgbClr val="00B050"/>
                </a:solidFill>
                <a:latin typeface="Century Gothic" panose="020B0502020202020204" pitchFamily="34" charset="0"/>
              </a:rPr>
              <a:t> at the start of the </a:t>
            </a:r>
            <a:r>
              <a:rPr lang="en-AU" sz="1200" b="0" dirty="0" err="1">
                <a:solidFill>
                  <a:srgbClr val="00B050"/>
                </a:solidFill>
                <a:latin typeface="Century Gothic" panose="020B0502020202020204" pitchFamily="34" charset="0"/>
              </a:rPr>
              <a:t>CoM</a:t>
            </a:r>
            <a:r>
              <a:rPr lang="en-AU" sz="1200" b="0" dirty="0">
                <a:solidFill>
                  <a:srgbClr val="00B050"/>
                </a:solidFill>
                <a:latin typeface="Century Gothic" panose="020B0502020202020204" pitchFamily="34" charset="0"/>
              </a:rPr>
              <a:t> to receive feedback on sustainability issues. These issues were defined, prioritised, and an action plan to address were developed over the 2 day workshop. Findings and action plan were presented back to the </a:t>
            </a:r>
            <a:r>
              <a:rPr lang="en-AU" sz="1200" b="0" dirty="0" err="1">
                <a:solidFill>
                  <a:srgbClr val="00B050"/>
                </a:solidFill>
                <a:latin typeface="Century Gothic" panose="020B0502020202020204" pitchFamily="34" charset="0"/>
              </a:rPr>
              <a:t>CoM</a:t>
            </a:r>
            <a:r>
              <a:rPr lang="en-AU" sz="1200" b="0" dirty="0">
                <a:solidFill>
                  <a:srgbClr val="00B050"/>
                </a:solidFill>
                <a:latin typeface="Century Gothic" panose="020B0502020202020204" pitchFamily="34" charset="0"/>
              </a:rPr>
              <a:t> for endorsement to progress.</a:t>
            </a:r>
            <a:endParaRPr lang="en-AU" b="0" dirty="0">
              <a:latin typeface="Century Gothic" panose="020B0502020202020204" pitchFamily="34" charset="0"/>
            </a:endParaRPr>
          </a:p>
          <a:p>
            <a:pPr marL="0" indent="0">
              <a:buFont typeface="Arial" panose="020B0604020202020204" pitchFamily="34" charset="0"/>
              <a:buNone/>
            </a:pPr>
            <a:endParaRPr lang="en-AU" b="1" dirty="0">
              <a:latin typeface="Century Gothic" panose="020B0502020202020204" pitchFamily="34" charset="0"/>
            </a:endParaRPr>
          </a:p>
          <a:p>
            <a:pPr marL="0" indent="0">
              <a:buFont typeface="Arial" panose="020B0604020202020204" pitchFamily="34" charset="0"/>
              <a:buNone/>
            </a:pPr>
            <a:r>
              <a:rPr lang="en-AU" b="1" dirty="0">
                <a:latin typeface="Century Gothic" panose="020B0502020202020204" pitchFamily="34" charset="0"/>
              </a:rPr>
              <a:t>Declared a climate emergency in 2021 – </a:t>
            </a:r>
            <a:r>
              <a:rPr lang="en-AU" b="0" dirty="0">
                <a:latin typeface="Century Gothic" panose="020B0502020202020204" pitchFamily="34" charset="0"/>
              </a:rPr>
              <a:t>In recognition of Earth Day, on April 22, 2021, the International Agency for the Prevention of Blindness (IAPB) has declared a Climate Emergency. </a:t>
            </a:r>
            <a:r>
              <a:rPr lang="en-AU" b="0" i="0" dirty="0">
                <a:latin typeface="Century Gothic" panose="020B0502020202020204" pitchFamily="34" charset="0"/>
              </a:rPr>
              <a:t>This declaration s</a:t>
            </a:r>
            <a:r>
              <a:rPr lang="en-AU" b="0" i="0" dirty="0">
                <a:solidFill>
                  <a:srgbClr val="1A1238"/>
                </a:solidFill>
                <a:effectLst/>
                <a:latin typeface="Century Gothic" panose="020B0502020202020204" pitchFamily="34" charset="0"/>
              </a:rPr>
              <a:t>hows the sight sector is committed and united to act on the climate emergency that is impacting access to critical, sight-saving eye health services.</a:t>
            </a:r>
            <a:endParaRPr lang="en-AU" b="0" i="0" dirty="0">
              <a:latin typeface="Century Gothic" panose="020B0502020202020204" pitchFamily="34" charset="0"/>
            </a:endParaRPr>
          </a:p>
          <a:p>
            <a:pPr marL="0" indent="0">
              <a:buFont typeface="Arial" panose="020B0604020202020204" pitchFamily="34" charset="0"/>
              <a:buNone/>
            </a:pPr>
            <a:endParaRPr lang="en-AU"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Century Gothic" panose="020B0502020202020204" pitchFamily="34" charset="0"/>
              </a:rPr>
              <a:t>Encouraging the sector to take climate action  </a:t>
            </a:r>
            <a:r>
              <a:rPr lang="en-AU" b="0" dirty="0">
                <a:latin typeface="Century Gothic" panose="020B0502020202020204" pitchFamily="34" charset="0"/>
              </a:rPr>
              <a:t>- The CAWG have produced and released a Call to Action for Environmentally Sustainable Practices in the Eye Health Sector and an accompanying guide. Both these resources </a:t>
            </a:r>
            <a:r>
              <a:rPr lang="en-AU" sz="1800" dirty="0">
                <a:effectLst/>
                <a:latin typeface="Century Gothic" panose="020B0502020202020204" pitchFamily="34" charset="0"/>
                <a:ea typeface="Calibri" panose="020F0502020204030204" pitchFamily="34" charset="0"/>
                <a:cs typeface="Times New Roman" panose="02020603050405020304" pitchFamily="18" charset="0"/>
              </a:rPr>
              <a:t>sets out practical steps that organizations and individuals can prioritize to adapt to adverse climate events and decrease the negative effect that health services delivery has on the environment. </a:t>
            </a:r>
            <a:endParaRPr lang="en-AU" b="0" dirty="0">
              <a:latin typeface="Century Gothic" panose="020B0502020202020204" pitchFamily="34" charset="0"/>
            </a:endParaRPr>
          </a:p>
          <a:p>
            <a:pPr marL="0" indent="0">
              <a:buFont typeface="Arial" panose="020B0604020202020204" pitchFamily="34" charset="0"/>
              <a:buNone/>
            </a:pPr>
            <a:endParaRPr lang="en-AU" b="1" dirty="0">
              <a:latin typeface="Century Gothic" panose="020B0502020202020204" pitchFamily="34" charset="0"/>
            </a:endParaRPr>
          </a:p>
          <a:p>
            <a:r>
              <a:rPr lang="en-AU" b="1" dirty="0">
                <a:latin typeface="Century Gothic" panose="020B0502020202020204" pitchFamily="34" charset="0"/>
                <a:cs typeface="Calibri" panose="020F0502020204030204"/>
              </a:rPr>
              <a:t>Advocated and secured endorsement of UN resolution which explicitly links eye health to achievements of the 17SDGs, across economic, social and ENVIRONMENT domains,</a:t>
            </a:r>
            <a:r>
              <a:rPr lang="en-AU" b="1" dirty="0">
                <a:latin typeface="Century Gothic" panose="020B0502020202020204" pitchFamily="34" charset="0"/>
              </a:rPr>
              <a:t> </a:t>
            </a:r>
            <a:r>
              <a:rPr lang="en-AU" dirty="0">
                <a:latin typeface="Century Gothic" panose="020B0502020202020204" pitchFamily="34" charset="0"/>
              </a:rPr>
              <a:t>first agreement designed to tackle preventable sight loss to be adopted at the United Nations and enshrines eye health as part of the United Nations’ Sustainable Development Goals.</a:t>
            </a:r>
            <a:endParaRPr lang="en-AU" dirty="0">
              <a:latin typeface="Century Gothic" panose="020B0502020202020204" pitchFamily="34" charset="0"/>
              <a:cs typeface="Calibri" panose="020F0502020204030204"/>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7</a:t>
            </a:fld>
            <a:endParaRPr lang="en-IN"/>
          </a:p>
        </p:txBody>
      </p:sp>
    </p:spTree>
    <p:extLst>
      <p:ext uri="{BB962C8B-B14F-4D97-AF65-F5344CB8AC3E}">
        <p14:creationId xmlns:p14="http://schemas.microsoft.com/office/powerpoint/2010/main" val="354496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8</a:t>
            </a:fld>
            <a:endParaRPr lang="en-IN"/>
          </a:p>
        </p:txBody>
      </p:sp>
    </p:spTree>
    <p:extLst>
      <p:ext uri="{BB962C8B-B14F-4D97-AF65-F5344CB8AC3E}">
        <p14:creationId xmlns:p14="http://schemas.microsoft.com/office/powerpoint/2010/main" val="356730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9</a:t>
            </a:fld>
            <a:endParaRPr lang="en-IN"/>
          </a:p>
        </p:txBody>
      </p:sp>
    </p:spTree>
    <p:extLst>
      <p:ext uri="{BB962C8B-B14F-4D97-AF65-F5344CB8AC3E}">
        <p14:creationId xmlns:p14="http://schemas.microsoft.com/office/powerpoint/2010/main" val="50298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a:xfrm>
            <a:off x="838200" y="6442401"/>
            <a:ext cx="2743200" cy="365125"/>
          </a:xfrm>
        </p:spPr>
        <p:txBody>
          <a:bodyPr/>
          <a:lstStyle>
            <a:lvl1pPr>
              <a:defRPr>
                <a:solidFill>
                  <a:schemeClr val="bg1"/>
                </a:solidFill>
              </a:defRPr>
            </a:lvl1pPr>
          </a:lstStyle>
          <a:p>
            <a:fld id="{14B05778-920B-4E57-B578-13337E47420F}" type="datetime1">
              <a:rPr lang="en-IN" smtClean="0"/>
              <a:t>19-04-2022</a:t>
            </a:fld>
            <a:endParaRPr lang="en-IN"/>
          </a:p>
        </p:txBody>
      </p:sp>
      <p:sp>
        <p:nvSpPr>
          <p:cNvPr id="5" name="Footer Placeholder 4"/>
          <p:cNvSpPr>
            <a:spLocks noGrp="1"/>
          </p:cNvSpPr>
          <p:nvPr>
            <p:ph type="ftr" sz="quarter" idx="11"/>
          </p:nvPr>
        </p:nvSpPr>
        <p:spPr>
          <a:xfrm>
            <a:off x="4038600" y="6442401"/>
            <a:ext cx="4114800" cy="365125"/>
          </a:xfrm>
        </p:spPr>
        <p:txBody>
          <a:bodyPr/>
          <a:lstStyle>
            <a:lvl1pPr>
              <a:defRPr>
                <a:solidFill>
                  <a:schemeClr val="bg1"/>
                </a:solidFill>
              </a:defRPr>
            </a:lvl1pPr>
          </a:lstStyle>
          <a:p>
            <a:endParaRPr lang="en-IN"/>
          </a:p>
        </p:txBody>
      </p:sp>
      <p:sp>
        <p:nvSpPr>
          <p:cNvPr id="6" name="Slide Number Placeholder 5"/>
          <p:cNvSpPr>
            <a:spLocks noGrp="1"/>
          </p:cNvSpPr>
          <p:nvPr>
            <p:ph type="sldNum" sz="quarter" idx="12"/>
          </p:nvPr>
        </p:nvSpPr>
        <p:spPr>
          <a:xfrm>
            <a:off x="8610600" y="6442401"/>
            <a:ext cx="2743200" cy="365125"/>
          </a:xfrm>
        </p:spPr>
        <p:txBody>
          <a:bodyPr/>
          <a:lstStyle>
            <a:lvl1pPr>
              <a:defRPr>
                <a:solidFill>
                  <a:schemeClr val="bg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271318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54881"/>
                </a:solidFill>
              </a:defRPr>
            </a:lvl1p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solidFill>
                  <a:srgbClr val="154881"/>
                </a:solidFill>
              </a:defRPr>
            </a:lvl1pPr>
          </a:lstStyle>
          <a:p>
            <a:fld id="{885630F2-66D0-4B5A-B35C-F6ACA78A7360}" type="datetime1">
              <a:rPr lang="en-IN" smtClean="0"/>
              <a:t>19-04-2022</a:t>
            </a:fld>
            <a:endParaRPr lang="en-IN"/>
          </a:p>
        </p:txBody>
      </p:sp>
      <p:sp>
        <p:nvSpPr>
          <p:cNvPr id="5" name="Footer Placeholder 4"/>
          <p:cNvSpPr>
            <a:spLocks noGrp="1"/>
          </p:cNvSpPr>
          <p:nvPr>
            <p:ph type="ftr" sz="quarter" idx="11"/>
          </p:nvPr>
        </p:nvSpPr>
        <p:spPr/>
        <p:txBody>
          <a:bodyPr/>
          <a:lstStyle>
            <a:lvl1pPr>
              <a:defRPr>
                <a:solidFill>
                  <a:srgbClr val="154881"/>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7" name="Rectangle 6"/>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805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rgbClr val="154881"/>
                </a:solidFill>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solidFill>
                  <a:srgbClr val="154881"/>
                </a:solidFill>
              </a:defRPr>
            </a:lvl1pPr>
          </a:lstStyle>
          <a:p>
            <a:fld id="{3D0445F2-A667-4967-B70F-D681AFC71E33}" type="datetime1">
              <a:rPr lang="en-IN" smtClean="0"/>
              <a:t>19-04-2022</a:t>
            </a:fld>
            <a:endParaRPr lang="en-IN"/>
          </a:p>
        </p:txBody>
      </p:sp>
      <p:sp>
        <p:nvSpPr>
          <p:cNvPr id="5" name="Footer Placeholder 4"/>
          <p:cNvSpPr>
            <a:spLocks noGrp="1"/>
          </p:cNvSpPr>
          <p:nvPr>
            <p:ph type="ftr" sz="quarter" idx="11"/>
          </p:nvPr>
        </p:nvSpPr>
        <p:spPr/>
        <p:txBody>
          <a:bodyPr/>
          <a:lstStyle>
            <a:lvl1pPr>
              <a:defRPr>
                <a:solidFill>
                  <a:srgbClr val="154881"/>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7" name="Rectangle 6"/>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8717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noAutofit/>
          </a:bodyPr>
          <a:lstStyle>
            <a:lvl1pPr marL="0" indent="0" algn="ctr">
              <a:buNone/>
              <a:defRPr sz="4400" b="1"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5138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8357B3-2E34-4F39-B756-E299CFBDC402}"/>
              </a:ext>
            </a:extLst>
          </p:cNvPr>
          <p:cNvSpPr/>
          <p:nvPr userDrawn="1"/>
        </p:nvSpPr>
        <p:spPr>
          <a:xfrm flipV="1">
            <a:off x="0" y="0"/>
            <a:ext cx="12192000" cy="2584174"/>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dirty="0">
              <a:latin typeface="+mj-lt"/>
            </a:endParaRPr>
          </a:p>
        </p:txBody>
      </p:sp>
      <p:sp>
        <p:nvSpPr>
          <p:cNvPr id="29" name="그림 개체 틀 2">
            <a:extLst>
              <a:ext uri="{FF2B5EF4-FFF2-40B4-BE49-F238E27FC236}">
                <a16:creationId xmlns:a16="http://schemas.microsoft.com/office/drawing/2014/main" id="{BEEB3C91-BF69-4AA6-9705-3AA5D7BF45FE}"/>
              </a:ext>
            </a:extLst>
          </p:cNvPr>
          <p:cNvSpPr>
            <a:spLocks noGrp="1"/>
          </p:cNvSpPr>
          <p:nvPr>
            <p:ph type="pic" sz="quarter" idx="10" hasCustomPrompt="1"/>
          </p:nvPr>
        </p:nvSpPr>
        <p:spPr>
          <a:xfrm>
            <a:off x="1968653" y="1403265"/>
            <a:ext cx="3904156" cy="2499199"/>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id="{AEEB2A20-AC20-464C-ABB5-FE1AF559697B}"/>
              </a:ext>
            </a:extLst>
          </p:cNvPr>
          <p:cNvSpPr>
            <a:spLocks noGrp="1"/>
          </p:cNvSpPr>
          <p:nvPr>
            <p:ph type="pic" sz="quarter" idx="11" hasCustomPrompt="1"/>
          </p:nvPr>
        </p:nvSpPr>
        <p:spPr>
          <a:xfrm>
            <a:off x="6238565" y="1403073"/>
            <a:ext cx="3904156" cy="24995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Text Placeholder 9">
            <a:extLst>
              <a:ext uri="{FF2B5EF4-FFF2-40B4-BE49-F238E27FC236}">
                <a16:creationId xmlns:a16="http://schemas.microsoft.com/office/drawing/2014/main" id="{B0E0310D-BC06-45A0-91EE-F18CBFD6277E}"/>
              </a:ext>
            </a:extLst>
          </p:cNvPr>
          <p:cNvSpPr>
            <a:spLocks noGrp="1"/>
          </p:cNvSpPr>
          <p:nvPr>
            <p:ph type="body" sz="quarter" idx="12" hasCustomPrompt="1"/>
          </p:nvPr>
        </p:nvSpPr>
        <p:spPr>
          <a:xfrm>
            <a:off x="323529" y="339509"/>
            <a:ext cx="11573197" cy="724247"/>
          </a:xfrm>
          <a:prstGeom prst="rect">
            <a:avLst/>
          </a:prstGeom>
        </p:spPr>
        <p:txBody>
          <a:bodyPr anchor="ctr">
            <a:noAutofit/>
          </a:bodyPr>
          <a:lstStyle>
            <a:lvl1pPr marL="0" indent="0" algn="ctr">
              <a:buNone/>
              <a:defRPr sz="4400" b="1" baseline="0">
                <a:solidFill>
                  <a:schemeClr val="bg1"/>
                </a:solidFill>
                <a:latin typeface="+mj-lt"/>
                <a:cs typeface="Arial" pitchFamily="34" charset="0"/>
              </a:defRPr>
            </a:lvl1pPr>
          </a:lstStyle>
          <a:p>
            <a:pPr lvl="0"/>
            <a:r>
              <a:rPr lang="en-US" altLang="ko-KR" dirty="0"/>
              <a:t>BASIC LAYOUT</a:t>
            </a:r>
          </a:p>
        </p:txBody>
      </p:sp>
      <p:sp>
        <p:nvSpPr>
          <p:cNvPr id="6" name="Date Placeholder 3"/>
          <p:cNvSpPr>
            <a:spLocks noGrp="1"/>
          </p:cNvSpPr>
          <p:nvPr>
            <p:ph type="dt" sz="half" idx="13"/>
          </p:nvPr>
        </p:nvSpPr>
        <p:spPr>
          <a:xfrm>
            <a:off x="838200" y="6356350"/>
            <a:ext cx="2743200" cy="365125"/>
          </a:xfrm>
        </p:spPr>
        <p:txBody>
          <a:bodyPr/>
          <a:lstStyle>
            <a:lvl1pPr>
              <a:defRPr>
                <a:solidFill>
                  <a:srgbClr val="004A81"/>
                </a:solidFill>
              </a:defRPr>
            </a:lvl1pPr>
          </a:lstStyle>
          <a:p>
            <a:endParaRPr lang="en-IN" dirty="0"/>
          </a:p>
        </p:txBody>
      </p:sp>
      <p:sp>
        <p:nvSpPr>
          <p:cNvPr id="7" name="Footer Placeholder 4"/>
          <p:cNvSpPr>
            <a:spLocks noGrp="1"/>
          </p:cNvSpPr>
          <p:nvPr>
            <p:ph type="ftr" sz="quarter" idx="14"/>
          </p:nvPr>
        </p:nvSpPr>
        <p:spPr>
          <a:xfrm>
            <a:off x="4038600" y="6356350"/>
            <a:ext cx="4114800" cy="365125"/>
          </a:xfrm>
        </p:spPr>
        <p:txBody>
          <a:bodyPr/>
          <a:lstStyle>
            <a:lvl1pPr>
              <a:defRPr>
                <a:solidFill>
                  <a:srgbClr val="004A81"/>
                </a:solidFill>
              </a:defRPr>
            </a:lvl1pPr>
          </a:lstStyle>
          <a:p>
            <a:endParaRPr lang="en-IN" dirty="0"/>
          </a:p>
        </p:txBody>
      </p:sp>
      <p:sp>
        <p:nvSpPr>
          <p:cNvPr id="8" name="Slide Number Placeholder 5"/>
          <p:cNvSpPr>
            <a:spLocks noGrp="1"/>
          </p:cNvSpPr>
          <p:nvPr>
            <p:ph type="sldNum" sz="quarter" idx="15"/>
          </p:nvPr>
        </p:nvSpPr>
        <p:spPr>
          <a:xfrm>
            <a:off x="8610600" y="6356350"/>
            <a:ext cx="2743200" cy="365125"/>
          </a:xfrm>
        </p:spPr>
        <p:txBody>
          <a:bodyPr/>
          <a:lstStyle>
            <a:lvl1pPr>
              <a:defRPr>
                <a:solidFill>
                  <a:srgbClr val="004A8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379011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rgbClr val="154881"/>
                </a:solidFill>
              </a:defRPr>
            </a:lvl1pPr>
          </a:lstStyle>
          <a:p>
            <a:r>
              <a:rPr lang="en-US" dirty="0"/>
              <a:t>Click to edit Master title style</a:t>
            </a:r>
            <a:endParaRPr lang="en-IN" dirty="0"/>
          </a:p>
        </p:txBody>
      </p:sp>
      <p:sp>
        <p:nvSpPr>
          <p:cNvPr id="3" name="Content Placeholder 2"/>
          <p:cNvSpPr>
            <a:spLocks noGrp="1"/>
          </p:cNvSpPr>
          <p:nvPr>
            <p:ph idx="1"/>
          </p:nvPr>
        </p:nvSpPr>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a:xfrm>
            <a:off x="838200" y="6420898"/>
            <a:ext cx="2743200" cy="365125"/>
          </a:xfrm>
        </p:spPr>
        <p:txBody>
          <a:bodyPr/>
          <a:lstStyle>
            <a:lvl1pPr>
              <a:defRPr>
                <a:solidFill>
                  <a:schemeClr val="bg1"/>
                </a:solidFill>
              </a:defRPr>
            </a:lvl1pPr>
          </a:lstStyle>
          <a:p>
            <a:fld id="{A8C19BEB-A721-4CB9-A9F0-49D0C8BDE7B0}" type="datetime1">
              <a:rPr lang="en-IN" smtClean="0"/>
              <a:t>19-04-2022</a:t>
            </a:fld>
            <a:endParaRPr lang="en-IN"/>
          </a:p>
        </p:txBody>
      </p:sp>
      <p:sp>
        <p:nvSpPr>
          <p:cNvPr id="5" name="Footer Placeholder 4"/>
          <p:cNvSpPr>
            <a:spLocks noGrp="1"/>
          </p:cNvSpPr>
          <p:nvPr>
            <p:ph type="ftr" sz="quarter" idx="11"/>
          </p:nvPr>
        </p:nvSpPr>
        <p:spPr>
          <a:xfrm>
            <a:off x="4038600" y="6420898"/>
            <a:ext cx="4114800" cy="365125"/>
          </a:xfrm>
        </p:spPr>
        <p:txBody>
          <a:bodyPr/>
          <a:lstStyle>
            <a:lvl1pPr>
              <a:defRPr>
                <a:solidFill>
                  <a:schemeClr val="bg1"/>
                </a:solidFill>
              </a:defRPr>
            </a:lvl1pPr>
          </a:lstStyle>
          <a:p>
            <a:endParaRPr lang="en-IN"/>
          </a:p>
        </p:txBody>
      </p:sp>
      <p:sp>
        <p:nvSpPr>
          <p:cNvPr id="6" name="Slide Number Placeholder 5"/>
          <p:cNvSpPr>
            <a:spLocks noGrp="1"/>
          </p:cNvSpPr>
          <p:nvPr>
            <p:ph type="sldNum" sz="quarter" idx="12"/>
          </p:nvPr>
        </p:nvSpPr>
        <p:spPr>
          <a:xfrm>
            <a:off x="8610600" y="6420898"/>
            <a:ext cx="2743200" cy="365125"/>
          </a:xfrm>
        </p:spPr>
        <p:txBody>
          <a:bodyPr/>
          <a:lstStyle>
            <a:lvl1pPr>
              <a:defRPr>
                <a:solidFill>
                  <a:schemeClr val="bg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406383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154881"/>
                </a:solidFill>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15488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6"/>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Date Placeholder 3"/>
          <p:cNvSpPr>
            <a:spLocks noGrp="1"/>
          </p:cNvSpPr>
          <p:nvPr>
            <p:ph type="dt" sz="half" idx="10"/>
          </p:nvPr>
        </p:nvSpPr>
        <p:spPr>
          <a:xfrm>
            <a:off x="838200" y="6420898"/>
            <a:ext cx="2743200" cy="365125"/>
          </a:xfrm>
        </p:spPr>
        <p:txBody>
          <a:bodyPr/>
          <a:lstStyle>
            <a:lvl1pPr>
              <a:defRPr>
                <a:solidFill>
                  <a:schemeClr val="bg1"/>
                </a:solidFill>
              </a:defRPr>
            </a:lvl1pPr>
          </a:lstStyle>
          <a:p>
            <a:fld id="{EC67A472-4658-4685-A87A-6CD5341903D9}" type="datetime1">
              <a:rPr lang="en-IN" smtClean="0"/>
              <a:t>19-04-2022</a:t>
            </a:fld>
            <a:endParaRPr lang="en-IN"/>
          </a:p>
        </p:txBody>
      </p:sp>
      <p:sp>
        <p:nvSpPr>
          <p:cNvPr id="5" name="Footer Placeholder 4"/>
          <p:cNvSpPr>
            <a:spLocks noGrp="1"/>
          </p:cNvSpPr>
          <p:nvPr>
            <p:ph type="ftr" sz="quarter" idx="11"/>
          </p:nvPr>
        </p:nvSpPr>
        <p:spPr>
          <a:xfrm>
            <a:off x="4038600" y="6420898"/>
            <a:ext cx="4114800" cy="365125"/>
          </a:xfrm>
        </p:spPr>
        <p:txBody>
          <a:bodyPr/>
          <a:lstStyle>
            <a:lvl1pPr>
              <a:defRPr>
                <a:solidFill>
                  <a:schemeClr val="bg1"/>
                </a:solidFill>
              </a:defRPr>
            </a:lvl1pPr>
          </a:lstStyle>
          <a:p>
            <a:endParaRPr lang="en-IN"/>
          </a:p>
        </p:txBody>
      </p:sp>
      <p:sp>
        <p:nvSpPr>
          <p:cNvPr id="6" name="Slide Number Placeholder 5"/>
          <p:cNvSpPr>
            <a:spLocks noGrp="1"/>
          </p:cNvSpPr>
          <p:nvPr>
            <p:ph type="sldNum" sz="quarter" idx="12"/>
          </p:nvPr>
        </p:nvSpPr>
        <p:spPr>
          <a:xfrm>
            <a:off x="8610600" y="6420898"/>
            <a:ext cx="2743200" cy="365125"/>
          </a:xfrm>
        </p:spPr>
        <p:txBody>
          <a:bodyPr/>
          <a:lstStyle>
            <a:lvl1pPr>
              <a:defRPr>
                <a:solidFill>
                  <a:schemeClr val="bg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340487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54881"/>
                </a:solidFill>
              </a:defRPr>
            </a:lvl1p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a:defRPr>
                <a:solidFill>
                  <a:srgbClr val="154881"/>
                </a:solidFill>
              </a:defRPr>
            </a:lvl1pPr>
          </a:lstStyle>
          <a:p>
            <a:fld id="{AAD762F6-29A2-4EF6-8AD2-A4B8B311B49D}" type="datetime1">
              <a:rPr lang="en-IN" smtClean="0"/>
              <a:t>19-04-2022</a:t>
            </a:fld>
            <a:endParaRPr lang="en-IN"/>
          </a:p>
        </p:txBody>
      </p:sp>
      <p:sp>
        <p:nvSpPr>
          <p:cNvPr id="6" name="Footer Placeholder 5"/>
          <p:cNvSpPr>
            <a:spLocks noGrp="1"/>
          </p:cNvSpPr>
          <p:nvPr>
            <p:ph type="ftr" sz="quarter" idx="11"/>
          </p:nvPr>
        </p:nvSpPr>
        <p:spPr/>
        <p:txBody>
          <a:bodyPr/>
          <a:lstStyle>
            <a:lvl1pPr>
              <a:defRPr>
                <a:solidFill>
                  <a:srgbClr val="154881"/>
                </a:solidFill>
              </a:defRPr>
            </a:lvl1pPr>
          </a:lstStyle>
          <a:p>
            <a:endParaRPr lang="en-IN"/>
          </a:p>
        </p:txBody>
      </p:sp>
      <p:sp>
        <p:nvSpPr>
          <p:cNvPr id="7" name="Slide Number Placeholder 6"/>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8" name="Rectangle 7"/>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0941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54881"/>
                </a:solidFill>
              </a:defRPr>
            </a:lvl1p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1548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lvl1pPr>
              <a:defRPr>
                <a:solidFill>
                  <a:srgbClr val="154881"/>
                </a:solidFill>
              </a:defRPr>
            </a:lvl1pPr>
          </a:lstStyle>
          <a:p>
            <a:fld id="{065B3162-45BD-4738-986B-20018A94E71E}" type="datetime1">
              <a:rPr lang="en-IN" smtClean="0"/>
              <a:t>19-04-2022</a:t>
            </a:fld>
            <a:endParaRPr lang="en-IN"/>
          </a:p>
        </p:txBody>
      </p:sp>
      <p:sp>
        <p:nvSpPr>
          <p:cNvPr id="8" name="Footer Placeholder 7"/>
          <p:cNvSpPr>
            <a:spLocks noGrp="1"/>
          </p:cNvSpPr>
          <p:nvPr>
            <p:ph type="ftr" sz="quarter" idx="11"/>
          </p:nvPr>
        </p:nvSpPr>
        <p:spPr/>
        <p:txBody>
          <a:bodyPr/>
          <a:lstStyle>
            <a:lvl1pPr>
              <a:defRPr>
                <a:solidFill>
                  <a:srgbClr val="154881"/>
                </a:solidFill>
              </a:defRPr>
            </a:lvl1pPr>
          </a:lstStyle>
          <a:p>
            <a:endParaRPr lang="en-IN"/>
          </a:p>
        </p:txBody>
      </p:sp>
      <p:sp>
        <p:nvSpPr>
          <p:cNvPr id="9" name="Slide Number Placeholder 8"/>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10" name="Rectangle 9"/>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3026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54881"/>
                </a:solidFill>
              </a:defRPr>
            </a:lvl1pPr>
          </a:lstStyle>
          <a:p>
            <a:r>
              <a:rPr lang="en-US"/>
              <a:t>Click to edit Master title style</a:t>
            </a:r>
            <a:endParaRPr lang="en-IN"/>
          </a:p>
        </p:txBody>
      </p:sp>
      <p:sp>
        <p:nvSpPr>
          <p:cNvPr id="3" name="Date Placeholder 2"/>
          <p:cNvSpPr>
            <a:spLocks noGrp="1"/>
          </p:cNvSpPr>
          <p:nvPr>
            <p:ph type="dt" sz="half" idx="10"/>
          </p:nvPr>
        </p:nvSpPr>
        <p:spPr/>
        <p:txBody>
          <a:bodyPr/>
          <a:lstStyle>
            <a:lvl1pPr>
              <a:defRPr>
                <a:solidFill>
                  <a:srgbClr val="154881"/>
                </a:solidFill>
              </a:defRPr>
            </a:lvl1pPr>
          </a:lstStyle>
          <a:p>
            <a:fld id="{BBB6FC6F-D7B3-4B9F-9C35-C16097750A99}" type="datetime1">
              <a:rPr lang="en-IN" smtClean="0"/>
              <a:t>19-04-2022</a:t>
            </a:fld>
            <a:endParaRPr lang="en-IN"/>
          </a:p>
        </p:txBody>
      </p:sp>
      <p:sp>
        <p:nvSpPr>
          <p:cNvPr id="4" name="Footer Placeholder 3"/>
          <p:cNvSpPr>
            <a:spLocks noGrp="1"/>
          </p:cNvSpPr>
          <p:nvPr>
            <p:ph type="ftr" sz="quarter" idx="11"/>
          </p:nvPr>
        </p:nvSpPr>
        <p:spPr/>
        <p:txBody>
          <a:bodyPr/>
          <a:lstStyle>
            <a:lvl1pPr>
              <a:defRPr>
                <a:solidFill>
                  <a:srgbClr val="154881"/>
                </a:solidFill>
              </a:defRPr>
            </a:lvl1pPr>
          </a:lstStyle>
          <a:p>
            <a:endParaRPr lang="en-IN"/>
          </a:p>
        </p:txBody>
      </p:sp>
      <p:sp>
        <p:nvSpPr>
          <p:cNvPr id="5" name="Slide Number Placeholder 4"/>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148083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54881"/>
                </a:solidFill>
              </a:defRPr>
            </a:lvl1pPr>
          </a:lstStyle>
          <a:p>
            <a:fld id="{521BA359-1C05-436B-8140-5B73DA631CD8}" type="datetime1">
              <a:rPr lang="en-IN" smtClean="0"/>
              <a:t>19-04-2022</a:t>
            </a:fld>
            <a:endParaRPr lang="en-IN"/>
          </a:p>
        </p:txBody>
      </p:sp>
      <p:sp>
        <p:nvSpPr>
          <p:cNvPr id="3" name="Footer Placeholder 2"/>
          <p:cNvSpPr>
            <a:spLocks noGrp="1"/>
          </p:cNvSpPr>
          <p:nvPr>
            <p:ph type="ftr" sz="quarter" idx="11"/>
          </p:nvPr>
        </p:nvSpPr>
        <p:spPr/>
        <p:txBody>
          <a:bodyPr/>
          <a:lstStyle>
            <a:lvl1pPr>
              <a:defRPr>
                <a:solidFill>
                  <a:srgbClr val="154881"/>
                </a:solidFill>
              </a:defRPr>
            </a:lvl1pPr>
          </a:lstStyle>
          <a:p>
            <a:endParaRPr lang="en-IN"/>
          </a:p>
        </p:txBody>
      </p:sp>
      <p:sp>
        <p:nvSpPr>
          <p:cNvPr id="4" name="Slide Number Placeholder 3"/>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5" name="Rectangle 4"/>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7720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154881"/>
                </a:solidFill>
              </a:defRPr>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solidFill>
                  <a:srgbClr val="154881"/>
                </a:solidFill>
              </a:defRPr>
            </a:lvl1pPr>
            <a:lvl2pPr>
              <a:defRPr sz="2800">
                <a:solidFill>
                  <a:srgbClr val="154881"/>
                </a:solidFill>
              </a:defRPr>
            </a:lvl2pPr>
            <a:lvl3pPr>
              <a:defRPr sz="2400">
                <a:solidFill>
                  <a:srgbClr val="154881"/>
                </a:solidFill>
              </a:defRPr>
            </a:lvl3pPr>
            <a:lvl4pPr>
              <a:defRPr sz="2000">
                <a:solidFill>
                  <a:srgbClr val="154881"/>
                </a:solidFill>
              </a:defRPr>
            </a:lvl4pPr>
            <a:lvl5pPr>
              <a:defRPr sz="2000">
                <a:solidFill>
                  <a:srgbClr val="15488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15488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54881"/>
                </a:solidFill>
              </a:defRPr>
            </a:lvl1pPr>
          </a:lstStyle>
          <a:p>
            <a:fld id="{75548EBC-A869-4B9B-9BF8-A7FD3A9CB5AC}" type="datetime1">
              <a:rPr lang="en-IN" smtClean="0"/>
              <a:t>19-04-2022</a:t>
            </a:fld>
            <a:endParaRPr lang="en-IN"/>
          </a:p>
        </p:txBody>
      </p:sp>
      <p:sp>
        <p:nvSpPr>
          <p:cNvPr id="6" name="Footer Placeholder 5"/>
          <p:cNvSpPr>
            <a:spLocks noGrp="1"/>
          </p:cNvSpPr>
          <p:nvPr>
            <p:ph type="ftr" sz="quarter" idx="11"/>
          </p:nvPr>
        </p:nvSpPr>
        <p:spPr/>
        <p:txBody>
          <a:bodyPr/>
          <a:lstStyle>
            <a:lvl1pPr>
              <a:defRPr>
                <a:solidFill>
                  <a:srgbClr val="154881"/>
                </a:solidFill>
              </a:defRPr>
            </a:lvl1pPr>
          </a:lstStyle>
          <a:p>
            <a:endParaRPr lang="en-IN"/>
          </a:p>
        </p:txBody>
      </p:sp>
      <p:sp>
        <p:nvSpPr>
          <p:cNvPr id="7" name="Slide Number Placeholder 6"/>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8" name="Rectangle 7"/>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7450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154881"/>
                </a:solidFill>
              </a:defRPr>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15488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15488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54881"/>
                </a:solidFill>
              </a:defRPr>
            </a:lvl1pPr>
          </a:lstStyle>
          <a:p>
            <a:fld id="{50A9BE3C-6780-4B19-86A0-CB480DBCDBE2}" type="datetime1">
              <a:rPr lang="en-IN" smtClean="0"/>
              <a:t>19-04-2022</a:t>
            </a:fld>
            <a:endParaRPr lang="en-IN"/>
          </a:p>
        </p:txBody>
      </p:sp>
      <p:sp>
        <p:nvSpPr>
          <p:cNvPr id="6" name="Footer Placeholder 5"/>
          <p:cNvSpPr>
            <a:spLocks noGrp="1"/>
          </p:cNvSpPr>
          <p:nvPr>
            <p:ph type="ftr" sz="quarter" idx="11"/>
          </p:nvPr>
        </p:nvSpPr>
        <p:spPr/>
        <p:txBody>
          <a:bodyPr/>
          <a:lstStyle>
            <a:lvl1pPr>
              <a:defRPr>
                <a:solidFill>
                  <a:srgbClr val="154881"/>
                </a:solidFill>
              </a:defRPr>
            </a:lvl1pPr>
          </a:lstStyle>
          <a:p>
            <a:endParaRPr lang="en-IN"/>
          </a:p>
        </p:txBody>
      </p:sp>
      <p:sp>
        <p:nvSpPr>
          <p:cNvPr id="7" name="Slide Number Placeholder 6"/>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8" name="Rectangle 7"/>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0592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AB4D9-F9C8-44A6-AAEC-2D909E08CD0F}" type="datetime1">
              <a:rPr lang="en-IN" smtClean="0"/>
              <a:t>19-04-2022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7E4F2-FECE-4A77-BB68-384501B4E607}" type="slidenum">
              <a:rPr lang="en-IN" smtClean="0"/>
              <a:t>‹#›</a:t>
            </a:fld>
            <a:endParaRPr lang="en-IN"/>
          </a:p>
        </p:txBody>
      </p:sp>
    </p:spTree>
    <p:extLst>
      <p:ext uri="{BB962C8B-B14F-4D97-AF65-F5344CB8AC3E}">
        <p14:creationId xmlns:p14="http://schemas.microsoft.com/office/powerpoint/2010/main" val="129875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10.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1.png"/><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5.png"/><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1.sv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1.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1.sv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0"/>
            <a:ext cx="12192000" cy="6885931"/>
          </a:xfrm>
          <a:prstGeom prst="rect">
            <a:avLst/>
          </a:prstGeom>
          <a:solidFill>
            <a:srgbClr val="154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722330E6-D085-4944-A47F-43BAA5DDB544}"/>
              </a:ext>
            </a:extLst>
          </p:cNvPr>
          <p:cNvSpPr txBox="1"/>
          <p:nvPr/>
        </p:nvSpPr>
        <p:spPr>
          <a:xfrm>
            <a:off x="973604" y="6340616"/>
            <a:ext cx="1908313" cy="215444"/>
          </a:xfrm>
          <a:prstGeom prst="rect">
            <a:avLst/>
          </a:prstGeom>
          <a:noFill/>
        </p:spPr>
        <p:txBody>
          <a:bodyPr wrap="square" rtlCol="0">
            <a:spAutoFit/>
          </a:bodyPr>
          <a:lstStyle/>
          <a:p>
            <a:r>
              <a:rPr lang="en-AU" sz="800" i="1" dirty="0">
                <a:solidFill>
                  <a:schemeClr val="bg1">
                    <a:lumMod val="75000"/>
                  </a:schemeClr>
                </a:solidFill>
              </a:rPr>
              <a:t>Photo: The Hans India</a:t>
            </a:r>
          </a:p>
        </p:txBody>
      </p:sp>
      <p:pic>
        <p:nvPicPr>
          <p:cNvPr id="1026" name="Picture 2" descr="Earth Day 2021-Save the Planet, Reduce, Reuse and Recycle">
            <a:extLst>
              <a:ext uri="{FF2B5EF4-FFF2-40B4-BE49-F238E27FC236}">
                <a16:creationId xmlns:a16="http://schemas.microsoft.com/office/drawing/2014/main" id="{6B77DAD6-D0F1-4719-B854-35E50E9A8A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25"/>
          <a:stretch/>
        </p:blipFill>
        <p:spPr bwMode="auto">
          <a:xfrm>
            <a:off x="944187" y="301939"/>
            <a:ext cx="3875460" cy="6254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of International Agency for the Prevention of Blindnes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05055" y="4283782"/>
            <a:ext cx="5724530" cy="808169"/>
          </a:xfrm>
          <a:prstGeom prst="rect">
            <a:avLst/>
          </a:prstGeom>
        </p:spPr>
      </p:pic>
      <p:sp>
        <p:nvSpPr>
          <p:cNvPr id="3" name="Subtitle 2"/>
          <p:cNvSpPr>
            <a:spLocks noGrp="1"/>
          </p:cNvSpPr>
          <p:nvPr>
            <p:ph type="subTitle" idx="1"/>
          </p:nvPr>
        </p:nvSpPr>
        <p:spPr>
          <a:xfrm>
            <a:off x="5805055" y="3050348"/>
            <a:ext cx="5370451" cy="476248"/>
          </a:xfrm>
          <a:ln>
            <a:noFill/>
          </a:ln>
        </p:spPr>
        <p:txBody>
          <a:bodyPr/>
          <a:lstStyle/>
          <a:p>
            <a:r>
              <a:rPr lang="en-US" dirty="0">
                <a:solidFill>
                  <a:schemeClr val="bg1"/>
                </a:solidFill>
              </a:rPr>
              <a:t>Climate Action Working Group (CAWG)</a:t>
            </a:r>
            <a:endParaRPr lang="en-IN" dirty="0">
              <a:solidFill>
                <a:schemeClr val="bg1"/>
              </a:solidFill>
            </a:endParaRPr>
          </a:p>
          <a:p>
            <a:pPr algn="r"/>
            <a:endParaRPr lang="en-IN" dirty="0">
              <a:solidFill>
                <a:schemeClr val="bg1"/>
              </a:solidFill>
            </a:endParaRPr>
          </a:p>
        </p:txBody>
      </p:sp>
      <p:sp>
        <p:nvSpPr>
          <p:cNvPr id="2" name="Title 1"/>
          <p:cNvSpPr>
            <a:spLocks noGrp="1"/>
          </p:cNvSpPr>
          <p:nvPr>
            <p:ph type="ctrTitle"/>
          </p:nvPr>
        </p:nvSpPr>
        <p:spPr>
          <a:xfrm>
            <a:off x="5423269" y="1929255"/>
            <a:ext cx="6165108" cy="1121093"/>
          </a:xfrm>
          <a:ln>
            <a:noFill/>
          </a:ln>
        </p:spPr>
        <p:txBody>
          <a:bodyPr>
            <a:normAutofit/>
          </a:bodyPr>
          <a:lstStyle/>
          <a:p>
            <a:r>
              <a:rPr lang="en-US" sz="7200" b="1" dirty="0">
                <a:solidFill>
                  <a:schemeClr val="bg1"/>
                </a:solidFill>
              </a:rPr>
              <a:t>Call to Action</a:t>
            </a:r>
            <a:endParaRPr lang="en-IN" sz="7200" b="1" dirty="0">
              <a:solidFill>
                <a:schemeClr val="bg1"/>
              </a:solidFill>
            </a:endParaRPr>
          </a:p>
        </p:txBody>
      </p:sp>
    </p:spTree>
    <p:extLst>
      <p:ext uri="{BB962C8B-B14F-4D97-AF65-F5344CB8AC3E}">
        <p14:creationId xmlns:p14="http://schemas.microsoft.com/office/powerpoint/2010/main" val="99327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C183D7F6-B498-43B3-948B-1728B52AA6E4}">
                <adec:decorative xmlns:adec="http://schemas.microsoft.com/office/drawing/2017/decorative" val="1"/>
              </a:ext>
            </a:extLst>
          </p:cNvPr>
          <p:cNvSpPr/>
          <p:nvPr/>
        </p:nvSpPr>
        <p:spPr>
          <a:xfrm>
            <a:off x="0" y="3610"/>
            <a:ext cx="12192000" cy="685439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8" name="Picture 7" descr="IAPB Logo&#10;">
            <a:extLst>
              <a:ext uri="{FF2B5EF4-FFF2-40B4-BE49-F238E27FC236}">
                <a16:creationId xmlns:a16="http://schemas.microsoft.com/office/drawing/2014/main" id="{9A12464E-E25C-224A-B40D-46BE06567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616" y="303946"/>
            <a:ext cx="1076892" cy="650199"/>
          </a:xfrm>
          <a:prstGeom prst="rect">
            <a:avLst/>
          </a:prstGeom>
        </p:spPr>
      </p:pic>
      <p:sp>
        <p:nvSpPr>
          <p:cNvPr id="5" name="Slide Number Placeholder 4"/>
          <p:cNvSpPr>
            <a:spLocks noGrp="1"/>
          </p:cNvSpPr>
          <p:nvPr>
            <p:ph type="sldNum" sz="quarter" idx="12"/>
          </p:nvPr>
        </p:nvSpPr>
        <p:spPr/>
        <p:txBody>
          <a:bodyPr/>
          <a:lstStyle/>
          <a:p>
            <a:fld id="{07E7E4F2-FECE-4A77-BB68-384501B4E607}" type="slidenum">
              <a:rPr lang="en-IN" smtClean="0"/>
              <a:pPr/>
              <a:t>10</a:t>
            </a:fld>
            <a:endParaRPr lang="en-IN" dirty="0"/>
          </a:p>
        </p:txBody>
      </p:sp>
      <p:sp>
        <p:nvSpPr>
          <p:cNvPr id="59" name="Oval 58">
            <a:extLst>
              <a:ext uri="{C183D7F6-B498-43B3-948B-1728B52AA6E4}">
                <adec:decorative xmlns:adec="http://schemas.microsoft.com/office/drawing/2017/decorative" val="1"/>
              </a:ext>
            </a:extLst>
          </p:cNvPr>
          <p:cNvSpPr/>
          <p:nvPr/>
        </p:nvSpPr>
        <p:spPr>
          <a:xfrm>
            <a:off x="9843862" y="3724271"/>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Freeform 47"/>
          <p:cNvSpPr/>
          <p:nvPr/>
        </p:nvSpPr>
        <p:spPr>
          <a:xfrm>
            <a:off x="9712247" y="4960695"/>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Focus your research </a:t>
            </a:r>
          </a:p>
        </p:txBody>
      </p:sp>
      <p:sp>
        <p:nvSpPr>
          <p:cNvPr id="45" name="Focus your research" descr="Focus your research Icon">
            <a:extLst>
              <a:ext uri="{FF2B5EF4-FFF2-40B4-BE49-F238E27FC236}">
                <a16:creationId xmlns:a16="http://schemas.microsoft.com/office/drawing/2014/main" id="{5DFC353D-E348-4309-81A9-C9C67AEC536B}"/>
              </a:ext>
            </a:extLst>
          </p:cNvPr>
          <p:cNvSpPr/>
          <p:nvPr/>
        </p:nvSpPr>
        <p:spPr>
          <a:xfrm>
            <a:off x="10046192" y="3866226"/>
            <a:ext cx="713951" cy="698340"/>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8" name="Oval 57">
            <a:extLst>
              <a:ext uri="{C183D7F6-B498-43B3-948B-1728B52AA6E4}">
                <adec:decorative xmlns:adec="http://schemas.microsoft.com/office/drawing/2017/decorative" val="1"/>
              </a:ext>
            </a:extLst>
          </p:cNvPr>
          <p:cNvSpPr/>
          <p:nvPr/>
        </p:nvSpPr>
        <p:spPr>
          <a:xfrm>
            <a:off x="7572617" y="3780936"/>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Freeform 45"/>
          <p:cNvSpPr/>
          <p:nvPr/>
        </p:nvSpPr>
        <p:spPr>
          <a:xfrm>
            <a:off x="7258632" y="4946092"/>
            <a:ext cx="1738476" cy="1157363"/>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Embed environmental sustainability in education</a:t>
            </a:r>
          </a:p>
        </p:txBody>
      </p:sp>
      <p:sp>
        <p:nvSpPr>
          <p:cNvPr id="43" name="environmental sustainability education" descr="Embed environmental sustainability in education icon">
            <a:extLst>
              <a:ext uri="{FF2B5EF4-FFF2-40B4-BE49-F238E27FC236}">
                <a16:creationId xmlns:a16="http://schemas.microsoft.com/office/drawing/2014/main" id="{245D5155-71A3-45BB-8BC3-C577665A3E69}"/>
              </a:ext>
            </a:extLst>
          </p:cNvPr>
          <p:cNvSpPr/>
          <p:nvPr/>
        </p:nvSpPr>
        <p:spPr>
          <a:xfrm>
            <a:off x="7726145" y="3937683"/>
            <a:ext cx="807320" cy="72022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Oval 56">
            <a:extLst>
              <a:ext uri="{C183D7F6-B498-43B3-948B-1728B52AA6E4}">
                <adec:decorative xmlns:adec="http://schemas.microsoft.com/office/drawing/2017/decorative" val="1"/>
              </a:ext>
            </a:extLst>
          </p:cNvPr>
          <p:cNvSpPr/>
          <p:nvPr/>
        </p:nvSpPr>
        <p:spPr>
          <a:xfrm>
            <a:off x="5267323" y="3776833"/>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Freeform 43"/>
          <p:cNvSpPr/>
          <p:nvPr/>
        </p:nvSpPr>
        <p:spPr>
          <a:xfrm>
            <a:off x="4804176" y="4946092"/>
            <a:ext cx="2043953" cy="1136843"/>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Follow the 4 Principles of sustainable clinical practice</a:t>
            </a:r>
          </a:p>
        </p:txBody>
      </p:sp>
      <p:pic>
        <p:nvPicPr>
          <p:cNvPr id="12" name="sustainable clinical practice icon" descr="4 principles of clinical practice icon"/>
          <p:cNvPicPr>
            <a:picLocks noChangeAspect="1"/>
          </p:cNvPicPr>
          <p:nvPr/>
        </p:nvPicPr>
        <p:blipFill>
          <a:blip r:embed="rId8">
            <a:extLst>
              <a:ext uri="{28A0092B-C50C-407E-A947-70E740481C1C}">
                <a14:useLocalDpi xmlns:a14="http://schemas.microsoft.com/office/drawing/2010/main" val="0"/>
              </a:ext>
            </a:extLst>
          </a:blip>
          <a:srcRect l="2224" r="2224"/>
          <a:stretch/>
        </p:blipFill>
        <p:spPr>
          <a:xfrm>
            <a:off x="5434959" y="3941134"/>
            <a:ext cx="762641" cy="796052"/>
          </a:xfrm>
          <a:prstGeom prst="rect">
            <a:avLst/>
          </a:prstGeom>
        </p:spPr>
      </p:pic>
      <p:sp>
        <p:nvSpPr>
          <p:cNvPr id="56" name="Oval 55">
            <a:extLst>
              <a:ext uri="{C183D7F6-B498-43B3-948B-1728B52AA6E4}">
                <adec:decorative xmlns:adec="http://schemas.microsoft.com/office/drawing/2017/decorative" val="1"/>
              </a:ext>
            </a:extLst>
          </p:cNvPr>
          <p:cNvSpPr/>
          <p:nvPr/>
        </p:nvSpPr>
        <p:spPr>
          <a:xfrm>
            <a:off x="3208048" y="3731965"/>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Freeform 41"/>
          <p:cNvSpPr/>
          <p:nvPr/>
        </p:nvSpPr>
        <p:spPr>
          <a:xfrm>
            <a:off x="2996079" y="4966651"/>
            <a:ext cx="1541601" cy="835267"/>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Reduce and green the travel</a:t>
            </a:r>
          </a:p>
        </p:txBody>
      </p:sp>
      <p:pic>
        <p:nvPicPr>
          <p:cNvPr id="9" name="green the travel" descr="reduce and green the travel icon"/>
          <p:cNvPicPr>
            <a:picLocks noChangeAspect="1"/>
          </p:cNvPicPr>
          <p:nvPr/>
        </p:nvPicPr>
        <p:blipFill>
          <a:blip r:embed="rId9">
            <a:extLst>
              <a:ext uri="{28A0092B-C50C-407E-A947-70E740481C1C}">
                <a14:useLocalDpi xmlns:a14="http://schemas.microsoft.com/office/drawing/2010/main" val="0"/>
              </a:ext>
            </a:extLst>
          </a:blip>
          <a:srcRect/>
          <a:stretch/>
        </p:blipFill>
        <p:spPr>
          <a:xfrm>
            <a:off x="3303226" y="3830755"/>
            <a:ext cx="911098" cy="906431"/>
          </a:xfrm>
          <a:prstGeom prst="rect">
            <a:avLst/>
          </a:prstGeom>
        </p:spPr>
      </p:pic>
      <p:sp>
        <p:nvSpPr>
          <p:cNvPr id="55" name="Oval 54">
            <a:extLst>
              <a:ext uri="{C183D7F6-B498-43B3-948B-1728B52AA6E4}">
                <adec:decorative xmlns:adec="http://schemas.microsoft.com/office/drawing/2017/decorative" val="1"/>
              </a:ext>
            </a:extLst>
          </p:cNvPr>
          <p:cNvSpPr/>
          <p:nvPr/>
        </p:nvSpPr>
        <p:spPr>
          <a:xfrm>
            <a:off x="1148773" y="3827958"/>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Freeform 39"/>
          <p:cNvSpPr/>
          <p:nvPr/>
        </p:nvSpPr>
        <p:spPr>
          <a:xfrm>
            <a:off x="930227" y="4960694"/>
            <a:ext cx="1541601" cy="937217"/>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Reduce and safely dispose of waste</a:t>
            </a:r>
          </a:p>
        </p:txBody>
      </p:sp>
      <p:sp>
        <p:nvSpPr>
          <p:cNvPr id="63" name="reduce and dispose of waste icon" descr="Reduce and safely dispose of waste icon">
            <a:extLst>
              <a:ext uri="{FF2B5EF4-FFF2-40B4-BE49-F238E27FC236}">
                <a16:creationId xmlns:a16="http://schemas.microsoft.com/office/drawing/2014/main" id="{1947BE1D-5A1D-43CF-B583-1D9110F2864D}"/>
              </a:ext>
            </a:extLst>
          </p:cNvPr>
          <p:cNvSpPr>
            <a:spLocks noChangeAspect="1"/>
          </p:cNvSpPr>
          <p:nvPr/>
        </p:nvSpPr>
        <p:spPr>
          <a:xfrm>
            <a:off x="1431857" y="4125269"/>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Oval 53">
            <a:extLst>
              <a:ext uri="{C183D7F6-B498-43B3-948B-1728B52AA6E4}">
                <adec:decorative xmlns:adec="http://schemas.microsoft.com/office/drawing/2017/decorative" val="1"/>
              </a:ext>
            </a:extLst>
          </p:cNvPr>
          <p:cNvSpPr/>
          <p:nvPr/>
        </p:nvSpPr>
        <p:spPr>
          <a:xfrm>
            <a:off x="9817389" y="1550275"/>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37"/>
          <p:cNvSpPr/>
          <p:nvPr/>
        </p:nvSpPr>
        <p:spPr>
          <a:xfrm>
            <a:off x="9618444" y="2763023"/>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Conserve water</a:t>
            </a:r>
          </a:p>
        </p:txBody>
      </p:sp>
      <p:sp>
        <p:nvSpPr>
          <p:cNvPr id="41" name="conserve water" descr="Conserve water icon">
            <a:extLst>
              <a:ext uri="{FF2B5EF4-FFF2-40B4-BE49-F238E27FC236}">
                <a16:creationId xmlns:a16="http://schemas.microsoft.com/office/drawing/2014/main" id="{4995231F-F5D7-44E9-B3BF-2F13AD78AA01}"/>
              </a:ext>
            </a:extLst>
          </p:cNvPr>
          <p:cNvSpPr/>
          <p:nvPr/>
        </p:nvSpPr>
        <p:spPr>
          <a:xfrm>
            <a:off x="10006902" y="1779390"/>
            <a:ext cx="728005" cy="676891"/>
          </a:xfrm>
          <a:prstGeom prst="rect">
            <a:avLst/>
          </a:prstGeom>
          <a:blipFill>
            <a:blip r:embed="rId10">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3" name="Oval 52">
            <a:extLst>
              <a:ext uri="{C183D7F6-B498-43B3-948B-1728B52AA6E4}">
                <adec:decorative xmlns:adec="http://schemas.microsoft.com/office/drawing/2017/decorative" val="1"/>
              </a:ext>
            </a:extLst>
          </p:cNvPr>
          <p:cNvSpPr/>
          <p:nvPr/>
        </p:nvSpPr>
        <p:spPr>
          <a:xfrm>
            <a:off x="7555593" y="1573242"/>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Freeform 35"/>
          <p:cNvSpPr/>
          <p:nvPr/>
        </p:nvSpPr>
        <p:spPr>
          <a:xfrm>
            <a:off x="7343624" y="2742502"/>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Reduce the use of fossil fuels</a:t>
            </a:r>
          </a:p>
        </p:txBody>
      </p:sp>
      <p:pic>
        <p:nvPicPr>
          <p:cNvPr id="7" name="reduce of fossil fuels" descr="Reduce the use of fossil fuels icon"/>
          <p:cNvPicPr>
            <a:picLocks noChangeAspect="1"/>
          </p:cNvPicPr>
          <p:nvPr/>
        </p:nvPicPr>
        <p:blipFill>
          <a:blip r:embed="rId12">
            <a:extLst>
              <a:ext uri="{28A0092B-C50C-407E-A947-70E740481C1C}">
                <a14:useLocalDpi xmlns:a14="http://schemas.microsoft.com/office/drawing/2010/main" val="0"/>
              </a:ext>
            </a:extLst>
          </a:blip>
          <a:srcRect/>
          <a:stretch/>
        </p:blipFill>
        <p:spPr>
          <a:xfrm>
            <a:off x="7679723" y="1660835"/>
            <a:ext cx="790678" cy="794764"/>
          </a:xfrm>
          <a:prstGeom prst="rect">
            <a:avLst/>
          </a:prstGeom>
        </p:spPr>
      </p:pic>
      <p:sp>
        <p:nvSpPr>
          <p:cNvPr id="52" name="Oval 51">
            <a:extLst>
              <a:ext uri="{C183D7F6-B498-43B3-948B-1728B52AA6E4}">
                <adec:decorative xmlns:adec="http://schemas.microsoft.com/office/drawing/2017/decorative" val="1"/>
              </a:ext>
            </a:extLst>
          </p:cNvPr>
          <p:cNvSpPr/>
          <p:nvPr/>
        </p:nvSpPr>
        <p:spPr>
          <a:xfrm>
            <a:off x="5293797" y="1550276"/>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reeform 33"/>
          <p:cNvSpPr/>
          <p:nvPr/>
        </p:nvSpPr>
        <p:spPr>
          <a:xfrm>
            <a:off x="5097750" y="2763023"/>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Procure sustainably </a:t>
            </a:r>
          </a:p>
        </p:txBody>
      </p:sp>
      <p:pic>
        <p:nvPicPr>
          <p:cNvPr id="4" name="procure sustainably" descr="Procure Sustainably icon"/>
          <p:cNvPicPr>
            <a:picLocks noChangeAspect="1"/>
          </p:cNvPicPr>
          <p:nvPr/>
        </p:nvPicPr>
        <p:blipFill>
          <a:blip r:embed="rId13">
            <a:extLst>
              <a:ext uri="{28A0092B-C50C-407E-A947-70E740481C1C}">
                <a14:useLocalDpi xmlns:a14="http://schemas.microsoft.com/office/drawing/2010/main" val="0"/>
              </a:ext>
            </a:extLst>
          </a:blip>
          <a:srcRect/>
          <a:stretch/>
        </p:blipFill>
        <p:spPr>
          <a:xfrm>
            <a:off x="5463338" y="1677792"/>
            <a:ext cx="810426" cy="811462"/>
          </a:xfrm>
          <a:prstGeom prst="rect">
            <a:avLst/>
          </a:prstGeom>
        </p:spPr>
      </p:pic>
      <p:sp>
        <p:nvSpPr>
          <p:cNvPr id="51" name="Oval 50">
            <a:extLst>
              <a:ext uri="{C183D7F6-B498-43B3-948B-1728B52AA6E4}">
                <adec:decorative xmlns:adec="http://schemas.microsoft.com/office/drawing/2017/decorative" val="1"/>
              </a:ext>
            </a:extLst>
          </p:cNvPr>
          <p:cNvSpPr/>
          <p:nvPr/>
        </p:nvSpPr>
        <p:spPr>
          <a:xfrm>
            <a:off x="3201024" y="1558533"/>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Freeform 31"/>
          <p:cNvSpPr/>
          <p:nvPr/>
        </p:nvSpPr>
        <p:spPr>
          <a:xfrm>
            <a:off x="2996079" y="2763023"/>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Advocate </a:t>
            </a:r>
          </a:p>
        </p:txBody>
      </p:sp>
      <p:sp>
        <p:nvSpPr>
          <p:cNvPr id="39" name="advocate icon" descr="Advocate Icon">
            <a:extLst>
              <a:ext uri="{FF2B5EF4-FFF2-40B4-BE49-F238E27FC236}">
                <a16:creationId xmlns:a16="http://schemas.microsoft.com/office/drawing/2014/main" id="{8C498B7A-D50D-4453-B19E-B3A6A2E301B2}"/>
              </a:ext>
            </a:extLst>
          </p:cNvPr>
          <p:cNvSpPr/>
          <p:nvPr/>
        </p:nvSpPr>
        <p:spPr>
          <a:xfrm>
            <a:off x="3348477" y="1635525"/>
            <a:ext cx="801185" cy="781949"/>
          </a:xfrm>
          <a:prstGeom prst="rect">
            <a:avLst/>
          </a:prstGeom>
          <a:blipFill>
            <a:blip r:embed="rId14">
              <a:extLst>
                <a:ext uri="{96DAC541-7B7A-43D3-8B79-37D633B846F1}">
                  <asvg:svgBlip xmlns:asvg="http://schemas.microsoft.com/office/drawing/2016/SVG/main" r:embed="rId15"/>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Oval 49">
            <a:extLst>
              <a:ext uri="{C183D7F6-B498-43B3-948B-1728B52AA6E4}">
                <adec:decorative xmlns:adec="http://schemas.microsoft.com/office/drawing/2017/decorative" val="1"/>
              </a:ext>
            </a:extLst>
          </p:cNvPr>
          <p:cNvSpPr/>
          <p:nvPr/>
        </p:nvSpPr>
        <p:spPr>
          <a:xfrm>
            <a:off x="1148774" y="1550277"/>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reeform 29"/>
          <p:cNvSpPr/>
          <p:nvPr/>
        </p:nvSpPr>
        <p:spPr>
          <a:xfrm>
            <a:off x="936805" y="2742502"/>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rtl="0">
              <a:lnSpc>
                <a:spcPct val="100000"/>
              </a:lnSpc>
              <a:spcBef>
                <a:spcPct val="0"/>
              </a:spcBef>
              <a:spcAft>
                <a:spcPct val="35000"/>
              </a:spcAft>
            </a:pPr>
            <a:r>
              <a:rPr lang="en-US" sz="2000" kern="1200" dirty="0">
                <a:solidFill>
                  <a:schemeClr val="bg1"/>
                </a:solidFill>
                <a:latin typeface="+mn-lt"/>
              </a:rPr>
              <a:t>Lead</a:t>
            </a:r>
          </a:p>
        </p:txBody>
      </p:sp>
      <p:sp>
        <p:nvSpPr>
          <p:cNvPr id="47" name="Lead icon" descr="leadership icon">
            <a:extLst>
              <a:ext uri="{FF2B5EF4-FFF2-40B4-BE49-F238E27FC236}">
                <a16:creationId xmlns:a16="http://schemas.microsoft.com/office/drawing/2014/main" id="{E77732E5-5173-424A-803D-DA9319C827E2}"/>
              </a:ext>
            </a:extLst>
          </p:cNvPr>
          <p:cNvSpPr/>
          <p:nvPr/>
        </p:nvSpPr>
        <p:spPr>
          <a:xfrm>
            <a:off x="1287760" y="1679485"/>
            <a:ext cx="827668" cy="867162"/>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 name="Title 1"/>
          <p:cNvSpPr>
            <a:spLocks noGrp="1"/>
          </p:cNvSpPr>
          <p:nvPr>
            <p:ph type="title"/>
          </p:nvPr>
        </p:nvSpPr>
        <p:spPr>
          <a:xfrm>
            <a:off x="1117111" y="16142"/>
            <a:ext cx="8993242" cy="1187850"/>
          </a:xfrm>
        </p:spPr>
        <p:txBody>
          <a:bodyPr>
            <a:normAutofit/>
          </a:bodyPr>
          <a:lstStyle/>
          <a:p>
            <a:r>
              <a:rPr lang="en-US" sz="4800" b="1" dirty="0">
                <a:solidFill>
                  <a:schemeClr val="bg1"/>
                </a:solidFill>
                <a:effectLst>
                  <a:outerShdw blurRad="38100" dist="38100" dir="2700000" algn="tl">
                    <a:srgbClr val="000000">
                      <a:alpha val="43137"/>
                    </a:srgbClr>
                  </a:outerShdw>
                </a:effectLst>
              </a:rPr>
              <a:t>10 Key Areas of Action</a:t>
            </a:r>
            <a:endParaRPr lang="en-I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981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14" name="Picture 13">
            <a:extLst>
              <a:ext uri="{FF2B5EF4-FFF2-40B4-BE49-F238E27FC236}">
                <a16:creationId xmlns:a16="http://schemas.microsoft.com/office/drawing/2014/main" id="{43E99BCF-5513-3F4A-976C-688912086BA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11</a:t>
            </a:fld>
            <a:endParaRPr lang="en-IN" dirty="0">
              <a:solidFill>
                <a:srgbClr val="004A81"/>
              </a:solidFill>
            </a:endParaRPr>
          </a:p>
        </p:txBody>
      </p:sp>
      <p:sp>
        <p:nvSpPr>
          <p:cNvPr id="4" name="Rectangle 3" descr="Users with solid fill">
            <a:extLst>
              <a:ext uri="{FF2B5EF4-FFF2-40B4-BE49-F238E27FC236}">
                <a16:creationId xmlns:a16="http://schemas.microsoft.com/office/drawing/2014/main" id="{D174EC54-6BA4-4C0C-A59E-6B28BDA5E192}"/>
              </a:ext>
            </a:extLst>
          </p:cNvPr>
          <p:cNvSpPr/>
          <p:nvPr/>
        </p:nvSpPr>
        <p:spPr>
          <a:xfrm>
            <a:off x="10418618" y="473676"/>
            <a:ext cx="935182" cy="1061892"/>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Oval 11">
            <a:extLst>
              <a:ext uri="{C183D7F6-B498-43B3-948B-1728B52AA6E4}">
                <adec:decorative xmlns:adec="http://schemas.microsoft.com/office/drawing/2017/decorative" val="1"/>
              </a:ext>
            </a:extLst>
          </p:cNvPr>
          <p:cNvSpPr/>
          <p:nvPr/>
        </p:nvSpPr>
        <p:spPr>
          <a:xfrm>
            <a:off x="10330221" y="44449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Table 6"/>
          <p:cNvGraphicFramePr>
            <a:graphicFrameLocks noGrp="1"/>
          </p:cNvGraphicFramePr>
          <p:nvPr>
            <p:extLst>
              <p:ext uri="{D42A27DB-BD31-4B8C-83A1-F6EECF244321}">
                <p14:modId xmlns:p14="http://schemas.microsoft.com/office/powerpoint/2010/main" val="2812679377"/>
              </p:ext>
            </p:extLst>
          </p:nvPr>
        </p:nvGraphicFramePr>
        <p:xfrm>
          <a:off x="1073727" y="1574205"/>
          <a:ext cx="10280073" cy="3939904"/>
        </p:xfrm>
        <a:graphic>
          <a:graphicData uri="http://schemas.openxmlformats.org/drawingml/2006/table">
            <a:tbl>
              <a:tblPr firstRow="1">
                <a:tableStyleId>{5FD0F851-EC5A-4D38-B0AD-8093EC10F338}</a:tableStyleId>
              </a:tblPr>
              <a:tblGrid>
                <a:gridCol w="2895496">
                  <a:extLst>
                    <a:ext uri="{9D8B030D-6E8A-4147-A177-3AD203B41FA5}">
                      <a16:colId xmlns:a16="http://schemas.microsoft.com/office/drawing/2014/main" val="20000"/>
                    </a:ext>
                  </a:extLst>
                </a:gridCol>
                <a:gridCol w="7384577">
                  <a:extLst>
                    <a:ext uri="{9D8B030D-6E8A-4147-A177-3AD203B41FA5}">
                      <a16:colId xmlns:a16="http://schemas.microsoft.com/office/drawing/2014/main" val="20001"/>
                    </a:ext>
                  </a:extLst>
                </a:gridCol>
              </a:tblGrid>
              <a:tr h="415744">
                <a:tc>
                  <a:txBody>
                    <a:bodyPr/>
                    <a:lstStyle/>
                    <a:p>
                      <a:r>
                        <a:rPr lang="en-AU" sz="2000" dirty="0">
                          <a:solidFill>
                            <a:srgbClr val="004A81"/>
                          </a:solidFill>
                        </a:rPr>
                        <a:t>Why?</a:t>
                      </a:r>
                      <a:endParaRPr lang="en-AU" sz="2000" dirty="0">
                        <a:solidFill>
                          <a:srgbClr val="004A81"/>
                        </a:solidFill>
                        <a:latin typeface="+mn-lt"/>
                      </a:endParaRPr>
                    </a:p>
                  </a:txBody>
                  <a:tcPr/>
                </a:tc>
                <a:tc>
                  <a:txBody>
                    <a:bodyPr/>
                    <a:lstStyle/>
                    <a:p>
                      <a:pPr lvl="1"/>
                      <a:r>
                        <a:rPr lang="en-AU" sz="2000" dirty="0">
                          <a:solidFill>
                            <a:srgbClr val="004A81"/>
                          </a:solidFill>
                        </a:rPr>
                        <a:t>How? </a:t>
                      </a:r>
                      <a:endParaRPr lang="en-AU" sz="2000" dirty="0">
                        <a:solidFill>
                          <a:srgbClr val="004A81"/>
                        </a:solidFill>
                        <a:latin typeface="+mn-lt"/>
                      </a:endParaRPr>
                    </a:p>
                  </a:txBody>
                  <a:tcPr/>
                </a:tc>
                <a:extLst>
                  <a:ext uri="{0D108BD9-81ED-4DB2-BD59-A6C34878D82A}">
                    <a16:rowId xmlns:a16="http://schemas.microsoft.com/office/drawing/2014/main" val="10000"/>
                  </a:ext>
                </a:extLst>
              </a:tr>
              <a:tr h="35241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A81"/>
                          </a:solidFill>
                        </a:rPr>
                        <a:t>Recognises the urgency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A81"/>
                          </a:solidFill>
                        </a:rPr>
                        <a:t>Shows commitment</a:t>
                      </a:r>
                    </a:p>
                    <a:p>
                      <a:pPr marL="285750" indent="-285750">
                        <a:buFont typeface="Arial" panose="020B0604020202020204" pitchFamily="34" charset="0"/>
                        <a:buChar char="•"/>
                      </a:pPr>
                      <a:r>
                        <a:rPr lang="en-AU" sz="2000" u="none" strike="noStrike" kern="1200" baseline="0" dirty="0">
                          <a:solidFill>
                            <a:srgbClr val="004A81"/>
                          </a:solidFill>
                        </a:rPr>
                        <a:t>To achieve leadership in environmental sustainability there are four key pillars: </a:t>
                      </a:r>
                      <a:r>
                        <a:rPr lang="en-AU" sz="2000" dirty="0">
                          <a:solidFill>
                            <a:srgbClr val="004A81"/>
                          </a:solidFill>
                        </a:rPr>
                        <a:t> accountability, transparency, compliance and equity</a:t>
                      </a:r>
                      <a:endParaRPr lang="en-AU" sz="2000" dirty="0">
                        <a:solidFill>
                          <a:srgbClr val="004A81"/>
                        </a:solidFill>
                        <a:latin typeface="+mn-lt"/>
                      </a:endParaRPr>
                    </a:p>
                  </a:txBody>
                  <a:tcPr/>
                </a:tc>
                <a:tc>
                  <a:txBody>
                    <a:bodyPr/>
                    <a:lstStyle/>
                    <a:p>
                      <a:pPr marL="742950" lvl="1" indent="-285750">
                        <a:buFont typeface="Arial" panose="020B0604020202020204" pitchFamily="34" charset="0"/>
                        <a:buChar char="•"/>
                      </a:pPr>
                      <a:r>
                        <a:rPr lang="en-AU" sz="2000" u="none" strike="noStrike" kern="1200" baseline="0" dirty="0">
                          <a:solidFill>
                            <a:srgbClr val="004A81"/>
                          </a:solidFill>
                        </a:rPr>
                        <a:t>Acknowledge a climate emergency and commit to climate action publicly</a:t>
                      </a:r>
                    </a:p>
                    <a:p>
                      <a:pPr marL="742950" lvl="1" indent="-285750">
                        <a:buFont typeface="Arial" panose="020B0604020202020204" pitchFamily="34" charset="0"/>
                        <a:buChar char="•"/>
                      </a:pPr>
                      <a:r>
                        <a:rPr lang="en-AU" sz="2000" u="none" strike="noStrike" kern="1200" baseline="0" dirty="0">
                          <a:solidFill>
                            <a:srgbClr val="004A81"/>
                          </a:solidFill>
                        </a:rPr>
                        <a:t>Prioritise and resource climate change initiatives,</a:t>
                      </a:r>
                    </a:p>
                    <a:p>
                      <a:pPr marL="742950" lvl="1" indent="-285750">
                        <a:buFont typeface="Arial" panose="020B0604020202020204" pitchFamily="34" charset="0"/>
                        <a:buChar char="•"/>
                      </a:pPr>
                      <a:r>
                        <a:rPr lang="en-AU" sz="2000" u="none" strike="noStrike" kern="1200" baseline="0" dirty="0">
                          <a:solidFill>
                            <a:srgbClr val="004A81"/>
                          </a:solidFill>
                        </a:rPr>
                        <a:t>Identify a sponsor/ champion </a:t>
                      </a:r>
                    </a:p>
                    <a:p>
                      <a:pPr marL="742950" lvl="1" indent="-285750">
                        <a:buFont typeface="Arial" panose="020B0604020202020204" pitchFamily="34" charset="0"/>
                        <a:buChar char="•"/>
                      </a:pPr>
                      <a:r>
                        <a:rPr lang="en-AU" sz="2000" u="none" strike="noStrike" kern="1200" baseline="0" dirty="0">
                          <a:solidFill>
                            <a:srgbClr val="004A81"/>
                          </a:solidFill>
                        </a:rPr>
                        <a:t>Develop a policy and strategy</a:t>
                      </a:r>
                    </a:p>
                    <a:p>
                      <a:pPr marL="742950" lvl="1" indent="-285750">
                        <a:buFont typeface="Arial" panose="020B0604020202020204" pitchFamily="34" charset="0"/>
                        <a:buChar char="•"/>
                      </a:pPr>
                      <a:r>
                        <a:rPr lang="en-AU" sz="2000" u="none" strike="noStrike" kern="1200" baseline="0" dirty="0">
                          <a:solidFill>
                            <a:srgbClr val="004A81"/>
                          </a:solidFill>
                        </a:rPr>
                        <a:t>Engage all departments in the development of an environmental sustainability strategy </a:t>
                      </a:r>
                    </a:p>
                    <a:p>
                      <a:pPr marL="742950" lvl="1" indent="-285750">
                        <a:buFont typeface="Arial" panose="020B0604020202020204" pitchFamily="34" charset="0"/>
                        <a:buChar char="•"/>
                      </a:pPr>
                      <a:r>
                        <a:rPr lang="en-AU" sz="2000" u="none" strike="noStrike" kern="1200" baseline="0" dirty="0">
                          <a:solidFill>
                            <a:srgbClr val="004A81"/>
                          </a:solidFill>
                        </a:rPr>
                        <a:t>Establish a framework for regular monitoring</a:t>
                      </a:r>
                    </a:p>
                    <a:p>
                      <a:pPr marL="742950" lvl="1" indent="-285750">
                        <a:buFont typeface="Arial" panose="020B0604020202020204" pitchFamily="34" charset="0"/>
                        <a:buChar char="•"/>
                      </a:pPr>
                      <a:r>
                        <a:rPr lang="en-AU" sz="2000" u="none" strike="noStrike" kern="1200" baseline="0" dirty="0">
                          <a:solidFill>
                            <a:srgbClr val="004A81"/>
                          </a:solidFill>
                        </a:rPr>
                        <a:t>Develop or join cross-sector coalitions </a:t>
                      </a:r>
                    </a:p>
                    <a:p>
                      <a:pPr marL="742950" lvl="1" indent="-285750">
                        <a:buFont typeface="Arial" panose="020B0604020202020204" pitchFamily="34" charset="0"/>
                        <a:buChar char="•"/>
                      </a:pPr>
                      <a:r>
                        <a:rPr lang="en-AU" sz="2000" u="none" strike="noStrike" kern="1200" baseline="0" dirty="0">
                          <a:solidFill>
                            <a:srgbClr val="004A81"/>
                          </a:solidFill>
                        </a:rPr>
                        <a:t>Consider how vulnerable populations can actively participate</a:t>
                      </a:r>
                      <a:endParaRPr lang="en-AU" sz="2000" b="0" dirty="0">
                        <a:solidFill>
                          <a:srgbClr val="004A81"/>
                        </a:solidFill>
                        <a:latin typeface="+mn-lt"/>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10280073" cy="1325563"/>
          </a:xfrm>
        </p:spPr>
        <p:txBody>
          <a:bodyPr/>
          <a:lstStyle/>
          <a:p>
            <a:r>
              <a:rPr lang="en-AU" dirty="0"/>
              <a:t>1. Lead</a:t>
            </a:r>
            <a:endParaRPr lang="en-IN" dirty="0"/>
          </a:p>
        </p:txBody>
      </p:sp>
    </p:spTree>
    <p:extLst>
      <p:ext uri="{BB962C8B-B14F-4D97-AF65-F5344CB8AC3E}">
        <p14:creationId xmlns:p14="http://schemas.microsoft.com/office/powerpoint/2010/main" val="216702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12</a:t>
            </a:fld>
            <a:endParaRPr lang="en-IN" dirty="0">
              <a:solidFill>
                <a:srgbClr val="004A81"/>
              </a:solidFill>
            </a:endParaRPr>
          </a:p>
        </p:txBody>
      </p:sp>
      <p:sp>
        <p:nvSpPr>
          <p:cNvPr id="13" name="Oval 12">
            <a:extLst>
              <a:ext uri="{C183D7F6-B498-43B3-948B-1728B52AA6E4}">
                <adec:decorative xmlns:adec="http://schemas.microsoft.com/office/drawing/2017/decorative" val="1"/>
              </a:ext>
            </a:extLst>
          </p:cNvPr>
          <p:cNvSpPr/>
          <p:nvPr/>
        </p:nvSpPr>
        <p:spPr>
          <a:xfrm>
            <a:off x="10236136" y="17328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descr="Megaphone with solid fill">
            <a:extLst>
              <a:ext uri="{FF2B5EF4-FFF2-40B4-BE49-F238E27FC236}">
                <a16:creationId xmlns:a16="http://schemas.microsoft.com/office/drawing/2014/main" id="{6DD011E1-ADCF-4BCD-A71F-1D1496DD7EEE}"/>
              </a:ext>
            </a:extLst>
          </p:cNvPr>
          <p:cNvSpPr/>
          <p:nvPr/>
        </p:nvSpPr>
        <p:spPr>
          <a:xfrm>
            <a:off x="10394373" y="299462"/>
            <a:ext cx="801185" cy="781949"/>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6" name="Picture 15">
            <a:extLst>
              <a:ext uri="{FF2B5EF4-FFF2-40B4-BE49-F238E27FC236}">
                <a16:creationId xmlns:a16="http://schemas.microsoft.com/office/drawing/2014/main" id="{C3958F3F-2F3A-AE41-AC0A-A5C3B46B40E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7" name="Group 16">
            <a:extLst>
              <a:ext uri="{FF2B5EF4-FFF2-40B4-BE49-F238E27FC236}">
                <a16:creationId xmlns:a16="http://schemas.microsoft.com/office/drawing/2014/main" id="{BB0C53E2-48E2-5347-9279-25D44910D6A4}"/>
              </a:ext>
            </a:extLst>
          </p:cNvPr>
          <p:cNvGrpSpPr/>
          <p:nvPr/>
        </p:nvGrpSpPr>
        <p:grpSpPr>
          <a:xfrm>
            <a:off x="4148665" y="5145664"/>
            <a:ext cx="7597286" cy="1172155"/>
            <a:chOff x="4148665" y="5145664"/>
            <a:chExt cx="7597286" cy="1172155"/>
          </a:xfrm>
        </p:grpSpPr>
        <p:sp>
          <p:nvSpPr>
            <p:cNvPr id="18" name="Speech Bubble: Rectangle with Corners Rounded 7">
              <a:extLst>
                <a:ext uri="{FF2B5EF4-FFF2-40B4-BE49-F238E27FC236}">
                  <a16:creationId xmlns:a16="http://schemas.microsoft.com/office/drawing/2014/main" id="{BD386BAB-D0DA-7947-BF4D-E817E7261F56}"/>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19" name="TextBox 18">
              <a:extLst>
                <a:ext uri="{FF2B5EF4-FFF2-40B4-BE49-F238E27FC236}">
                  <a16:creationId xmlns:a16="http://schemas.microsoft.com/office/drawing/2014/main" id="{76E9F935-1D26-FF4D-A463-EBF1529D89D8}"/>
                </a:ext>
              </a:extLst>
            </p:cNvPr>
            <p:cNvSpPr txBox="1"/>
            <p:nvPr/>
          </p:nvSpPr>
          <p:spPr>
            <a:xfrm>
              <a:off x="5485926" y="5297248"/>
              <a:ext cx="6090557" cy="830997"/>
            </a:xfrm>
            <a:prstGeom prst="rect">
              <a:avLst/>
            </a:prstGeom>
            <a:noFill/>
          </p:spPr>
          <p:txBody>
            <a:bodyPr wrap="square" rtlCol="0">
              <a:spAutoFit/>
            </a:bodyPr>
            <a:lstStyle/>
            <a:p>
              <a:r>
                <a:rPr lang="en-AU" sz="1600" i="1" dirty="0">
                  <a:solidFill>
                    <a:schemeClr val="bg1"/>
                  </a:solidFill>
                </a:rPr>
                <a:t>Linked with </a:t>
              </a:r>
              <a:r>
                <a:rPr lang="en-AU" sz="1600" b="1" i="1" dirty="0">
                  <a:solidFill>
                    <a:schemeClr val="bg1"/>
                  </a:solidFill>
                </a:rPr>
                <a:t>SDG 17:  </a:t>
              </a:r>
              <a:r>
                <a:rPr lang="en-AU" sz="1600" i="1" dirty="0">
                  <a:solidFill>
                    <a:schemeClr val="bg1"/>
                  </a:solidFill>
                </a:rPr>
                <a:t>Diverse partners can also mobilise resources and combine their voice to advocate for increased attention and investment in sustainability efforts. </a:t>
              </a:r>
            </a:p>
          </p:txBody>
        </p:sp>
        <p:pic>
          <p:nvPicPr>
            <p:cNvPr id="20" name="Picture 19" descr="SDG 17 - Partnerships for the Goals">
              <a:extLst>
                <a:ext uri="{FF2B5EF4-FFF2-40B4-BE49-F238E27FC236}">
                  <a16:creationId xmlns:a16="http://schemas.microsoft.com/office/drawing/2014/main" id="{B2C88B6E-FB79-4042-8ED9-276A52996C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graphicFrame>
        <p:nvGraphicFramePr>
          <p:cNvPr id="7" name="Table 6"/>
          <p:cNvGraphicFramePr>
            <a:graphicFrameLocks noGrp="1"/>
          </p:cNvGraphicFramePr>
          <p:nvPr>
            <p:extLst>
              <p:ext uri="{D42A27DB-BD31-4B8C-83A1-F6EECF244321}">
                <p14:modId xmlns:p14="http://schemas.microsoft.com/office/powerpoint/2010/main" val="3196432339"/>
              </p:ext>
            </p:extLst>
          </p:nvPr>
        </p:nvGraphicFramePr>
        <p:xfrm>
          <a:off x="1073727" y="1205407"/>
          <a:ext cx="10789825" cy="3250384"/>
        </p:xfrm>
        <a:graphic>
          <a:graphicData uri="http://schemas.openxmlformats.org/drawingml/2006/table">
            <a:tbl>
              <a:tblPr firstRow="1">
                <a:tableStyleId>{5FD0F851-EC5A-4D38-B0AD-8093EC10F338}</a:tableStyleId>
              </a:tblPr>
              <a:tblGrid>
                <a:gridCol w="3039073">
                  <a:extLst>
                    <a:ext uri="{9D8B030D-6E8A-4147-A177-3AD203B41FA5}">
                      <a16:colId xmlns:a16="http://schemas.microsoft.com/office/drawing/2014/main" val="20000"/>
                    </a:ext>
                  </a:extLst>
                </a:gridCol>
                <a:gridCol w="7750752">
                  <a:extLst>
                    <a:ext uri="{9D8B030D-6E8A-4147-A177-3AD203B41FA5}">
                      <a16:colId xmlns:a16="http://schemas.microsoft.com/office/drawing/2014/main" val="20001"/>
                    </a:ext>
                  </a:extLst>
                </a:gridCol>
              </a:tblGrid>
              <a:tr h="415744">
                <a:tc>
                  <a:txBody>
                    <a:bodyPr/>
                    <a:lstStyle/>
                    <a:p>
                      <a:r>
                        <a:rPr lang="en-AU" sz="2000" dirty="0">
                          <a:solidFill>
                            <a:srgbClr val="004A81"/>
                          </a:solidFill>
                        </a:rPr>
                        <a:t>Why?</a:t>
                      </a:r>
                    </a:p>
                  </a:txBody>
                  <a:tcPr/>
                </a:tc>
                <a:tc>
                  <a:txBody>
                    <a:bodyPr/>
                    <a:lstStyle/>
                    <a:p>
                      <a:pPr lvl="1"/>
                      <a:r>
                        <a:rPr lang="en-AU" sz="2000" dirty="0">
                          <a:solidFill>
                            <a:srgbClr val="004A81"/>
                          </a:solidFill>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Creates awareness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Collaboration among NGOs and eye care providers will offer peer support and accelerate implementation </a:t>
                      </a:r>
                      <a:endParaRPr lang="en-AU" sz="2000" dirty="0">
                        <a:solidFill>
                          <a:srgbClr val="004A81"/>
                        </a:solidFill>
                      </a:endParaRPr>
                    </a:p>
                  </a:txBody>
                  <a:tcPr/>
                </a:tc>
                <a:tc>
                  <a:txBody>
                    <a:bodyPr/>
                    <a:lstStyle/>
                    <a:p>
                      <a:pPr marL="742950" lvl="1" indent="-285750">
                        <a:buFont typeface="Arial" panose="020B0604020202020204" pitchFamily="34" charset="0"/>
                        <a:buChar char="•"/>
                      </a:pPr>
                      <a:r>
                        <a:rPr lang="en-AU" sz="2000" b="0" u="none" strike="noStrike" kern="1200" baseline="0" dirty="0">
                          <a:solidFill>
                            <a:srgbClr val="004A81"/>
                          </a:solidFill>
                        </a:rPr>
                        <a:t>Embed environmental sustainability into your advocacy</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Declare a climate emergency to raise awareness </a:t>
                      </a:r>
                    </a:p>
                    <a:p>
                      <a:pPr marL="742950" lvl="1" indent="-285750">
                        <a:buFont typeface="Arial" panose="020B0604020202020204" pitchFamily="34" charset="0"/>
                        <a:buChar char="•"/>
                        <a:tabLst/>
                      </a:pPr>
                      <a:r>
                        <a:rPr lang="en-AU" sz="2000" b="0" i="0" u="none" strike="noStrike" kern="1200" baseline="0" dirty="0">
                          <a:solidFill>
                            <a:srgbClr val="004A81"/>
                          </a:solidFill>
                          <a:latin typeface="+mn-lt"/>
                          <a:ea typeface="+mn-ea"/>
                          <a:cs typeface="+mn-cs"/>
                        </a:rPr>
                        <a:t>Make every contact count (advocate at events/meetings/clients/other practitioners)</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‘Use’ your voice - eye health practitioners are well respected.</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Collaborate and include representatives from vulnerable populations in your discussions and plans </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Show young people and vulnerable populations that the health sector increasingly cares deeply about the future of the planet</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7" y="165580"/>
            <a:ext cx="10280073" cy="1325563"/>
          </a:xfrm>
        </p:spPr>
        <p:txBody>
          <a:bodyPr/>
          <a:lstStyle/>
          <a:p>
            <a:r>
              <a:rPr lang="en-AU" dirty="0"/>
              <a:t>2. Advocate</a:t>
            </a:r>
            <a:endParaRPr lang="en-IN" dirty="0"/>
          </a:p>
        </p:txBody>
      </p:sp>
    </p:spTree>
    <p:extLst>
      <p:ext uri="{BB962C8B-B14F-4D97-AF65-F5344CB8AC3E}">
        <p14:creationId xmlns:p14="http://schemas.microsoft.com/office/powerpoint/2010/main" val="411095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11" name="Rectangle 10" descr="Open hand with plant with solid fill">
            <a:extLst>
              <a:ext uri="{FF2B5EF4-FFF2-40B4-BE49-F238E27FC236}">
                <a16:creationId xmlns:a16="http://schemas.microsoft.com/office/drawing/2014/main" id="{50D5A3DF-B5AD-450E-83DB-61DF8BA0D5BC}"/>
              </a:ext>
            </a:extLst>
          </p:cNvPr>
          <p:cNvSpPr/>
          <p:nvPr/>
        </p:nvSpPr>
        <p:spPr>
          <a:xfrm>
            <a:off x="10343157" y="209582"/>
            <a:ext cx="903621" cy="1008660"/>
          </a:xfrm>
          <a:prstGeom prst="rect">
            <a:avLst/>
          </a:pr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13</a:t>
            </a:fld>
            <a:endParaRPr lang="en-IN" dirty="0">
              <a:solidFill>
                <a:srgbClr val="004A81"/>
              </a:solidFill>
            </a:endParaRPr>
          </a:p>
        </p:txBody>
      </p:sp>
      <p:sp>
        <p:nvSpPr>
          <p:cNvPr id="12" name="Oval 11">
            <a:extLst>
              <a:ext uri="{C183D7F6-B498-43B3-948B-1728B52AA6E4}">
                <adec:decorative xmlns:adec="http://schemas.microsoft.com/office/drawing/2017/decorative" val="1"/>
              </a:ext>
            </a:extLst>
          </p:cNvPr>
          <p:cNvSpPr/>
          <p:nvPr/>
        </p:nvSpPr>
        <p:spPr>
          <a:xfrm>
            <a:off x="10236138" y="144356"/>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roup 15">
            <a:extLst>
              <a:ext uri="{FF2B5EF4-FFF2-40B4-BE49-F238E27FC236}">
                <a16:creationId xmlns:a16="http://schemas.microsoft.com/office/drawing/2014/main" id="{538B7911-D91E-1A45-9A91-15177174A43F}"/>
              </a:ext>
            </a:extLst>
          </p:cNvPr>
          <p:cNvGrpSpPr/>
          <p:nvPr/>
        </p:nvGrpSpPr>
        <p:grpSpPr>
          <a:xfrm>
            <a:off x="4148665" y="5145664"/>
            <a:ext cx="7597286" cy="1172155"/>
            <a:chOff x="4148665" y="5145664"/>
            <a:chExt cx="7597286" cy="1172155"/>
          </a:xfrm>
        </p:grpSpPr>
        <p:sp>
          <p:nvSpPr>
            <p:cNvPr id="17" name="Speech Bubble: Rectangle with Corners Rounded 7">
              <a:extLst>
                <a:ext uri="{FF2B5EF4-FFF2-40B4-BE49-F238E27FC236}">
                  <a16:creationId xmlns:a16="http://schemas.microsoft.com/office/drawing/2014/main" id="{2492D5EA-7483-3F41-BEC7-88E66FFB82D4}"/>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18" name="TextBox 17">
              <a:extLst>
                <a:ext uri="{FF2B5EF4-FFF2-40B4-BE49-F238E27FC236}">
                  <a16:creationId xmlns:a16="http://schemas.microsoft.com/office/drawing/2014/main" id="{C1DC77AA-C026-3A41-B21E-9A4A25B4FF7E}"/>
                </a:ext>
              </a:extLst>
            </p:cNvPr>
            <p:cNvSpPr txBox="1"/>
            <p:nvPr/>
          </p:nvSpPr>
          <p:spPr>
            <a:xfrm>
              <a:off x="5485926" y="5297248"/>
              <a:ext cx="6090557" cy="830997"/>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12</a:t>
              </a:r>
              <a:r>
                <a:rPr lang="en-US" sz="1600" i="1" dirty="0">
                  <a:solidFill>
                    <a:schemeClr val="bg1"/>
                  </a:solidFill>
                </a:rPr>
                <a:t>:  the 2019 update has warned that worldwide total and individual material consumption has expanded rapidly, seriously jeopardizing the achievement of the goal.</a:t>
              </a:r>
            </a:p>
          </p:txBody>
        </p:sp>
        <p:pic>
          <p:nvPicPr>
            <p:cNvPr id="19" name="Picture 18" descr="SDG 12 - Responsible Consumption and Production Icon">
              <a:extLst>
                <a:ext uri="{FF2B5EF4-FFF2-40B4-BE49-F238E27FC236}">
                  <a16:creationId xmlns:a16="http://schemas.microsoft.com/office/drawing/2014/main" id="{424E7C3F-EB07-BC47-BCC9-DDFFEBBB57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pic>
        <p:nvPicPr>
          <p:cNvPr id="15" name="Picture 14">
            <a:extLst>
              <a:ext uri="{FF2B5EF4-FFF2-40B4-BE49-F238E27FC236}">
                <a16:creationId xmlns:a16="http://schemas.microsoft.com/office/drawing/2014/main" id="{9602DD2A-AE6C-094E-B47A-03C1EF22F0A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3843221208"/>
              </p:ext>
            </p:extLst>
          </p:nvPr>
        </p:nvGraphicFramePr>
        <p:xfrm>
          <a:off x="1073727" y="1291708"/>
          <a:ext cx="10501239" cy="3555184"/>
        </p:xfrm>
        <a:graphic>
          <a:graphicData uri="http://schemas.openxmlformats.org/drawingml/2006/table">
            <a:tbl>
              <a:tblPr firstRow="1">
                <a:tableStyleId>{5FD0F851-EC5A-4D38-B0AD-8093EC10F338}</a:tableStyleId>
              </a:tblPr>
              <a:tblGrid>
                <a:gridCol w="3752071">
                  <a:extLst>
                    <a:ext uri="{9D8B030D-6E8A-4147-A177-3AD203B41FA5}">
                      <a16:colId xmlns:a16="http://schemas.microsoft.com/office/drawing/2014/main" val="20000"/>
                    </a:ext>
                  </a:extLst>
                </a:gridCol>
                <a:gridCol w="6749168">
                  <a:extLst>
                    <a:ext uri="{9D8B030D-6E8A-4147-A177-3AD203B41FA5}">
                      <a16:colId xmlns:a16="http://schemas.microsoft.com/office/drawing/2014/main" val="20001"/>
                    </a:ext>
                  </a:extLst>
                </a:gridCol>
              </a:tblGrid>
              <a:tr h="415744">
                <a:tc>
                  <a:txBody>
                    <a:bodyPr/>
                    <a:lstStyle/>
                    <a:p>
                      <a:r>
                        <a:rPr lang="en-AU" sz="2000" dirty="0">
                          <a:solidFill>
                            <a:srgbClr val="004A81"/>
                          </a:solidFill>
                          <a:latin typeface="+mn-lt"/>
                        </a:rPr>
                        <a:t>Why?</a:t>
                      </a:r>
                    </a:p>
                  </a:txBody>
                  <a:tcPr/>
                </a:tc>
                <a:tc>
                  <a:txBody>
                    <a:bodyPr/>
                    <a:lstStyle/>
                    <a:p>
                      <a:pPr lvl="0"/>
                      <a:r>
                        <a:rPr lang="en-AU" sz="2000"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i="0" u="none" strike="noStrike" kern="1200" baseline="0" dirty="0">
                          <a:solidFill>
                            <a:srgbClr val="004A81"/>
                          </a:solidFill>
                          <a:latin typeface="+mn-lt"/>
                          <a:ea typeface="+mn-ea"/>
                          <a:cs typeface="+mn-cs"/>
                        </a:rPr>
                        <a:t>71% GHG emissions of the global health sector are associated with the supply chain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Consider entire lifecycle including raw material extraction, use of resources in production, transportation and logistics, to end-of-life and disposal</a:t>
                      </a:r>
                      <a:endParaRPr lang="en-AU" sz="2000" dirty="0">
                        <a:solidFill>
                          <a:srgbClr val="004A81"/>
                        </a:solidFill>
                        <a:latin typeface="+mn-lt"/>
                      </a:endParaRPr>
                    </a:p>
                  </a:txBody>
                  <a:tcPr/>
                </a:tc>
                <a:tc>
                  <a:txBody>
                    <a:bodyPr/>
                    <a:lstStyle/>
                    <a:p>
                      <a:pPr marL="285750" lvl="0" indent="-285750">
                        <a:buFont typeface="Arial" panose="020B0604020202020204" pitchFamily="34" charset="0"/>
                        <a:buChar char="•"/>
                      </a:pPr>
                      <a:r>
                        <a:rPr lang="en-AU" sz="2000" b="0" i="0" u="none" strike="noStrike" baseline="0" dirty="0">
                          <a:solidFill>
                            <a:srgbClr val="004A81"/>
                          </a:solidFill>
                          <a:latin typeface="+mn-lt"/>
                        </a:rPr>
                        <a:t>Engage with suppliers and manufacturers </a:t>
                      </a:r>
                    </a:p>
                    <a:p>
                      <a:pPr marL="285750" lvl="0" indent="-285750">
                        <a:buFont typeface="Arial" panose="020B0604020202020204" pitchFamily="34" charset="0"/>
                        <a:buChar char="•"/>
                      </a:pPr>
                      <a:r>
                        <a:rPr lang="en-AU" sz="2000" b="0" i="0" u="none" strike="noStrike" baseline="0" dirty="0">
                          <a:solidFill>
                            <a:srgbClr val="004A81"/>
                          </a:solidFill>
                          <a:latin typeface="+mn-lt"/>
                        </a:rPr>
                        <a:t>Develop a sustainable procurement policy </a:t>
                      </a:r>
                    </a:p>
                    <a:p>
                      <a:pPr marL="285750" lvl="0" indent="-285750">
                        <a:buFont typeface="Arial" panose="020B0604020202020204" pitchFamily="34" charset="0"/>
                        <a:buChar char="•"/>
                      </a:pPr>
                      <a:r>
                        <a:rPr lang="en-AU" sz="2000" b="0" i="0" u="none" strike="noStrike" baseline="0" dirty="0">
                          <a:solidFill>
                            <a:srgbClr val="004A81"/>
                          </a:solidFill>
                          <a:latin typeface="+mn-lt"/>
                        </a:rPr>
                        <a:t>Assess the impact of products and services </a:t>
                      </a:r>
                    </a:p>
                    <a:p>
                      <a:pPr marL="285750" lvl="0" indent="-285750">
                        <a:buFont typeface="Arial" panose="020B0604020202020204" pitchFamily="34" charset="0"/>
                        <a:buChar char="•"/>
                      </a:pPr>
                      <a:r>
                        <a:rPr lang="en-AU" sz="2000" b="0" i="0" u="none" strike="noStrike" baseline="0" dirty="0">
                          <a:solidFill>
                            <a:srgbClr val="004A81"/>
                          </a:solidFill>
                          <a:latin typeface="+mn-lt"/>
                        </a:rPr>
                        <a:t>Explore the potential for collective bargaining. </a:t>
                      </a:r>
                    </a:p>
                    <a:p>
                      <a:pPr marL="285750" lvl="0" indent="-285750">
                        <a:buFont typeface="Arial" panose="020B0604020202020204" pitchFamily="34" charset="0"/>
                        <a:buChar char="•"/>
                      </a:pPr>
                      <a:r>
                        <a:rPr lang="en-AU" sz="2000" b="0" i="0" u="none" strike="noStrike" baseline="0" dirty="0">
                          <a:solidFill>
                            <a:srgbClr val="004A81"/>
                          </a:solidFill>
                          <a:latin typeface="+mn-lt"/>
                        </a:rPr>
                        <a:t>Consider reusables vs single use</a:t>
                      </a:r>
                    </a:p>
                    <a:p>
                      <a:pPr marL="285750" lvl="0" indent="-285750">
                        <a:buFont typeface="Arial" panose="020B0604020202020204" pitchFamily="34" charset="0"/>
                        <a:buChar char="•"/>
                      </a:pPr>
                      <a:r>
                        <a:rPr lang="en-AU" sz="2000" b="0" i="0" u="none" strike="noStrike" baseline="0" dirty="0">
                          <a:solidFill>
                            <a:srgbClr val="004A81"/>
                          </a:solidFill>
                          <a:latin typeface="+mn-lt"/>
                        </a:rPr>
                        <a:t>Buy locally</a:t>
                      </a:r>
                    </a:p>
                    <a:p>
                      <a:pPr marL="285750" lvl="0" indent="-285750">
                        <a:buFont typeface="Arial" panose="020B0604020202020204" pitchFamily="34" charset="0"/>
                        <a:buChar char="•"/>
                      </a:pPr>
                      <a:r>
                        <a:rPr lang="en-AU" sz="2000" b="0" i="0" u="none" strike="noStrike" baseline="0" dirty="0">
                          <a:solidFill>
                            <a:srgbClr val="004A81"/>
                          </a:solidFill>
                          <a:latin typeface="+mn-lt"/>
                        </a:rPr>
                        <a:t>Encourage a plant-based diet in hospitals and meetings</a:t>
                      </a:r>
                    </a:p>
                    <a:p>
                      <a:pPr marL="285750" lvl="0" indent="-285750">
                        <a:buFont typeface="Arial" panose="020B0604020202020204" pitchFamily="34" charset="0"/>
                        <a:buChar char="•"/>
                      </a:pPr>
                      <a:r>
                        <a:rPr lang="en-AU" sz="2000" b="0" i="0" u="none" strike="noStrike" baseline="0" dirty="0">
                          <a:solidFill>
                            <a:srgbClr val="004A81"/>
                          </a:solidFill>
                          <a:latin typeface="+mn-lt"/>
                        </a:rPr>
                        <a:t>Manage waste and hazardous chemicals</a:t>
                      </a:r>
                    </a:p>
                    <a:p>
                      <a:pPr marL="285750" lvl="0" indent="-285750">
                        <a:buFont typeface="Arial" panose="020B0604020202020204" pitchFamily="34" charset="0"/>
                        <a:buChar char="•"/>
                      </a:pPr>
                      <a:r>
                        <a:rPr lang="en-AU" sz="2000" b="0" i="0" u="none" strike="noStrike" baseline="0" dirty="0">
                          <a:solidFill>
                            <a:srgbClr val="004A81"/>
                          </a:solidFill>
                          <a:latin typeface="+mn-lt"/>
                        </a:rPr>
                        <a:t>Develop training in sustainable procurement </a:t>
                      </a:r>
                    </a:p>
                    <a:p>
                      <a:pPr marL="285750" lvl="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Training of local staff for basic maintenance of equipment</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7" y="172873"/>
            <a:ext cx="10280073" cy="1325563"/>
          </a:xfrm>
        </p:spPr>
        <p:txBody>
          <a:bodyPr/>
          <a:lstStyle/>
          <a:p>
            <a:r>
              <a:rPr lang="en-AU" dirty="0"/>
              <a:t>3. Procure sustainably</a:t>
            </a:r>
            <a:endParaRPr lang="en-IN" dirty="0"/>
          </a:p>
        </p:txBody>
      </p:sp>
    </p:spTree>
    <p:extLst>
      <p:ext uri="{BB962C8B-B14F-4D97-AF65-F5344CB8AC3E}">
        <p14:creationId xmlns:p14="http://schemas.microsoft.com/office/powerpoint/2010/main" val="154505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14</a:t>
            </a:fld>
            <a:endParaRPr lang="en-IN" dirty="0">
              <a:solidFill>
                <a:srgbClr val="004A81"/>
              </a:solidFill>
            </a:endParaRPr>
          </a:p>
        </p:txBody>
      </p:sp>
      <p:sp>
        <p:nvSpPr>
          <p:cNvPr id="15" name="Oval 14">
            <a:extLst>
              <a:ext uri="{C183D7F6-B498-43B3-948B-1728B52AA6E4}">
                <adec:decorative xmlns:adec="http://schemas.microsoft.com/office/drawing/2017/decorative" val="1"/>
              </a:ext>
            </a:extLst>
          </p:cNvPr>
          <p:cNvSpPr/>
          <p:nvPr/>
        </p:nvSpPr>
        <p:spPr>
          <a:xfrm>
            <a:off x="10236138" y="35286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C6DB2CA2-EFF7-44EE-92D6-87C0CF31F1AF}"/>
              </a:ext>
              <a:ext uri="{C183D7F6-B498-43B3-948B-1728B52AA6E4}">
                <adec:decorative xmlns:adec="http://schemas.microsoft.com/office/drawing/2017/decorative" val="1"/>
              </a:ext>
            </a:extLst>
          </p:cNvPr>
          <p:cNvSpPr/>
          <p:nvPr/>
        </p:nvSpPr>
        <p:spPr>
          <a:xfrm>
            <a:off x="10368940" y="479966"/>
            <a:ext cx="852055" cy="892997"/>
          </a:xfrm>
          <a:prstGeom prst="rect">
            <a:avLst/>
          </a:prstGeom>
          <a:blipFill>
            <a:blip r:embed="rId3">
              <a:extLst>
                <a:ext uri="{28A0092B-C50C-407E-A947-70E740481C1C}">
                  <a14:useLocalDpi xmlns:a14="http://schemas.microsoft.com/office/drawing/2010/main" val="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7" name="Picture 16">
            <a:extLst>
              <a:ext uri="{FF2B5EF4-FFF2-40B4-BE49-F238E27FC236}">
                <a16:creationId xmlns:a16="http://schemas.microsoft.com/office/drawing/2014/main" id="{D2B0E88B-16FC-2D45-BE42-F1F19381DAF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9" name="Group 18">
            <a:extLst>
              <a:ext uri="{FF2B5EF4-FFF2-40B4-BE49-F238E27FC236}">
                <a16:creationId xmlns:a16="http://schemas.microsoft.com/office/drawing/2014/main" id="{E56D5170-9360-D948-ACAF-277868C17519}"/>
              </a:ext>
            </a:extLst>
          </p:cNvPr>
          <p:cNvGrpSpPr/>
          <p:nvPr/>
        </p:nvGrpSpPr>
        <p:grpSpPr>
          <a:xfrm>
            <a:off x="4148665" y="5145664"/>
            <a:ext cx="7597286" cy="1172155"/>
            <a:chOff x="4148665" y="5145664"/>
            <a:chExt cx="7597286" cy="1172155"/>
          </a:xfrm>
        </p:grpSpPr>
        <p:sp>
          <p:nvSpPr>
            <p:cNvPr id="20" name="Speech Bubble: Rectangle with Corners Rounded 7">
              <a:extLst>
                <a:ext uri="{FF2B5EF4-FFF2-40B4-BE49-F238E27FC236}">
                  <a16:creationId xmlns:a16="http://schemas.microsoft.com/office/drawing/2014/main" id="{64D52104-895F-0140-9097-5E1751227C4A}"/>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21" name="TextBox 20">
              <a:extLst>
                <a:ext uri="{FF2B5EF4-FFF2-40B4-BE49-F238E27FC236}">
                  <a16:creationId xmlns:a16="http://schemas.microsoft.com/office/drawing/2014/main" id="{427C630E-A079-F248-83EE-BEE3734950B6}"/>
                </a:ext>
              </a:extLst>
            </p:cNvPr>
            <p:cNvSpPr txBox="1"/>
            <p:nvPr/>
          </p:nvSpPr>
          <p:spPr>
            <a:xfrm>
              <a:off x="5485926" y="5297248"/>
              <a:ext cx="6090557" cy="830997"/>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7</a:t>
              </a:r>
              <a:r>
                <a:rPr lang="en-US" sz="1600" i="1" dirty="0">
                  <a:solidFill>
                    <a:schemeClr val="bg1"/>
                  </a:solidFill>
                </a:rPr>
                <a:t>:  the renewable energy share of total final energy consumption gradually increased from 16.6% in 2010 to 17.5% in 2016. However, much faster change is required to meet climate goals.</a:t>
              </a:r>
            </a:p>
          </p:txBody>
        </p:sp>
        <p:pic>
          <p:nvPicPr>
            <p:cNvPr id="22" name="Picture 21" descr="SDG 7 - Affordable and Clean energy Icon">
              <a:extLst>
                <a:ext uri="{FF2B5EF4-FFF2-40B4-BE49-F238E27FC236}">
                  <a16:creationId xmlns:a16="http://schemas.microsoft.com/office/drawing/2014/main" id="{2E0BE864-2C03-1749-B114-E54C7D5B65A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sp>
        <p:nvSpPr>
          <p:cNvPr id="14" name="Content Placeholder 2">
            <a:extLst>
              <a:ext uri="{FF2B5EF4-FFF2-40B4-BE49-F238E27FC236}">
                <a16:creationId xmlns:a16="http://schemas.microsoft.com/office/drawing/2014/main" id="{C540661F-C4E6-4348-A5DC-99CF0CAEE9C9}"/>
              </a:ext>
            </a:extLst>
          </p:cNvPr>
          <p:cNvSpPr txBox="1">
            <a:spLocks/>
          </p:cNvSpPr>
          <p:nvPr/>
        </p:nvSpPr>
        <p:spPr>
          <a:xfrm>
            <a:off x="349897" y="5852895"/>
            <a:ext cx="4118759" cy="41707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a:r>
              <a:rPr lang="en-AU" sz="1050" b="0" dirty="0"/>
              <a:t>Solar panels on Aravind Eye Hospital, Pondicherry, India</a:t>
            </a:r>
            <a:endParaRPr lang="en-US" sz="1050" b="0" dirty="0"/>
          </a:p>
          <a:p>
            <a:pPr fontAlgn="base"/>
            <a:endParaRPr lang="en-US" sz="1050" b="0" dirty="0">
              <a:solidFill>
                <a:srgbClr val="000000"/>
              </a:solidFill>
              <a:latin typeface="Calibri" panose="020F0502020204030204" pitchFamily="34" charset="0"/>
            </a:endParaRPr>
          </a:p>
          <a:p>
            <a:pPr marL="285750" indent="-285750" fontAlgn="base">
              <a:buFont typeface="Arial" panose="020B0604020202020204" pitchFamily="34" charset="0"/>
              <a:buChar char="•"/>
            </a:pPr>
            <a:endParaRPr lang="en-US" sz="1050" b="0" dirty="0">
              <a:solidFill>
                <a:srgbClr val="000000"/>
              </a:solidFill>
              <a:latin typeface="Calibri" panose="020F0502020204030204" pitchFamily="34" charset="0"/>
            </a:endParaRPr>
          </a:p>
          <a:p>
            <a:endParaRPr lang="en-AU" sz="2000" dirty="0"/>
          </a:p>
        </p:txBody>
      </p:sp>
      <p:pic>
        <p:nvPicPr>
          <p:cNvPr id="13" name="Picture 12" descr="Photo showing solar panels on the terrace of Aravaind eye hospital, in pondicherry, India.">
            <a:extLst>
              <a:ext uri="{FF2B5EF4-FFF2-40B4-BE49-F238E27FC236}">
                <a16:creationId xmlns:a16="http://schemas.microsoft.com/office/drawing/2014/main" id="{EA59A6A9-E5A5-442B-BC30-56256F0DFA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5052" y="3817128"/>
            <a:ext cx="3448451" cy="2035767"/>
          </a:xfrm>
          <a:prstGeom prst="rect">
            <a:avLst/>
          </a:prstGeom>
          <a:ln>
            <a:noFill/>
          </a:ln>
          <a:effectLst/>
        </p:spPr>
      </p:pic>
      <p:graphicFrame>
        <p:nvGraphicFramePr>
          <p:cNvPr id="7" name="Table 6"/>
          <p:cNvGraphicFramePr>
            <a:graphicFrameLocks noGrp="1"/>
          </p:cNvGraphicFramePr>
          <p:nvPr>
            <p:extLst>
              <p:ext uri="{D42A27DB-BD31-4B8C-83A1-F6EECF244321}">
                <p14:modId xmlns:p14="http://schemas.microsoft.com/office/powerpoint/2010/main" val="4037421398"/>
              </p:ext>
            </p:extLst>
          </p:nvPr>
        </p:nvGraphicFramePr>
        <p:xfrm>
          <a:off x="1073727" y="1574205"/>
          <a:ext cx="10511916" cy="2720704"/>
        </p:xfrm>
        <a:graphic>
          <a:graphicData uri="http://schemas.openxmlformats.org/drawingml/2006/table">
            <a:tbl>
              <a:tblPr firstRow="1">
                <a:tableStyleId>{5FD0F851-EC5A-4D38-B0AD-8093EC10F338}</a:tableStyleId>
              </a:tblPr>
              <a:tblGrid>
                <a:gridCol w="2960797">
                  <a:extLst>
                    <a:ext uri="{9D8B030D-6E8A-4147-A177-3AD203B41FA5}">
                      <a16:colId xmlns:a16="http://schemas.microsoft.com/office/drawing/2014/main" val="20000"/>
                    </a:ext>
                  </a:extLst>
                </a:gridCol>
                <a:gridCol w="7551119">
                  <a:extLst>
                    <a:ext uri="{9D8B030D-6E8A-4147-A177-3AD203B41FA5}">
                      <a16:colId xmlns:a16="http://schemas.microsoft.com/office/drawing/2014/main" val="20001"/>
                    </a:ext>
                  </a:extLst>
                </a:gridCol>
              </a:tblGrid>
              <a:tr h="415744">
                <a:tc>
                  <a:txBody>
                    <a:bodyPr/>
                    <a:lstStyle/>
                    <a:p>
                      <a:r>
                        <a:rPr lang="en-AU" sz="2000" dirty="0">
                          <a:solidFill>
                            <a:srgbClr val="004A81"/>
                          </a:solidFill>
                        </a:rPr>
                        <a:t>Why?</a:t>
                      </a:r>
                    </a:p>
                  </a:txBody>
                  <a:tcPr/>
                </a:tc>
                <a:tc>
                  <a:txBody>
                    <a:bodyPr/>
                    <a:lstStyle/>
                    <a:p>
                      <a:pPr lvl="1"/>
                      <a:r>
                        <a:rPr lang="en-AU" sz="2000"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Energy used in healthcare facilities contributes to around 25% of healthcare’s global carbon footprint</a:t>
                      </a:r>
                    </a:p>
                  </a:txBody>
                  <a:tcPr>
                    <a:lnB w="12700" cap="flat" cmpd="sng" algn="ctr">
                      <a:solidFill>
                        <a:schemeClr val="bg1"/>
                      </a:solidFill>
                      <a:prstDash val="solid"/>
                      <a:round/>
                      <a:headEnd type="none" w="med" len="med"/>
                      <a:tailEnd type="none" w="med" len="med"/>
                    </a:lnB>
                  </a:tcPr>
                </a:tc>
                <a:tc>
                  <a:txBody>
                    <a:bodyPr/>
                    <a:lstStyle/>
                    <a:p>
                      <a:pPr marL="742950" lvl="1" indent="-285750">
                        <a:buFont typeface="Arial" panose="020B0604020202020204" pitchFamily="34" charset="0"/>
                        <a:buChar char="•"/>
                      </a:pPr>
                      <a:r>
                        <a:rPr lang="en-AU" sz="2000" b="0" i="0" u="none" strike="noStrike" baseline="0" dirty="0">
                          <a:solidFill>
                            <a:srgbClr val="004A81"/>
                          </a:solidFill>
                          <a:latin typeface="+mn-lt"/>
                        </a:rPr>
                        <a:t>Minimise electricity consumption through</a:t>
                      </a:r>
                    </a:p>
                    <a:p>
                      <a:pPr marL="1200150" lvl="2" indent="-285750">
                        <a:buFont typeface="Arial" panose="020B0604020202020204" pitchFamily="34" charset="0"/>
                        <a:buChar char="•"/>
                      </a:pPr>
                      <a:r>
                        <a:rPr lang="en-AU" sz="2000" b="0" i="0" u="none" strike="noStrike" baseline="0" dirty="0">
                          <a:solidFill>
                            <a:srgbClr val="004A81"/>
                          </a:solidFill>
                          <a:latin typeface="+mn-lt"/>
                        </a:rPr>
                        <a:t>building design</a:t>
                      </a:r>
                    </a:p>
                    <a:p>
                      <a:pPr marL="1200150" lvl="2" indent="-285750">
                        <a:buFont typeface="Arial" panose="020B0604020202020204" pitchFamily="34" charset="0"/>
                        <a:buChar char="•"/>
                      </a:pPr>
                      <a:r>
                        <a:rPr lang="en-AU" sz="2000" b="0" i="0" u="none" strike="noStrike" baseline="0" dirty="0">
                          <a:solidFill>
                            <a:srgbClr val="004A81"/>
                          </a:solidFill>
                          <a:latin typeface="+mn-lt"/>
                        </a:rPr>
                        <a:t>energy efficient heating/cooling, lighting, equipment and appliances</a:t>
                      </a:r>
                    </a:p>
                    <a:p>
                      <a:pPr marL="1200150" lvl="2" indent="-285750">
                        <a:buFont typeface="Arial" panose="020B0604020202020204" pitchFamily="34" charset="0"/>
                        <a:buChar char="•"/>
                      </a:pPr>
                      <a:r>
                        <a:rPr lang="en-AU" sz="2000" b="0" i="0" u="none" strike="noStrike" baseline="0" dirty="0">
                          <a:solidFill>
                            <a:srgbClr val="004A81"/>
                          </a:solidFill>
                          <a:latin typeface="+mn-lt"/>
                        </a:rPr>
                        <a:t>behaviour change campaigns</a:t>
                      </a:r>
                    </a:p>
                    <a:p>
                      <a:pPr marL="742950" lvl="1" indent="-285750">
                        <a:buFont typeface="Arial" panose="020B0604020202020204" pitchFamily="34" charset="0"/>
                        <a:buChar char="•"/>
                      </a:pPr>
                      <a:r>
                        <a:rPr lang="en-AU" sz="2000" b="0" i="0" u="none" strike="noStrike" baseline="0" dirty="0">
                          <a:solidFill>
                            <a:srgbClr val="004A81"/>
                          </a:solidFill>
                          <a:latin typeface="+mn-lt"/>
                        </a:rPr>
                        <a:t>Procure electricity from a renewable energy provider</a:t>
                      </a:r>
                    </a:p>
                    <a:p>
                      <a:pPr marL="742950" lvl="1" indent="-285750">
                        <a:buFont typeface="Arial" panose="020B0604020202020204" pitchFamily="34" charset="0"/>
                        <a:buChar char="•"/>
                      </a:pPr>
                      <a:r>
                        <a:rPr lang="en-AU" sz="2000" b="0" i="0" u="none" strike="noStrike" baseline="0" dirty="0">
                          <a:solidFill>
                            <a:srgbClr val="004A81"/>
                          </a:solidFill>
                          <a:latin typeface="+mn-lt"/>
                        </a:rPr>
                        <a:t>Where appropriate generate your own electricity through solar </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10280074" cy="1325563"/>
          </a:xfrm>
        </p:spPr>
        <p:txBody>
          <a:bodyPr/>
          <a:lstStyle/>
          <a:p>
            <a:r>
              <a:rPr lang="en-AU" dirty="0"/>
              <a:t>4. Reduce the use of fossil fuels</a:t>
            </a:r>
            <a:endParaRPr lang="en-IN" dirty="0"/>
          </a:p>
        </p:txBody>
      </p:sp>
    </p:spTree>
    <p:extLst>
      <p:ext uri="{BB962C8B-B14F-4D97-AF65-F5344CB8AC3E}">
        <p14:creationId xmlns:p14="http://schemas.microsoft.com/office/powerpoint/2010/main" val="4143603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Rectangle 3" descr="Handwashing with solid fill">
            <a:extLst>
              <a:ext uri="{FF2B5EF4-FFF2-40B4-BE49-F238E27FC236}">
                <a16:creationId xmlns:a16="http://schemas.microsoft.com/office/drawing/2014/main" id="{10FAB6B4-D460-4D3A-A24A-4524C863FC51}"/>
              </a:ext>
            </a:extLst>
          </p:cNvPr>
          <p:cNvSpPr/>
          <p:nvPr/>
        </p:nvSpPr>
        <p:spPr>
          <a:xfrm>
            <a:off x="10388000" y="503459"/>
            <a:ext cx="813935" cy="833765"/>
          </a:xfrm>
          <a:prstGeom prst="rect">
            <a:avLst/>
          </a:pr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15</a:t>
            </a:fld>
            <a:endParaRPr lang="en-IN" dirty="0">
              <a:solidFill>
                <a:srgbClr val="004A81"/>
              </a:solidFill>
            </a:endParaRPr>
          </a:p>
        </p:txBody>
      </p:sp>
      <p:sp>
        <p:nvSpPr>
          <p:cNvPr id="11" name="Oval 10">
            <a:extLst>
              <a:ext uri="{C183D7F6-B498-43B3-948B-1728B52AA6E4}">
                <adec:decorative xmlns:adec="http://schemas.microsoft.com/office/drawing/2017/decorative" val="1"/>
              </a:ext>
            </a:extLst>
          </p:cNvPr>
          <p:cNvSpPr/>
          <p:nvPr/>
        </p:nvSpPr>
        <p:spPr>
          <a:xfrm>
            <a:off x="10236138" y="35286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a:extLst>
              <a:ext uri="{FF2B5EF4-FFF2-40B4-BE49-F238E27FC236}">
                <a16:creationId xmlns:a16="http://schemas.microsoft.com/office/drawing/2014/main" id="{B0C02104-45A9-BB4A-A017-0D7B11DB6E7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pic>
        <p:nvPicPr>
          <p:cNvPr id="6" name="Picture 5" descr="Recycling water tank">
            <a:extLst>
              <a:ext uri="{FF2B5EF4-FFF2-40B4-BE49-F238E27FC236}">
                <a16:creationId xmlns:a16="http://schemas.microsoft.com/office/drawing/2014/main" id="{1AAB02B0-C511-4B23-8219-2FBFFDC2C1D2}"/>
              </a:ext>
            </a:extLst>
          </p:cNvPr>
          <p:cNvPicPr>
            <a:picLocks noChangeAspect="1"/>
          </p:cNvPicPr>
          <p:nvPr/>
        </p:nvPicPr>
        <p:blipFill>
          <a:blip r:embed="rId6"/>
          <a:stretch>
            <a:fillRect/>
          </a:stretch>
        </p:blipFill>
        <p:spPr>
          <a:xfrm>
            <a:off x="4787976" y="4380694"/>
            <a:ext cx="3822624" cy="2166917"/>
          </a:xfrm>
          <a:prstGeom prst="rect">
            <a:avLst/>
          </a:prstGeom>
          <a:ln>
            <a:noFill/>
          </a:ln>
          <a:effectLst/>
        </p:spPr>
      </p:pic>
      <p:graphicFrame>
        <p:nvGraphicFramePr>
          <p:cNvPr id="5" name="Table 4"/>
          <p:cNvGraphicFramePr>
            <a:graphicFrameLocks noGrp="1"/>
          </p:cNvGraphicFramePr>
          <p:nvPr>
            <p:extLst>
              <p:ext uri="{D42A27DB-BD31-4B8C-83A1-F6EECF244321}">
                <p14:modId xmlns:p14="http://schemas.microsoft.com/office/powerpoint/2010/main" val="771479255"/>
              </p:ext>
            </p:extLst>
          </p:nvPr>
        </p:nvGraphicFramePr>
        <p:xfrm>
          <a:off x="1073727" y="1574205"/>
          <a:ext cx="10280073" cy="2720704"/>
        </p:xfrm>
        <a:graphic>
          <a:graphicData uri="http://schemas.openxmlformats.org/drawingml/2006/table">
            <a:tbl>
              <a:tblPr firstRow="1">
                <a:tableStyleId>{5FD0F851-EC5A-4D38-B0AD-8093EC10F338}</a:tableStyleId>
              </a:tblPr>
              <a:tblGrid>
                <a:gridCol w="2895496">
                  <a:extLst>
                    <a:ext uri="{9D8B030D-6E8A-4147-A177-3AD203B41FA5}">
                      <a16:colId xmlns:a16="http://schemas.microsoft.com/office/drawing/2014/main" val="20000"/>
                    </a:ext>
                  </a:extLst>
                </a:gridCol>
                <a:gridCol w="7384577">
                  <a:extLst>
                    <a:ext uri="{9D8B030D-6E8A-4147-A177-3AD203B41FA5}">
                      <a16:colId xmlns:a16="http://schemas.microsoft.com/office/drawing/2014/main" val="20001"/>
                    </a:ext>
                  </a:extLst>
                </a:gridCol>
              </a:tblGrid>
              <a:tr h="415744">
                <a:tc>
                  <a:txBody>
                    <a:bodyPr/>
                    <a:lstStyle/>
                    <a:p>
                      <a:r>
                        <a:rPr lang="en-AU" sz="2000" dirty="0">
                          <a:solidFill>
                            <a:srgbClr val="004A81"/>
                          </a:solidFill>
                          <a:latin typeface="+mn-lt"/>
                        </a:rPr>
                        <a:t>Why?</a:t>
                      </a:r>
                    </a:p>
                  </a:txBody>
                  <a:tcPr/>
                </a:tc>
                <a:tc>
                  <a:txBody>
                    <a:bodyPr/>
                    <a:lstStyle/>
                    <a:p>
                      <a:pPr lvl="1"/>
                      <a:r>
                        <a:rPr lang="en-AU" sz="2000"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50% of health-care facilities lack access to piped water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Insufficient water management has a deleterious impact on health</a:t>
                      </a:r>
                    </a:p>
                  </a:txBody>
                  <a:tcPr/>
                </a:tc>
                <a:tc>
                  <a:txBody>
                    <a:bodyPr/>
                    <a:lstStyle/>
                    <a:p>
                      <a:pPr marL="742950" lvl="1" indent="-285750">
                        <a:buFont typeface="Arial" panose="020B0604020202020204" pitchFamily="34" charset="0"/>
                        <a:buChar char="•"/>
                      </a:pPr>
                      <a:r>
                        <a:rPr lang="en-AU" sz="2000" b="0" i="0" u="none" strike="noStrike" baseline="0" dirty="0">
                          <a:solidFill>
                            <a:srgbClr val="004A81"/>
                          </a:solidFill>
                          <a:latin typeface="+mn-lt"/>
                        </a:rPr>
                        <a:t>Minimise water use</a:t>
                      </a:r>
                    </a:p>
                    <a:p>
                      <a:pPr marL="742950" lvl="1" indent="-285750">
                        <a:buFont typeface="Arial" panose="020B0604020202020204" pitchFamily="34" charset="0"/>
                        <a:buChar char="•"/>
                      </a:pPr>
                      <a:r>
                        <a:rPr lang="en-AU" sz="2000" b="0" i="0" u="none" strike="noStrike" baseline="0" dirty="0">
                          <a:solidFill>
                            <a:srgbClr val="004A81"/>
                          </a:solidFill>
                          <a:latin typeface="+mn-lt"/>
                        </a:rPr>
                        <a:t>Reuse water </a:t>
                      </a:r>
                      <a:r>
                        <a:rPr lang="en-AU" sz="2000" b="0" i="0" u="none" strike="noStrike" kern="1200" baseline="0" dirty="0">
                          <a:solidFill>
                            <a:srgbClr val="004A81"/>
                          </a:solidFill>
                          <a:latin typeface="+mn-lt"/>
                          <a:ea typeface="+mn-ea"/>
                          <a:cs typeface="+mn-cs"/>
                        </a:rPr>
                        <a:t>- explore the collection and use of rainwater and grey water cycling</a:t>
                      </a:r>
                      <a:endParaRPr lang="en-AU" sz="2000" b="1" i="0" u="none" strike="noStrike" baseline="0" dirty="0">
                        <a:solidFill>
                          <a:srgbClr val="004A81"/>
                        </a:solidFill>
                        <a:latin typeface="+mn-lt"/>
                      </a:endParaRPr>
                    </a:p>
                    <a:p>
                      <a:pPr marL="742950" lvl="1" indent="-285750">
                        <a:buFont typeface="Arial" panose="020B0604020202020204" pitchFamily="34" charset="0"/>
                        <a:buChar char="•"/>
                      </a:pPr>
                      <a:r>
                        <a:rPr lang="en-AU" sz="2000" b="0" i="0" u="none" strike="noStrike" baseline="0" dirty="0">
                          <a:solidFill>
                            <a:srgbClr val="004A81"/>
                          </a:solidFill>
                          <a:latin typeface="+mn-lt"/>
                        </a:rPr>
                        <a:t>Monitor pipes and taps to minimise leakages</a:t>
                      </a:r>
                    </a:p>
                    <a:p>
                      <a:pPr marL="742950" lvl="1" indent="-285750">
                        <a:buFont typeface="Arial" panose="020B0604020202020204" pitchFamily="34" charset="0"/>
                        <a:buChar char="•"/>
                      </a:pPr>
                      <a:r>
                        <a:rPr lang="en-AU" sz="2000" b="0" i="0" u="none" strike="noStrike" baseline="0" dirty="0">
                          <a:solidFill>
                            <a:srgbClr val="004A81"/>
                          </a:solidFill>
                          <a:latin typeface="+mn-lt"/>
                        </a:rPr>
                        <a:t>Invest in effective wastewater treatment</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10280073" cy="1325563"/>
          </a:xfrm>
        </p:spPr>
        <p:txBody>
          <a:bodyPr/>
          <a:lstStyle/>
          <a:p>
            <a:r>
              <a:rPr lang="en-AU" dirty="0"/>
              <a:t>5. Conserve water</a:t>
            </a:r>
            <a:endParaRPr lang="en-IN" dirty="0"/>
          </a:p>
        </p:txBody>
      </p:sp>
    </p:spTree>
    <p:extLst>
      <p:ext uri="{BB962C8B-B14F-4D97-AF65-F5344CB8AC3E}">
        <p14:creationId xmlns:p14="http://schemas.microsoft.com/office/powerpoint/2010/main" val="270307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16</a:t>
            </a:fld>
            <a:endParaRPr lang="en-IN" dirty="0">
              <a:solidFill>
                <a:srgbClr val="004A81"/>
              </a:solidFill>
            </a:endParaRPr>
          </a:p>
        </p:txBody>
      </p:sp>
      <p:grpSp>
        <p:nvGrpSpPr>
          <p:cNvPr id="6" name="Group 5">
            <a:extLst>
              <a:ext uri="{FF2B5EF4-FFF2-40B4-BE49-F238E27FC236}">
                <a16:creationId xmlns:a16="http://schemas.microsoft.com/office/drawing/2014/main" id="{9C98FB2C-7CC6-614F-831F-B53FDA32F328}"/>
              </a:ext>
              <a:ext uri="{C183D7F6-B498-43B3-948B-1728B52AA6E4}">
                <adec:decorative xmlns:adec="http://schemas.microsoft.com/office/drawing/2017/decorative" val="1"/>
              </a:ext>
            </a:extLst>
          </p:cNvPr>
          <p:cNvGrpSpPr/>
          <p:nvPr/>
        </p:nvGrpSpPr>
        <p:grpSpPr>
          <a:xfrm>
            <a:off x="10236138" y="352860"/>
            <a:ext cx="1117661" cy="1094509"/>
            <a:chOff x="10236138" y="352860"/>
            <a:chExt cx="1117661" cy="1094509"/>
          </a:xfrm>
        </p:grpSpPr>
        <p:sp>
          <p:nvSpPr>
            <p:cNvPr id="14" name="Oval 13">
              <a:extLst>
                <a:ext uri="{C183D7F6-B498-43B3-948B-1728B52AA6E4}">
                  <adec:decorative xmlns:adec="http://schemas.microsoft.com/office/drawing/2017/decorative" val="1"/>
                </a:ext>
              </a:extLst>
            </p:cNvPr>
            <p:cNvSpPr/>
            <p:nvPr/>
          </p:nvSpPr>
          <p:spPr>
            <a:xfrm>
              <a:off x="10236138" y="35286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Left Arrow 1">
              <a:extLst>
                <a:ext uri="{FF2B5EF4-FFF2-40B4-BE49-F238E27FC236}">
                  <a16:creationId xmlns:a16="http://schemas.microsoft.com/office/drawing/2014/main" id="{1947BE1D-5A1D-43CF-B583-1D9110F2864D}"/>
                </a:ext>
                <a:ext uri="{C183D7F6-B498-43B3-948B-1728B52AA6E4}">
                  <adec:decorative xmlns:adec="http://schemas.microsoft.com/office/drawing/2017/decorative" val="1"/>
                </a:ext>
              </a:extLst>
            </p:cNvPr>
            <p:cNvSpPr>
              <a:spLocks noChangeAspect="1"/>
            </p:cNvSpPr>
            <p:nvPr/>
          </p:nvSpPr>
          <p:spPr>
            <a:xfrm>
              <a:off x="10522798" y="662659"/>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pic>
        <p:nvPicPr>
          <p:cNvPr id="17" name="Picture 16">
            <a:extLst>
              <a:ext uri="{FF2B5EF4-FFF2-40B4-BE49-F238E27FC236}">
                <a16:creationId xmlns:a16="http://schemas.microsoft.com/office/drawing/2014/main" id="{73B8CD3F-F0BF-454F-ABF1-FD847594CA9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8" name="Group 17">
            <a:extLst>
              <a:ext uri="{FF2B5EF4-FFF2-40B4-BE49-F238E27FC236}">
                <a16:creationId xmlns:a16="http://schemas.microsoft.com/office/drawing/2014/main" id="{C50EA537-A327-A64D-88D1-69FE3935E404}"/>
              </a:ext>
            </a:extLst>
          </p:cNvPr>
          <p:cNvGrpSpPr/>
          <p:nvPr/>
        </p:nvGrpSpPr>
        <p:grpSpPr>
          <a:xfrm>
            <a:off x="4148665" y="5145664"/>
            <a:ext cx="7597286" cy="1180429"/>
            <a:chOff x="4148665" y="5145664"/>
            <a:chExt cx="7597286" cy="1180429"/>
          </a:xfrm>
        </p:grpSpPr>
        <p:sp>
          <p:nvSpPr>
            <p:cNvPr id="19" name="Speech Bubble: Rectangle with Corners Rounded 7">
              <a:extLst>
                <a:ext uri="{FF2B5EF4-FFF2-40B4-BE49-F238E27FC236}">
                  <a16:creationId xmlns:a16="http://schemas.microsoft.com/office/drawing/2014/main" id="{42DEE3D4-6994-564C-88FD-1782744E3816}"/>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20" name="TextBox 19">
              <a:extLst>
                <a:ext uri="{FF2B5EF4-FFF2-40B4-BE49-F238E27FC236}">
                  <a16:creationId xmlns:a16="http://schemas.microsoft.com/office/drawing/2014/main" id="{BA1D45CA-3F44-D640-B87B-71BF7E862296}"/>
                </a:ext>
              </a:extLst>
            </p:cNvPr>
            <p:cNvSpPr txBox="1"/>
            <p:nvPr/>
          </p:nvSpPr>
          <p:spPr>
            <a:xfrm>
              <a:off x="5485926" y="5248875"/>
              <a:ext cx="6090557" cy="1077218"/>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12</a:t>
              </a:r>
              <a:r>
                <a:rPr lang="en-US" sz="1600" i="1" dirty="0">
                  <a:solidFill>
                    <a:schemeClr val="bg1"/>
                  </a:solidFill>
                </a:rPr>
                <a:t>:  is advocating for environmentally sound management of chemicals and all wastes throughout their life cycle, to significantly reduce air, water and soil pollution, minimizing their adverse impacts on human health and the environment.. </a:t>
              </a:r>
            </a:p>
          </p:txBody>
        </p:sp>
        <p:pic>
          <p:nvPicPr>
            <p:cNvPr id="21" name="Picture 20" descr="SDG 12 - Responsible Consumption and Production Icon">
              <a:extLst>
                <a:ext uri="{FF2B5EF4-FFF2-40B4-BE49-F238E27FC236}">
                  <a16:creationId xmlns:a16="http://schemas.microsoft.com/office/drawing/2014/main" id="{C64D7653-8233-2A41-832F-7F5FD80E3AA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graphicFrame>
        <p:nvGraphicFramePr>
          <p:cNvPr id="5" name="Table 4"/>
          <p:cNvGraphicFramePr>
            <a:graphicFrameLocks noGrp="1"/>
          </p:cNvGraphicFramePr>
          <p:nvPr>
            <p:extLst>
              <p:ext uri="{D42A27DB-BD31-4B8C-83A1-F6EECF244321}">
                <p14:modId xmlns:p14="http://schemas.microsoft.com/office/powerpoint/2010/main" val="2340602464"/>
              </p:ext>
            </p:extLst>
          </p:nvPr>
        </p:nvGraphicFramePr>
        <p:xfrm>
          <a:off x="1073727" y="1574205"/>
          <a:ext cx="10280073" cy="2720704"/>
        </p:xfrm>
        <a:graphic>
          <a:graphicData uri="http://schemas.openxmlformats.org/drawingml/2006/table">
            <a:tbl>
              <a:tblPr firstRow="1">
                <a:tableStyleId>{5FD0F851-EC5A-4D38-B0AD-8093EC10F338}</a:tableStyleId>
              </a:tblPr>
              <a:tblGrid>
                <a:gridCol w="4451310">
                  <a:extLst>
                    <a:ext uri="{9D8B030D-6E8A-4147-A177-3AD203B41FA5}">
                      <a16:colId xmlns:a16="http://schemas.microsoft.com/office/drawing/2014/main" val="20000"/>
                    </a:ext>
                  </a:extLst>
                </a:gridCol>
                <a:gridCol w="5828763">
                  <a:extLst>
                    <a:ext uri="{9D8B030D-6E8A-4147-A177-3AD203B41FA5}">
                      <a16:colId xmlns:a16="http://schemas.microsoft.com/office/drawing/2014/main" val="20001"/>
                    </a:ext>
                  </a:extLst>
                </a:gridCol>
              </a:tblGrid>
              <a:tr h="415744">
                <a:tc>
                  <a:txBody>
                    <a:bodyPr/>
                    <a:lstStyle/>
                    <a:p>
                      <a:r>
                        <a:rPr lang="en-AU" sz="2000" dirty="0">
                          <a:solidFill>
                            <a:srgbClr val="004A81"/>
                          </a:solidFill>
                          <a:latin typeface="+mn-lt"/>
                        </a:rPr>
                        <a:t>Why?</a:t>
                      </a:r>
                    </a:p>
                  </a:txBody>
                  <a:tcPr/>
                </a:tc>
                <a:tc>
                  <a:txBody>
                    <a:bodyPr/>
                    <a:lstStyle/>
                    <a:p>
                      <a:r>
                        <a:rPr lang="en-AU" sz="2000"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Healthcare waste treatment and disposal can pose direct risks to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rgbClr val="004A81"/>
                          </a:solidFill>
                          <a:effectLst/>
                          <a:latin typeface="+mn-lt"/>
                          <a:ea typeface="+mn-ea"/>
                          <a:cs typeface="+mn-cs"/>
                        </a:rPr>
                        <a:t>Although 85% healthcare waste is non-hazardous, its disposal still has an impact on the environment </a:t>
                      </a:r>
                      <a:r>
                        <a:rPr lang="en-AU" sz="2000" kern="1200" dirty="0" err="1">
                          <a:solidFill>
                            <a:srgbClr val="004A81"/>
                          </a:solidFill>
                          <a:effectLst/>
                          <a:latin typeface="+mn-lt"/>
                          <a:ea typeface="+mn-ea"/>
                          <a:cs typeface="+mn-cs"/>
                        </a:rPr>
                        <a:t>e.g</a:t>
                      </a:r>
                      <a:r>
                        <a:rPr lang="en-AU" sz="2000" kern="1200" dirty="0">
                          <a:solidFill>
                            <a:srgbClr val="004A81"/>
                          </a:solidFill>
                          <a:effectLst/>
                          <a:latin typeface="+mn-lt"/>
                          <a:ea typeface="+mn-ea"/>
                          <a:cs typeface="+mn-cs"/>
                        </a:rPr>
                        <a:t> GHG emissions produced by biodegradable waste in landfill are especially high</a:t>
                      </a:r>
                      <a:endParaRPr lang="en-AU" sz="2000" b="0" i="0" u="none" strike="noStrike" kern="1200" baseline="0" dirty="0">
                        <a:solidFill>
                          <a:srgbClr val="004A81"/>
                        </a:solidFill>
                        <a:latin typeface="+mn-lt"/>
                        <a:ea typeface="+mn-ea"/>
                        <a:cs typeface="+mn-cs"/>
                      </a:endParaRPr>
                    </a:p>
                  </a:txBody>
                  <a:tcPr/>
                </a:tc>
                <a:tc>
                  <a:txBody>
                    <a:bodyPr/>
                    <a:lstStyle/>
                    <a:p>
                      <a:pPr marL="285750" indent="-285750">
                        <a:buFont typeface="Arial" panose="020B0604020202020204" pitchFamily="34" charset="0"/>
                        <a:buChar char="•"/>
                      </a:pPr>
                      <a:r>
                        <a:rPr lang="en-AU" sz="2000" b="0" i="0" u="none" strike="noStrike" baseline="0" dirty="0">
                          <a:solidFill>
                            <a:srgbClr val="004A81"/>
                          </a:solidFill>
                          <a:latin typeface="+mn-lt"/>
                        </a:rPr>
                        <a:t>Where possible adopt a circular approach. </a:t>
                      </a:r>
                    </a:p>
                    <a:p>
                      <a:pPr marL="285750" indent="-285750">
                        <a:buFont typeface="Arial" panose="020B0604020202020204" pitchFamily="34" charset="0"/>
                        <a:buChar char="•"/>
                      </a:pPr>
                      <a:r>
                        <a:rPr lang="en-AU" sz="2000" b="0" i="0" u="none" strike="noStrike" baseline="0" dirty="0">
                          <a:solidFill>
                            <a:srgbClr val="004A81"/>
                          </a:solidFill>
                          <a:latin typeface="+mn-lt"/>
                        </a:rPr>
                        <a:t>Follow the waste hierarchy ‘reduce, reuse, repair, recycle’</a:t>
                      </a:r>
                    </a:p>
                    <a:p>
                      <a:pPr marL="285750" indent="-285750">
                        <a:buFont typeface="Arial" panose="020B0604020202020204" pitchFamily="34" charset="0"/>
                        <a:buChar char="•"/>
                      </a:pPr>
                      <a:r>
                        <a:rPr lang="en-AU" sz="2000" b="0" i="0" u="none" strike="noStrike" baseline="0" dirty="0">
                          <a:solidFill>
                            <a:srgbClr val="004A81"/>
                          </a:solidFill>
                          <a:latin typeface="+mn-lt"/>
                        </a:rPr>
                        <a:t>Make waste disposal at your healthcare facility easy</a:t>
                      </a:r>
                    </a:p>
                    <a:p>
                      <a:pPr marL="285750" indent="-285750">
                        <a:buFont typeface="Arial" panose="020B0604020202020204" pitchFamily="34" charset="0"/>
                        <a:buChar char="•"/>
                      </a:pPr>
                      <a:r>
                        <a:rPr lang="en-AU" sz="2000" b="0" i="0" u="none" strike="noStrike" baseline="0" dirty="0">
                          <a:solidFill>
                            <a:srgbClr val="004A81"/>
                          </a:solidFill>
                          <a:latin typeface="+mn-lt"/>
                        </a:rPr>
                        <a:t>Consider for your local context the most appropriate option for safe disposal of hazardous medical waste </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7" y="365125"/>
            <a:ext cx="9162410" cy="1185455"/>
          </a:xfrm>
        </p:spPr>
        <p:txBody>
          <a:bodyPr>
            <a:noAutofit/>
          </a:bodyPr>
          <a:lstStyle/>
          <a:p>
            <a:r>
              <a:rPr lang="en-AU" dirty="0"/>
              <a:t>6. Reduce and safely dispose of waste</a:t>
            </a:r>
            <a:endParaRPr lang="en-IN" dirty="0"/>
          </a:p>
        </p:txBody>
      </p:sp>
    </p:spTree>
    <p:extLst>
      <p:ext uri="{BB962C8B-B14F-4D97-AF65-F5344CB8AC3E}">
        <p14:creationId xmlns:p14="http://schemas.microsoft.com/office/powerpoint/2010/main" val="114120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8FBAE3AB-3E4C-8341-9765-441C3796CE9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17</a:t>
            </a:fld>
            <a:endParaRPr lang="en-IN" dirty="0">
              <a:solidFill>
                <a:srgbClr val="004A81"/>
              </a:solidFill>
            </a:endParaRPr>
          </a:p>
        </p:txBody>
      </p:sp>
      <p:grpSp>
        <p:nvGrpSpPr>
          <p:cNvPr id="16" name="Group 15">
            <a:extLst>
              <a:ext uri="{FF2B5EF4-FFF2-40B4-BE49-F238E27FC236}">
                <a16:creationId xmlns:a16="http://schemas.microsoft.com/office/drawing/2014/main" id="{F5E3F9A8-C75A-A841-AED8-6E5449294466}"/>
              </a:ext>
            </a:extLst>
          </p:cNvPr>
          <p:cNvGrpSpPr/>
          <p:nvPr/>
        </p:nvGrpSpPr>
        <p:grpSpPr>
          <a:xfrm>
            <a:off x="4148665" y="5145664"/>
            <a:ext cx="7597286" cy="1172155"/>
            <a:chOff x="4148665" y="5145664"/>
            <a:chExt cx="7597286" cy="1172155"/>
          </a:xfrm>
        </p:grpSpPr>
        <p:sp>
          <p:nvSpPr>
            <p:cNvPr id="12" name="Speech Bubble: Rectangle with Corners Rounded 7">
              <a:extLst>
                <a:ext uri="{FF2B5EF4-FFF2-40B4-BE49-F238E27FC236}">
                  <a16:creationId xmlns:a16="http://schemas.microsoft.com/office/drawing/2014/main" id="{40AD53E6-92ED-472C-AC64-31436ACE3F5E}"/>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6" name="TextBox 5">
              <a:extLst>
                <a:ext uri="{FF2B5EF4-FFF2-40B4-BE49-F238E27FC236}">
                  <a16:creationId xmlns:a16="http://schemas.microsoft.com/office/drawing/2014/main" id="{A53AF552-9F7D-C340-B597-108003E28300}"/>
                </a:ext>
              </a:extLst>
            </p:cNvPr>
            <p:cNvSpPr txBox="1"/>
            <p:nvPr/>
          </p:nvSpPr>
          <p:spPr>
            <a:xfrm>
              <a:off x="5485926" y="5297248"/>
              <a:ext cx="6090557" cy="830997"/>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11</a:t>
              </a:r>
              <a:r>
                <a:rPr lang="en-US" sz="1600" i="1" dirty="0">
                  <a:solidFill>
                    <a:schemeClr val="bg1"/>
                  </a:solidFill>
                </a:rPr>
                <a:t>:  In 2016, 9 in 10 people living in urban areas still breathed air that did not meet the World Health Organization’s air quality guidelines for particulate matter</a:t>
              </a:r>
            </a:p>
          </p:txBody>
        </p:sp>
        <p:pic>
          <p:nvPicPr>
            <p:cNvPr id="8" name="Picture 7" descr="SDG 11 - Sustainable Cities and Communities Icon">
              <a:extLst>
                <a:ext uri="{FF2B5EF4-FFF2-40B4-BE49-F238E27FC236}">
                  <a16:creationId xmlns:a16="http://schemas.microsoft.com/office/drawing/2014/main" id="{E6DF8411-2F71-1C4D-A5FA-2CFAC7623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665" y="5147845"/>
              <a:ext cx="1167793" cy="1167793"/>
            </a:xfrm>
            <a:prstGeom prst="rect">
              <a:avLst/>
            </a:prstGeom>
          </p:spPr>
        </p:pic>
      </p:grpSp>
      <p:sp>
        <p:nvSpPr>
          <p:cNvPr id="10" name="Rectangle 9">
            <a:extLst>
              <a:ext uri="{FF2B5EF4-FFF2-40B4-BE49-F238E27FC236}">
                <a16:creationId xmlns:a16="http://schemas.microsoft.com/office/drawing/2014/main" id="{23054FD5-4090-41A2-96E5-5CAC5A3191D0}"/>
              </a:ext>
              <a:ext uri="{C183D7F6-B498-43B3-948B-1728B52AA6E4}">
                <adec:decorative xmlns:adec="http://schemas.microsoft.com/office/drawing/2017/decorative" val="1"/>
              </a:ext>
            </a:extLst>
          </p:cNvPr>
          <p:cNvSpPr/>
          <p:nvPr/>
        </p:nvSpPr>
        <p:spPr>
          <a:xfrm>
            <a:off x="10327377" y="549758"/>
            <a:ext cx="935181" cy="855602"/>
          </a:xfrm>
          <a:prstGeom prst="rect">
            <a:avLst/>
          </a:prstGeom>
          <a:blipFill>
            <a:blip r:embed="rId5">
              <a:extLst>
                <a:ext uri="{28A0092B-C50C-407E-A947-70E740481C1C}">
                  <a14:useLocalDpi xmlns:a14="http://schemas.microsoft.com/office/drawing/2010/main" val="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Oval 12">
            <a:extLst>
              <a:ext uri="{C183D7F6-B498-43B3-948B-1728B52AA6E4}">
                <adec:decorative xmlns:adec="http://schemas.microsoft.com/office/drawing/2017/decorative" val="1"/>
              </a:ext>
            </a:extLst>
          </p:cNvPr>
          <p:cNvSpPr/>
          <p:nvPr/>
        </p:nvSpPr>
        <p:spPr>
          <a:xfrm>
            <a:off x="10236138" y="406528"/>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Table 4"/>
          <p:cNvGraphicFramePr>
            <a:graphicFrameLocks noGrp="1"/>
          </p:cNvGraphicFramePr>
          <p:nvPr>
            <p:extLst>
              <p:ext uri="{D42A27DB-BD31-4B8C-83A1-F6EECF244321}">
                <p14:modId xmlns:p14="http://schemas.microsoft.com/office/powerpoint/2010/main" val="731415626"/>
              </p:ext>
            </p:extLst>
          </p:nvPr>
        </p:nvGraphicFramePr>
        <p:xfrm>
          <a:off x="1073727" y="1574204"/>
          <a:ext cx="10672224" cy="3291189"/>
        </p:xfrm>
        <a:graphic>
          <a:graphicData uri="http://schemas.openxmlformats.org/drawingml/2006/table">
            <a:tbl>
              <a:tblPr firstRow="1">
                <a:tableStyleId>{5FD0F851-EC5A-4D38-B0AD-8093EC10F338}</a:tableStyleId>
              </a:tblPr>
              <a:tblGrid>
                <a:gridCol w="3919382">
                  <a:extLst>
                    <a:ext uri="{9D8B030D-6E8A-4147-A177-3AD203B41FA5}">
                      <a16:colId xmlns:a16="http://schemas.microsoft.com/office/drawing/2014/main" val="20000"/>
                    </a:ext>
                  </a:extLst>
                </a:gridCol>
                <a:gridCol w="6752842">
                  <a:extLst>
                    <a:ext uri="{9D8B030D-6E8A-4147-A177-3AD203B41FA5}">
                      <a16:colId xmlns:a16="http://schemas.microsoft.com/office/drawing/2014/main" val="20001"/>
                    </a:ext>
                  </a:extLst>
                </a:gridCol>
              </a:tblGrid>
              <a:tr h="420963">
                <a:tc>
                  <a:txBody>
                    <a:bodyPr/>
                    <a:lstStyle/>
                    <a:p>
                      <a:r>
                        <a:rPr lang="en-AU" sz="2000" dirty="0">
                          <a:solidFill>
                            <a:srgbClr val="004A81"/>
                          </a:solidFill>
                        </a:rPr>
                        <a:t>Why?</a:t>
                      </a:r>
                    </a:p>
                  </a:txBody>
                  <a:tcPr/>
                </a:tc>
                <a:tc>
                  <a:txBody>
                    <a:bodyPr/>
                    <a:lstStyle/>
                    <a:p>
                      <a:r>
                        <a:rPr lang="en-AU" sz="2000" dirty="0">
                          <a:solidFill>
                            <a:srgbClr val="004A81"/>
                          </a:solidFill>
                        </a:rPr>
                        <a:t>How?</a:t>
                      </a:r>
                    </a:p>
                  </a:txBody>
                  <a:tcPr/>
                </a:tc>
                <a:extLst>
                  <a:ext uri="{0D108BD9-81ED-4DB2-BD59-A6C34878D82A}">
                    <a16:rowId xmlns:a16="http://schemas.microsoft.com/office/drawing/2014/main" val="10000"/>
                  </a:ext>
                </a:extLst>
              </a:tr>
              <a:tr h="287022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Transport – business travel, operational transport and supply chain logistics – contributes globally 7% to healthcare’s carbon footprint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Generally, healthcare facilities, especially bigger, high-volume hospitals, generate a huge amount of traffic </a:t>
                      </a:r>
                    </a:p>
                  </a:txBody>
                  <a:tcPr/>
                </a:tc>
                <a:tc>
                  <a:txBody>
                    <a:bodyPr/>
                    <a:lstStyle/>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Question the necessity of journeys e.g. COVID-19 has prompted us to connect with others with reduced travel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Consider video conferencing as an alternative</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Consider tele-medicine where possible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Consider opportunities for active travel and public transport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Consider options for reducing the number of journeys</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Advocate for better public transit in urban areas</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Conduct a commuter survey to ascertain how staff travel to the office </a:t>
                      </a:r>
                      <a:endParaRPr lang="en-AU" sz="2000" b="0" i="0" u="none" strike="noStrike" baseline="0" dirty="0">
                        <a:solidFill>
                          <a:srgbClr val="004A81"/>
                        </a:solidFill>
                        <a:latin typeface="Noto Sans"/>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9081655" cy="1185455"/>
          </a:xfrm>
        </p:spPr>
        <p:txBody>
          <a:bodyPr>
            <a:noAutofit/>
          </a:bodyPr>
          <a:lstStyle/>
          <a:p>
            <a:r>
              <a:rPr lang="en-AU" dirty="0"/>
              <a:t>7. Reduce and green the travel</a:t>
            </a:r>
            <a:endParaRPr lang="en-IN" dirty="0"/>
          </a:p>
        </p:txBody>
      </p:sp>
    </p:spTree>
    <p:extLst>
      <p:ext uri="{BB962C8B-B14F-4D97-AF65-F5344CB8AC3E}">
        <p14:creationId xmlns:p14="http://schemas.microsoft.com/office/powerpoint/2010/main" val="252030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18</a:t>
            </a:fld>
            <a:endParaRPr lang="en-IN" dirty="0">
              <a:solidFill>
                <a:srgbClr val="004A81"/>
              </a:solidFill>
            </a:endParaRPr>
          </a:p>
        </p:txBody>
      </p:sp>
      <p:pic>
        <p:nvPicPr>
          <p:cNvPr id="17" name="Picture 16">
            <a:extLst>
              <a:ext uri="{FF2B5EF4-FFF2-40B4-BE49-F238E27FC236}">
                <a16:creationId xmlns:a16="http://schemas.microsoft.com/office/drawing/2014/main" id="{5FCDAE17-C363-324D-923A-B1CBBE8A125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8" name="Group 17">
            <a:extLst>
              <a:ext uri="{FF2B5EF4-FFF2-40B4-BE49-F238E27FC236}">
                <a16:creationId xmlns:a16="http://schemas.microsoft.com/office/drawing/2014/main" id="{6ED15389-ABC9-D949-80B6-677748A68247}"/>
              </a:ext>
            </a:extLst>
          </p:cNvPr>
          <p:cNvGrpSpPr/>
          <p:nvPr/>
        </p:nvGrpSpPr>
        <p:grpSpPr>
          <a:xfrm>
            <a:off x="4148665" y="5145664"/>
            <a:ext cx="7597286" cy="1172155"/>
            <a:chOff x="4148665" y="5145664"/>
            <a:chExt cx="7597286" cy="1172155"/>
          </a:xfrm>
        </p:grpSpPr>
        <p:sp>
          <p:nvSpPr>
            <p:cNvPr id="19" name="Speech Bubble: Rectangle with Corners Rounded 7">
              <a:extLst>
                <a:ext uri="{FF2B5EF4-FFF2-40B4-BE49-F238E27FC236}">
                  <a16:creationId xmlns:a16="http://schemas.microsoft.com/office/drawing/2014/main" id="{772440A4-E3EB-2940-9338-B15885C283E3}"/>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20" name="TextBox 19">
              <a:extLst>
                <a:ext uri="{FF2B5EF4-FFF2-40B4-BE49-F238E27FC236}">
                  <a16:creationId xmlns:a16="http://schemas.microsoft.com/office/drawing/2014/main" id="{521EDCDF-29FF-794F-BD09-ACF24A8D1D6B}"/>
                </a:ext>
              </a:extLst>
            </p:cNvPr>
            <p:cNvSpPr txBox="1"/>
            <p:nvPr/>
          </p:nvSpPr>
          <p:spPr>
            <a:xfrm>
              <a:off x="5485926" y="5297248"/>
              <a:ext cx="6090557" cy="830997"/>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3</a:t>
              </a:r>
              <a:r>
                <a:rPr lang="en-US" sz="1600" i="1" dirty="0">
                  <a:solidFill>
                    <a:schemeClr val="bg1"/>
                  </a:solidFill>
                </a:rPr>
                <a:t>:  is advocating to end epidemics of communicable diseases by 2030, halve the number of deaths and injuries from road traffic accidents by 2020, and achieve universal health coverage.</a:t>
              </a:r>
            </a:p>
          </p:txBody>
        </p:sp>
        <p:pic>
          <p:nvPicPr>
            <p:cNvPr id="21" name="Picture 20" descr="SDG 3 - Good health and well-being Icon">
              <a:extLst>
                <a:ext uri="{FF2B5EF4-FFF2-40B4-BE49-F238E27FC236}">
                  <a16:creationId xmlns:a16="http://schemas.microsoft.com/office/drawing/2014/main" id="{9088057E-1DA3-2444-A70B-A7D0E59631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sp>
        <p:nvSpPr>
          <p:cNvPr id="14" name="Oval 13">
            <a:extLst>
              <a:ext uri="{C183D7F6-B498-43B3-948B-1728B52AA6E4}">
                <adec:decorative xmlns:adec="http://schemas.microsoft.com/office/drawing/2017/decorative" val="1"/>
              </a:ext>
            </a:extLst>
          </p:cNvPr>
          <p:cNvSpPr/>
          <p:nvPr/>
        </p:nvSpPr>
        <p:spPr>
          <a:xfrm>
            <a:off x="10197501" y="406528"/>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descr="Four Leaf Clover Icon - which depicts Sustainable clinical practice">
            <a:extLst>
              <a:ext uri="{FF2B5EF4-FFF2-40B4-BE49-F238E27FC236}">
                <a16:creationId xmlns:a16="http://schemas.microsoft.com/office/drawing/2014/main" id="{5D4A0254-8C3A-4619-97D0-976CB8CB93D1}"/>
              </a:ext>
            </a:extLst>
          </p:cNvPr>
          <p:cNvSpPr/>
          <p:nvPr/>
        </p:nvSpPr>
        <p:spPr>
          <a:xfrm>
            <a:off x="10281813" y="474626"/>
            <a:ext cx="949036" cy="990122"/>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5" name="Table 4"/>
          <p:cNvGraphicFramePr>
            <a:graphicFrameLocks noGrp="1"/>
          </p:cNvGraphicFramePr>
          <p:nvPr>
            <p:extLst>
              <p:ext uri="{D42A27DB-BD31-4B8C-83A1-F6EECF244321}">
                <p14:modId xmlns:p14="http://schemas.microsoft.com/office/powerpoint/2010/main" val="2171964541"/>
              </p:ext>
            </p:extLst>
          </p:nvPr>
        </p:nvGraphicFramePr>
        <p:xfrm>
          <a:off x="1073727" y="1675803"/>
          <a:ext cx="10280073" cy="3311344"/>
        </p:xfrm>
        <a:graphic>
          <a:graphicData uri="http://schemas.openxmlformats.org/drawingml/2006/table">
            <a:tbl>
              <a:tblPr firstRow="1">
                <a:tableStyleId>{5FD0F851-EC5A-4D38-B0AD-8093EC10F338}</a:tableStyleId>
              </a:tblPr>
              <a:tblGrid>
                <a:gridCol w="4592977">
                  <a:extLst>
                    <a:ext uri="{9D8B030D-6E8A-4147-A177-3AD203B41FA5}">
                      <a16:colId xmlns:a16="http://schemas.microsoft.com/office/drawing/2014/main" val="20000"/>
                    </a:ext>
                  </a:extLst>
                </a:gridCol>
                <a:gridCol w="5687096">
                  <a:extLst>
                    <a:ext uri="{9D8B030D-6E8A-4147-A177-3AD203B41FA5}">
                      <a16:colId xmlns:a16="http://schemas.microsoft.com/office/drawing/2014/main" val="20001"/>
                    </a:ext>
                  </a:extLst>
                </a:gridCol>
              </a:tblGrid>
              <a:tr h="415744">
                <a:tc>
                  <a:txBody>
                    <a:bodyPr/>
                    <a:lstStyle/>
                    <a:p>
                      <a:r>
                        <a:rPr lang="en-AU" sz="2000" dirty="0">
                          <a:solidFill>
                            <a:srgbClr val="004A81"/>
                          </a:solidFill>
                        </a:rPr>
                        <a:t>What?</a:t>
                      </a:r>
                    </a:p>
                  </a:txBody>
                  <a:tcPr/>
                </a:tc>
                <a:tc>
                  <a:txBody>
                    <a:bodyPr/>
                    <a:lstStyle/>
                    <a:p>
                      <a:r>
                        <a:rPr lang="en-AU" sz="2000" dirty="0">
                          <a:solidFill>
                            <a:srgbClr val="004A81"/>
                          </a:solidFill>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Sustainable clinical practice is underpinned by four principles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b="0" i="0" u="none" strike="noStrike" kern="1200" baseline="0" dirty="0">
                          <a:solidFill>
                            <a:srgbClr val="004A81"/>
                          </a:solidFill>
                          <a:latin typeface="+mn-lt"/>
                          <a:ea typeface="+mn-ea"/>
                          <a:cs typeface="+mn-cs"/>
                        </a:rPr>
                        <a:t>Disease prevention and health promotion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b="0" i="0" u="none" strike="noStrike" kern="1200" baseline="0" dirty="0">
                          <a:solidFill>
                            <a:srgbClr val="004A81"/>
                          </a:solidFill>
                          <a:latin typeface="+mn-lt"/>
                          <a:ea typeface="+mn-ea"/>
                          <a:cs typeface="+mn-cs"/>
                        </a:rPr>
                        <a:t>Patient education and patient empowerment</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b="0" i="0" u="none" strike="noStrike" kern="1200" baseline="0" dirty="0">
                          <a:solidFill>
                            <a:srgbClr val="004A81"/>
                          </a:solidFill>
                          <a:latin typeface="+mn-lt"/>
                          <a:ea typeface="+mn-ea"/>
                          <a:cs typeface="+mn-cs"/>
                        </a:rPr>
                        <a:t>Lean service delivery</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b="0" i="0" u="none" strike="noStrike" kern="1200" baseline="0" dirty="0">
                          <a:solidFill>
                            <a:srgbClr val="004A81"/>
                          </a:solidFill>
                          <a:latin typeface="+mn-lt"/>
                          <a:ea typeface="+mn-ea"/>
                          <a:cs typeface="+mn-cs"/>
                        </a:rPr>
                        <a:t>Preferential use of medical technologies with lower environmental impact</a:t>
                      </a:r>
                    </a:p>
                  </a:txBody>
                  <a:tcPr/>
                </a:tc>
                <a:tc>
                  <a:txBody>
                    <a:bodyPr/>
                    <a:lstStyle/>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Support, promote and/or implement prevention programmes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Review opportunities for engaging patients in their own treatment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Review your service delivery models</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Review medical technologies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Support, promote and/or implement plant-based diets which are important for general health</a:t>
                      </a:r>
                      <a:endParaRPr lang="en-AU" sz="2000" b="0" i="0" u="none" strike="noStrike" baseline="0" dirty="0">
                        <a:solidFill>
                          <a:srgbClr val="004A81"/>
                        </a:solidFill>
                        <a:latin typeface="Noto Sans"/>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9081655" cy="1185455"/>
          </a:xfrm>
        </p:spPr>
        <p:txBody>
          <a:bodyPr>
            <a:noAutofit/>
          </a:bodyPr>
          <a:lstStyle/>
          <a:p>
            <a:r>
              <a:rPr lang="en-AU" dirty="0"/>
              <a:t>8. Follow the 4 principles of sustainable clinical practice</a:t>
            </a:r>
            <a:endParaRPr lang="en-IN" dirty="0"/>
          </a:p>
        </p:txBody>
      </p:sp>
    </p:spTree>
    <p:extLst>
      <p:ext uri="{BB962C8B-B14F-4D97-AF65-F5344CB8AC3E}">
        <p14:creationId xmlns:p14="http://schemas.microsoft.com/office/powerpoint/2010/main" val="424513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19</a:t>
            </a:fld>
            <a:endParaRPr lang="en-IN" dirty="0">
              <a:solidFill>
                <a:srgbClr val="004A81"/>
              </a:solidFill>
            </a:endParaRPr>
          </a:p>
        </p:txBody>
      </p:sp>
      <p:pic>
        <p:nvPicPr>
          <p:cNvPr id="16" name="Picture 15">
            <a:extLst>
              <a:ext uri="{FF2B5EF4-FFF2-40B4-BE49-F238E27FC236}">
                <a16:creationId xmlns:a16="http://schemas.microsoft.com/office/drawing/2014/main" id="{5229D1C0-FE39-1447-B855-CB9ADABD5C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7" name="Group 16">
            <a:extLst>
              <a:ext uri="{FF2B5EF4-FFF2-40B4-BE49-F238E27FC236}">
                <a16:creationId xmlns:a16="http://schemas.microsoft.com/office/drawing/2014/main" id="{C323E0B9-9F17-B24B-B6B6-996968ED19FE}"/>
              </a:ext>
            </a:extLst>
          </p:cNvPr>
          <p:cNvGrpSpPr/>
          <p:nvPr/>
        </p:nvGrpSpPr>
        <p:grpSpPr>
          <a:xfrm>
            <a:off x="4148665" y="5145664"/>
            <a:ext cx="7597286" cy="1228802"/>
            <a:chOff x="4148665" y="5145664"/>
            <a:chExt cx="7597286" cy="1228802"/>
          </a:xfrm>
        </p:grpSpPr>
        <p:sp>
          <p:nvSpPr>
            <p:cNvPr id="18" name="Speech Bubble: Rectangle with Corners Rounded 7">
              <a:extLst>
                <a:ext uri="{FF2B5EF4-FFF2-40B4-BE49-F238E27FC236}">
                  <a16:creationId xmlns:a16="http://schemas.microsoft.com/office/drawing/2014/main" id="{FF2D90FF-B58D-364E-BFF7-215C1395D1E8}"/>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19" name="TextBox 18">
              <a:extLst>
                <a:ext uri="{FF2B5EF4-FFF2-40B4-BE49-F238E27FC236}">
                  <a16:creationId xmlns:a16="http://schemas.microsoft.com/office/drawing/2014/main" id="{4ABD7092-9815-8A4E-9B58-65AD21DCF712}"/>
                </a:ext>
              </a:extLst>
            </p:cNvPr>
            <p:cNvSpPr txBox="1"/>
            <p:nvPr/>
          </p:nvSpPr>
          <p:spPr>
            <a:xfrm>
              <a:off x="5485926" y="5297248"/>
              <a:ext cx="6090557" cy="1077218"/>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13:  </a:t>
              </a:r>
              <a:r>
                <a:rPr lang="en-US" sz="1600" i="1" dirty="0">
                  <a:solidFill>
                    <a:schemeClr val="bg1"/>
                  </a:solidFill>
                </a:rPr>
                <a:t>Training and education in all key areas of sustainability in healthcare will be vital to support eye health </a:t>
              </a:r>
              <a:r>
                <a:rPr lang="en-US" sz="1600" i="1" dirty="0" err="1">
                  <a:solidFill>
                    <a:schemeClr val="bg1"/>
                  </a:solidFill>
                </a:rPr>
                <a:t>organisations</a:t>
              </a:r>
              <a:r>
                <a:rPr lang="en-US" sz="1600" i="1" dirty="0">
                  <a:solidFill>
                    <a:schemeClr val="bg1"/>
                  </a:solidFill>
                </a:rPr>
                <a:t> and providers to meet the public health challenge climate change poses. </a:t>
              </a:r>
            </a:p>
          </p:txBody>
        </p:sp>
        <p:pic>
          <p:nvPicPr>
            <p:cNvPr id="20" name="Picture 19" descr="SDG 13 - Climate Action Icon">
              <a:extLst>
                <a:ext uri="{FF2B5EF4-FFF2-40B4-BE49-F238E27FC236}">
                  <a16:creationId xmlns:a16="http://schemas.microsoft.com/office/drawing/2014/main" id="{E54B1E62-A94C-A947-9C0B-CFF52CC8A4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sp>
        <p:nvSpPr>
          <p:cNvPr id="14" name="Rectangle 13" descr="Education Icon">
            <a:extLst>
              <a:ext uri="{FF2B5EF4-FFF2-40B4-BE49-F238E27FC236}">
                <a16:creationId xmlns:a16="http://schemas.microsoft.com/office/drawing/2014/main" id="{D27BC766-0F42-4843-B397-F76CB325DFA2}"/>
              </a:ext>
            </a:extLst>
          </p:cNvPr>
          <p:cNvSpPr/>
          <p:nvPr/>
        </p:nvSpPr>
        <p:spPr>
          <a:xfrm>
            <a:off x="10362989" y="495664"/>
            <a:ext cx="838199" cy="919904"/>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Oval 12">
            <a:extLst>
              <a:ext uri="{C183D7F6-B498-43B3-948B-1728B52AA6E4}">
                <adec:decorative xmlns:adec="http://schemas.microsoft.com/office/drawing/2017/decorative" val="1"/>
              </a:ext>
            </a:extLst>
          </p:cNvPr>
          <p:cNvSpPr/>
          <p:nvPr/>
        </p:nvSpPr>
        <p:spPr>
          <a:xfrm>
            <a:off x="10236138" y="406528"/>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Table 4"/>
          <p:cNvGraphicFramePr>
            <a:graphicFrameLocks noGrp="1"/>
          </p:cNvGraphicFramePr>
          <p:nvPr>
            <p:extLst>
              <p:ext uri="{D42A27DB-BD31-4B8C-83A1-F6EECF244321}">
                <p14:modId xmlns:p14="http://schemas.microsoft.com/office/powerpoint/2010/main" val="3789047261"/>
              </p:ext>
            </p:extLst>
          </p:nvPr>
        </p:nvGraphicFramePr>
        <p:xfrm>
          <a:off x="1073727" y="1574205"/>
          <a:ext cx="10280073" cy="2976064"/>
        </p:xfrm>
        <a:graphic>
          <a:graphicData uri="http://schemas.openxmlformats.org/drawingml/2006/table">
            <a:tbl>
              <a:tblPr firstRow="1">
                <a:tableStyleId>{5FD0F851-EC5A-4D38-B0AD-8093EC10F338}</a:tableStyleId>
              </a:tblPr>
              <a:tblGrid>
                <a:gridCol w="3969328">
                  <a:extLst>
                    <a:ext uri="{9D8B030D-6E8A-4147-A177-3AD203B41FA5}">
                      <a16:colId xmlns:a16="http://schemas.microsoft.com/office/drawing/2014/main" val="20000"/>
                    </a:ext>
                  </a:extLst>
                </a:gridCol>
                <a:gridCol w="6310745">
                  <a:extLst>
                    <a:ext uri="{9D8B030D-6E8A-4147-A177-3AD203B41FA5}">
                      <a16:colId xmlns:a16="http://schemas.microsoft.com/office/drawing/2014/main" val="20001"/>
                    </a:ext>
                  </a:extLst>
                </a:gridCol>
              </a:tblGrid>
              <a:tr h="415744">
                <a:tc>
                  <a:txBody>
                    <a:bodyPr/>
                    <a:lstStyle/>
                    <a:p>
                      <a:r>
                        <a:rPr lang="en-AU" dirty="0">
                          <a:solidFill>
                            <a:srgbClr val="004A81"/>
                          </a:solidFill>
                          <a:latin typeface="+mn-lt"/>
                        </a:rPr>
                        <a:t>Why?</a:t>
                      </a:r>
                    </a:p>
                  </a:txBody>
                  <a:tcPr/>
                </a:tc>
                <a:tc>
                  <a:txBody>
                    <a:bodyPr/>
                    <a:lstStyle/>
                    <a:p>
                      <a:r>
                        <a:rPr lang="en-AU"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kern="1200" baseline="0" dirty="0">
                          <a:solidFill>
                            <a:srgbClr val="004A81"/>
                          </a:solidFill>
                          <a:latin typeface="+mn-lt"/>
                          <a:ea typeface="+mn-ea"/>
                          <a:cs typeface="+mn-cs"/>
                        </a:rPr>
                        <a:t>Climate action/ environmental sustainability in healthcare is an emerging concept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kern="1200" baseline="0" dirty="0">
                          <a:solidFill>
                            <a:srgbClr val="004A81"/>
                          </a:solidFill>
                          <a:latin typeface="+mn-lt"/>
                          <a:ea typeface="+mn-ea"/>
                          <a:cs typeface="+mn-cs"/>
                        </a:rPr>
                        <a:t>Is a holistic approach to medical care</a:t>
                      </a:r>
                    </a:p>
                  </a:txBody>
                  <a:tcPr/>
                </a:tc>
                <a:tc>
                  <a:txBody>
                    <a:bodyPr/>
                    <a:lstStyle/>
                    <a:p>
                      <a:pPr marL="285750" indent="-285750">
                        <a:buFont typeface="Arial" panose="020B0604020202020204" pitchFamily="34" charset="0"/>
                        <a:buChar char="•"/>
                      </a:pPr>
                      <a:r>
                        <a:rPr lang="en-AU" sz="1800" b="0" i="0" u="none" strike="noStrike" baseline="0" dirty="0">
                          <a:solidFill>
                            <a:srgbClr val="004A81"/>
                          </a:solidFill>
                          <a:latin typeface="+mn-lt"/>
                        </a:rPr>
                        <a:t>Embed environmental sustainability in education training programmes </a:t>
                      </a:r>
                    </a:p>
                    <a:p>
                      <a:pPr marL="285750" indent="-285750">
                        <a:buFont typeface="Arial" panose="020B0604020202020204" pitchFamily="34" charset="0"/>
                        <a:buChar char="•"/>
                      </a:pPr>
                      <a:r>
                        <a:rPr lang="en-AU" sz="1800" b="0" i="0" u="none" strike="noStrike" baseline="0" dirty="0">
                          <a:solidFill>
                            <a:srgbClr val="004A81"/>
                          </a:solidFill>
                          <a:latin typeface="+mn-lt"/>
                        </a:rPr>
                        <a:t>Promote resources of environmental sustainability in eye health</a:t>
                      </a:r>
                    </a:p>
                    <a:p>
                      <a:pPr marL="285750" indent="-285750">
                        <a:buFont typeface="Arial" panose="020B0604020202020204" pitchFamily="34" charset="0"/>
                        <a:buChar char="•"/>
                      </a:pPr>
                      <a:r>
                        <a:rPr lang="en-AU" sz="1800" b="0" i="0" u="none" strike="noStrike" baseline="0" dirty="0">
                          <a:solidFill>
                            <a:srgbClr val="004A81"/>
                          </a:solidFill>
                          <a:latin typeface="+mn-lt"/>
                        </a:rPr>
                        <a:t>Make every event count. </a:t>
                      </a:r>
                    </a:p>
                    <a:p>
                      <a:pPr marL="285750" indent="-285750">
                        <a:buFont typeface="Arial" panose="020B0604020202020204" pitchFamily="34" charset="0"/>
                        <a:buChar char="•"/>
                      </a:pPr>
                      <a:r>
                        <a:rPr lang="en-AU" sz="1800" b="0" i="0" u="none" strike="noStrike" baseline="0" dirty="0">
                          <a:solidFill>
                            <a:srgbClr val="004A81"/>
                          </a:solidFill>
                          <a:latin typeface="+mn-lt"/>
                        </a:rPr>
                        <a:t>Develop training programmes and e-learning</a:t>
                      </a:r>
                    </a:p>
                    <a:p>
                      <a:pPr marL="285750" indent="-285750">
                        <a:buFont typeface="Arial" panose="020B0604020202020204" pitchFamily="34" charset="0"/>
                        <a:buChar char="•"/>
                      </a:pPr>
                      <a:r>
                        <a:rPr lang="en-AU" sz="1800" b="0" i="0" u="none" strike="noStrike" baseline="0" dirty="0">
                          <a:solidFill>
                            <a:srgbClr val="004A81"/>
                          </a:solidFill>
                          <a:latin typeface="+mn-lt"/>
                        </a:rPr>
                        <a:t>Continuing professional development in eye health</a:t>
                      </a:r>
                    </a:p>
                    <a:p>
                      <a:pPr marL="285750" indent="-285750">
                        <a:buFont typeface="Arial" panose="020B0604020202020204" pitchFamily="34" charset="0"/>
                        <a:buChar char="•"/>
                      </a:pPr>
                      <a:r>
                        <a:rPr lang="en-AU" sz="1800" b="0" i="0" u="none" strike="noStrike" baseline="0" dirty="0">
                          <a:solidFill>
                            <a:srgbClr val="004A81"/>
                          </a:solidFill>
                          <a:latin typeface="+mn-lt"/>
                        </a:rPr>
                        <a:t>Set up environmental or sustainability working groups within your organisation </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9081655" cy="1185455"/>
          </a:xfrm>
        </p:spPr>
        <p:txBody>
          <a:bodyPr>
            <a:noAutofit/>
          </a:bodyPr>
          <a:lstStyle/>
          <a:p>
            <a:r>
              <a:rPr lang="en-AU" dirty="0"/>
              <a:t>9. Embed environmental sustainability in education</a:t>
            </a:r>
            <a:endParaRPr lang="en-IN" dirty="0"/>
          </a:p>
        </p:txBody>
      </p:sp>
    </p:spTree>
    <p:extLst>
      <p:ext uri="{BB962C8B-B14F-4D97-AF65-F5344CB8AC3E}">
        <p14:creationId xmlns:p14="http://schemas.microsoft.com/office/powerpoint/2010/main" val="385363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5"/>
          </p:nvPr>
        </p:nvSpPr>
        <p:spPr/>
        <p:txBody>
          <a:bodyPr/>
          <a:lstStyle/>
          <a:p>
            <a:fld id="{07E7E4F2-FECE-4A77-BB68-384501B4E607}" type="slidenum">
              <a:rPr lang="en-IN" smtClean="0"/>
              <a:pPr/>
              <a:t>2</a:t>
            </a:fld>
            <a:endParaRPr lang="en-IN" dirty="0"/>
          </a:p>
        </p:txBody>
      </p:sp>
      <p:pic>
        <p:nvPicPr>
          <p:cNvPr id="12" name="Picture 11">
            <a:extLst>
              <a:ext uri="{FF2B5EF4-FFF2-40B4-BE49-F238E27FC236}">
                <a16:creationId xmlns:a16="http://schemas.microsoft.com/office/drawing/2014/main" id="{855CD4C1-ECBA-BA4E-8136-08D4F2A033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616" y="303946"/>
            <a:ext cx="1076892" cy="650199"/>
          </a:xfrm>
          <a:prstGeom prst="rect">
            <a:avLst/>
          </a:prstGeom>
        </p:spPr>
      </p:pic>
      <p:sp>
        <p:nvSpPr>
          <p:cNvPr id="2" name="Rectangle 1"/>
          <p:cNvSpPr/>
          <p:nvPr/>
        </p:nvSpPr>
        <p:spPr>
          <a:xfrm>
            <a:off x="6108282" y="4136152"/>
            <a:ext cx="5436026" cy="2585323"/>
          </a:xfrm>
          <a:prstGeom prst="rect">
            <a:avLst/>
          </a:prstGeom>
        </p:spPr>
        <p:txBody>
          <a:bodyPr wrap="square">
            <a:spAutoFit/>
          </a:bodyPr>
          <a:lstStyle/>
          <a:p>
            <a:pPr marL="342900" indent="-342900">
              <a:spcBef>
                <a:spcPts val="1200"/>
              </a:spcBef>
              <a:spcAft>
                <a:spcPts val="1200"/>
              </a:spcAft>
              <a:buFont typeface="Arial" panose="020B0604020202020204" pitchFamily="34" charset="0"/>
              <a:buChar char="•"/>
            </a:pPr>
            <a:r>
              <a:rPr lang="en-US" sz="2400" dirty="0">
                <a:solidFill>
                  <a:srgbClr val="004A81"/>
                </a:solidFill>
              </a:rPr>
              <a:t>Disproportionately impacts marginalized and vulnerable populations</a:t>
            </a:r>
          </a:p>
          <a:p>
            <a:pPr marL="800100" lvl="1" indent="-342900">
              <a:spcBef>
                <a:spcPts val="0"/>
              </a:spcBef>
              <a:buFont typeface="Arial" panose="020B0604020202020204" pitchFamily="34" charset="0"/>
              <a:buChar char="•"/>
            </a:pPr>
            <a:r>
              <a:rPr lang="en-US" sz="2000" dirty="0">
                <a:solidFill>
                  <a:srgbClr val="004A81"/>
                </a:solidFill>
              </a:rPr>
              <a:t>Women and girls</a:t>
            </a:r>
          </a:p>
          <a:p>
            <a:pPr marL="800100" lvl="1" indent="-342900">
              <a:spcBef>
                <a:spcPts val="0"/>
              </a:spcBef>
              <a:buFont typeface="Arial" panose="020B0604020202020204" pitchFamily="34" charset="0"/>
              <a:buChar char="•"/>
            </a:pPr>
            <a:r>
              <a:rPr lang="en-US" sz="2000" dirty="0">
                <a:solidFill>
                  <a:srgbClr val="004A81"/>
                </a:solidFill>
              </a:rPr>
              <a:t>People with disabilities including vision impairment</a:t>
            </a:r>
          </a:p>
          <a:p>
            <a:pPr marL="800100" lvl="1" indent="-342900">
              <a:spcBef>
                <a:spcPts val="0"/>
              </a:spcBef>
              <a:spcAft>
                <a:spcPts val="1200"/>
              </a:spcAft>
              <a:buFont typeface="Arial" panose="020B0604020202020204" pitchFamily="34" charset="0"/>
              <a:buChar char="•"/>
            </a:pPr>
            <a:r>
              <a:rPr lang="en-US" sz="2000" dirty="0">
                <a:solidFill>
                  <a:srgbClr val="004A81"/>
                </a:solidFill>
              </a:rPr>
              <a:t>People living in remote and rural areas</a:t>
            </a:r>
          </a:p>
        </p:txBody>
      </p:sp>
      <p:pic>
        <p:nvPicPr>
          <p:cNvPr id="26" name="Picture Placeholder 25" descr="Photo of a girl walking on a road with knee-deep water. The area was flooded after cyclone Eloise in Mozambique">
            <a:extLst>
              <a:ext uri="{FF2B5EF4-FFF2-40B4-BE49-F238E27FC236}">
                <a16:creationId xmlns:a16="http://schemas.microsoft.com/office/drawing/2014/main" id="{9959B08E-BD4A-4C9B-8486-7004F8E5E800}"/>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6874217" y="1460538"/>
            <a:ext cx="3904156" cy="2499581"/>
          </a:xfrm>
          <a:prstGeom prst="rect">
            <a:avLst/>
          </a:prstGeom>
          <a:ln>
            <a:noFill/>
          </a:ln>
          <a:effectLst>
            <a:outerShdw blurRad="889000" sx="102000" sy="102000" algn="ctr" rotWithShape="0">
              <a:schemeClr val="bg1">
                <a:alpha val="40000"/>
              </a:schemeClr>
            </a:outerShdw>
          </a:effectLst>
        </p:spPr>
      </p:pic>
      <p:sp>
        <p:nvSpPr>
          <p:cNvPr id="27" name="TextBox 26">
            <a:extLst>
              <a:ext uri="{FF2B5EF4-FFF2-40B4-BE49-F238E27FC236}">
                <a16:creationId xmlns:a16="http://schemas.microsoft.com/office/drawing/2014/main" id="{84EC7752-487F-41B5-A625-8F36925BF19C}"/>
              </a:ext>
            </a:extLst>
          </p:cNvPr>
          <p:cNvSpPr txBox="1"/>
          <p:nvPr/>
        </p:nvSpPr>
        <p:spPr>
          <a:xfrm>
            <a:off x="8610600" y="3650524"/>
            <a:ext cx="1908313" cy="246221"/>
          </a:xfrm>
          <a:prstGeom prst="rect">
            <a:avLst/>
          </a:prstGeom>
          <a:noFill/>
        </p:spPr>
        <p:txBody>
          <a:bodyPr wrap="square" rtlCol="0">
            <a:spAutoFit/>
          </a:bodyPr>
          <a:lstStyle/>
          <a:p>
            <a:pPr algn="r"/>
            <a:r>
              <a:rPr lang="en-AU" sz="1000" i="1" dirty="0">
                <a:solidFill>
                  <a:schemeClr val="bg1"/>
                </a:solidFill>
              </a:rPr>
              <a:t>Photo: Light for the World</a:t>
            </a:r>
          </a:p>
        </p:txBody>
      </p:sp>
      <p:sp>
        <p:nvSpPr>
          <p:cNvPr id="42" name="TextBox 41">
            <a:extLst>
              <a:ext uri="{FF2B5EF4-FFF2-40B4-BE49-F238E27FC236}">
                <a16:creationId xmlns:a16="http://schemas.microsoft.com/office/drawing/2014/main" id="{AE382104-0B14-4E5B-AF45-1A618E576319}"/>
              </a:ext>
            </a:extLst>
          </p:cNvPr>
          <p:cNvSpPr txBox="1"/>
          <p:nvPr/>
        </p:nvSpPr>
        <p:spPr>
          <a:xfrm>
            <a:off x="906427" y="4085221"/>
            <a:ext cx="5177863" cy="2677656"/>
          </a:xfrm>
          <a:prstGeom prst="rect">
            <a:avLst/>
          </a:prstGeom>
          <a:noFill/>
        </p:spPr>
        <p:txBody>
          <a:bodyPr wrap="square" rtlCol="0" anchor="t">
            <a:spAutoFit/>
          </a:bodyPr>
          <a:lstStyle/>
          <a:p>
            <a:pPr marL="285750" indent="-285750" fontAlgn="base">
              <a:buFont typeface="Arial" panose="020B0604020202020204" pitchFamily="34" charset="0"/>
              <a:buChar char="•"/>
            </a:pPr>
            <a:r>
              <a:rPr lang="en-US" sz="2400" dirty="0">
                <a:solidFill>
                  <a:srgbClr val="004A81"/>
                </a:solidFill>
              </a:rPr>
              <a:t>It is a global human health issue and it’s happening now</a:t>
            </a:r>
          </a:p>
          <a:p>
            <a:pPr marL="285750" indent="-285750" fontAlgn="base">
              <a:buFont typeface="Arial" panose="020B0604020202020204" pitchFamily="34" charset="0"/>
              <a:buChar char="•"/>
            </a:pPr>
            <a:endParaRPr lang="en-US" sz="2400" dirty="0">
              <a:solidFill>
                <a:srgbClr val="004A81"/>
              </a:solidFill>
            </a:endParaRPr>
          </a:p>
          <a:p>
            <a:pPr marL="285750" indent="-285750" fontAlgn="base">
              <a:buFont typeface="Arial" panose="020B0604020202020204" pitchFamily="34" charset="0"/>
              <a:buChar char="•"/>
            </a:pPr>
            <a:r>
              <a:rPr lang="en-US" sz="2400" dirty="0">
                <a:solidFill>
                  <a:srgbClr val="004A81"/>
                </a:solidFill>
              </a:rPr>
              <a:t>Need for mitigation and adaptation strategies from health care sector</a:t>
            </a:r>
          </a:p>
          <a:p>
            <a:pPr marL="285750" indent="-285750" fontAlgn="base">
              <a:buFont typeface="Arial" panose="020B0604020202020204" pitchFamily="34" charset="0"/>
              <a:buChar char="•"/>
            </a:pPr>
            <a:endParaRPr lang="en-US" sz="2400" b="0" dirty="0">
              <a:solidFill>
                <a:srgbClr val="000000"/>
              </a:solidFill>
              <a:latin typeface="Calibri" panose="020F0502020204030204" pitchFamily="34" charset="0"/>
            </a:endParaRPr>
          </a:p>
          <a:p>
            <a:pPr marL="285750" indent="-285750" fontAlgn="base">
              <a:buFont typeface="Arial" panose="020B0604020202020204" pitchFamily="34" charset="0"/>
              <a:buChar char="•"/>
            </a:pPr>
            <a:endParaRPr lang="en-US" sz="2400" b="0" i="0" dirty="0">
              <a:solidFill>
                <a:srgbClr val="000000"/>
              </a:solidFill>
              <a:effectLst/>
              <a:latin typeface="Calibri" panose="020F0502020204030204" pitchFamily="34" charset="0"/>
            </a:endParaRPr>
          </a:p>
        </p:txBody>
      </p:sp>
      <p:pic>
        <p:nvPicPr>
          <p:cNvPr id="25" name="Picture Placeholder 24" descr="Photo of the forest fires in Australia. A kangaroo is trying to run away from the fire.">
            <a:extLst>
              <a:ext uri="{FF2B5EF4-FFF2-40B4-BE49-F238E27FC236}">
                <a16:creationId xmlns:a16="http://schemas.microsoft.com/office/drawing/2014/main" id="{3AE0E1AF-8105-4F53-8718-CB7A955FC446}"/>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a:xfrm>
            <a:off x="1280796" y="1475155"/>
            <a:ext cx="3904156" cy="2499199"/>
          </a:xfrm>
          <a:prstGeom prst="rect">
            <a:avLst/>
          </a:prstGeom>
          <a:ln>
            <a:noFill/>
          </a:ln>
          <a:effectLst>
            <a:outerShdw blurRad="889000" sx="102000" sy="102000" algn="ctr" rotWithShape="0">
              <a:schemeClr val="bg1">
                <a:alpha val="40000"/>
              </a:schemeClr>
            </a:outerShdw>
          </a:effectLst>
        </p:spPr>
      </p:pic>
      <p:sp>
        <p:nvSpPr>
          <p:cNvPr id="28" name="TextBox 27">
            <a:extLst>
              <a:ext uri="{FF2B5EF4-FFF2-40B4-BE49-F238E27FC236}">
                <a16:creationId xmlns:a16="http://schemas.microsoft.com/office/drawing/2014/main" id="{2D24ABA5-A0A0-4613-843E-E68C52146F9F}"/>
              </a:ext>
            </a:extLst>
          </p:cNvPr>
          <p:cNvSpPr txBox="1"/>
          <p:nvPr/>
        </p:nvSpPr>
        <p:spPr>
          <a:xfrm>
            <a:off x="2908901" y="3650524"/>
            <a:ext cx="2087839" cy="246221"/>
          </a:xfrm>
          <a:prstGeom prst="rect">
            <a:avLst/>
          </a:prstGeom>
          <a:noFill/>
        </p:spPr>
        <p:txBody>
          <a:bodyPr wrap="square" rtlCol="0">
            <a:spAutoFit/>
          </a:bodyPr>
          <a:lstStyle/>
          <a:p>
            <a:pPr algn="r"/>
            <a:r>
              <a:rPr lang="en-AU" sz="1000" i="1" dirty="0">
                <a:solidFill>
                  <a:schemeClr val="bg1"/>
                </a:solidFill>
              </a:rPr>
              <a:t>Photo: Sydney Morning Herald</a:t>
            </a:r>
          </a:p>
        </p:txBody>
      </p:sp>
      <p:sp>
        <p:nvSpPr>
          <p:cNvPr id="4" name="Title 3">
            <a:extLst>
              <a:ext uri="{FF2B5EF4-FFF2-40B4-BE49-F238E27FC236}">
                <a16:creationId xmlns:a16="http://schemas.microsoft.com/office/drawing/2014/main" id="{B57E5EF8-9923-A543-8A0D-C0C614F4AFCA}"/>
              </a:ext>
            </a:extLst>
          </p:cNvPr>
          <p:cNvSpPr>
            <a:spLocks noGrp="1"/>
          </p:cNvSpPr>
          <p:nvPr>
            <p:ph type="title" idx="4294967295"/>
          </p:nvPr>
        </p:nvSpPr>
        <p:spPr/>
        <p:txBody>
          <a:bodyPr/>
          <a:lstStyle/>
          <a:p>
            <a:pPr rtl="0" eaLnBrk="1" latinLnBrk="0" hangingPunct="1"/>
            <a:r>
              <a:rPr lang="en-US" sz="4400" b="1" kern="1200" baseline="0" dirty="0">
                <a:solidFill>
                  <a:srgbClr val="FFFFFF"/>
                </a:solidFill>
                <a:effectLst>
                  <a:outerShdw blurRad="38100" dist="38100" dir="2700000" algn="tl" rotWithShape="0">
                    <a:srgbClr val="000000">
                      <a:alpha val="43000"/>
                    </a:srgbClr>
                  </a:outerShdw>
                </a:effectLst>
                <a:latin typeface="Calibri" panose="020F0502020204030204" pitchFamily="34" charset="0"/>
                <a:ea typeface="+mn-ea"/>
                <a:cs typeface="Arial" panose="020B0604020202020204" pitchFamily="34" charset="0"/>
              </a:rPr>
              <a:t>Why act on climate change?</a:t>
            </a:r>
            <a:endParaRPr lang="en-IN" dirty="0">
              <a:effectLst/>
            </a:endParaRPr>
          </a:p>
        </p:txBody>
      </p:sp>
    </p:spTree>
    <p:extLst>
      <p:ext uri="{BB962C8B-B14F-4D97-AF65-F5344CB8AC3E}">
        <p14:creationId xmlns:p14="http://schemas.microsoft.com/office/powerpoint/2010/main" val="235838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20</a:t>
            </a:fld>
            <a:endParaRPr lang="en-IN" dirty="0">
              <a:solidFill>
                <a:srgbClr val="004A81"/>
              </a:solidFill>
            </a:endParaRPr>
          </a:p>
        </p:txBody>
      </p:sp>
      <p:pic>
        <p:nvPicPr>
          <p:cNvPr id="14" name="Picture 13">
            <a:extLst>
              <a:ext uri="{FF2B5EF4-FFF2-40B4-BE49-F238E27FC236}">
                <a16:creationId xmlns:a16="http://schemas.microsoft.com/office/drawing/2014/main" id="{E4C3BCA9-E929-AC4A-B231-3B3AAA8B49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9" name="Rectangle 8" descr="Research with solid fill">
            <a:extLst>
              <a:ext uri="{FF2B5EF4-FFF2-40B4-BE49-F238E27FC236}">
                <a16:creationId xmlns:a16="http://schemas.microsoft.com/office/drawing/2014/main" id="{958B8CAC-A92C-4FCC-9132-D6C3CF0CAAEE}"/>
              </a:ext>
            </a:extLst>
          </p:cNvPr>
          <p:cNvSpPr/>
          <p:nvPr/>
        </p:nvSpPr>
        <p:spPr>
          <a:xfrm>
            <a:off x="10327377" y="495062"/>
            <a:ext cx="935182" cy="917440"/>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Oval 11">
            <a:extLst>
              <a:ext uri="{C183D7F6-B498-43B3-948B-1728B52AA6E4}">
                <adec:decorative xmlns:adec="http://schemas.microsoft.com/office/drawing/2017/decorative" val="1"/>
              </a:ext>
            </a:extLst>
          </p:cNvPr>
          <p:cNvSpPr/>
          <p:nvPr/>
        </p:nvSpPr>
        <p:spPr>
          <a:xfrm>
            <a:off x="10236138" y="406528"/>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4A8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17399177"/>
              </p:ext>
            </p:extLst>
          </p:nvPr>
        </p:nvGraphicFramePr>
        <p:xfrm>
          <a:off x="1073727" y="1574205"/>
          <a:ext cx="10280073" cy="3555184"/>
        </p:xfrm>
        <a:graphic>
          <a:graphicData uri="http://schemas.openxmlformats.org/drawingml/2006/table">
            <a:tbl>
              <a:tblPr firstRow="1">
                <a:tableStyleId>{5FD0F851-EC5A-4D38-B0AD-8093EC10F338}</a:tableStyleId>
              </a:tblPr>
              <a:tblGrid>
                <a:gridCol w="3969328">
                  <a:extLst>
                    <a:ext uri="{9D8B030D-6E8A-4147-A177-3AD203B41FA5}">
                      <a16:colId xmlns:a16="http://schemas.microsoft.com/office/drawing/2014/main" val="20000"/>
                    </a:ext>
                  </a:extLst>
                </a:gridCol>
                <a:gridCol w="6310745">
                  <a:extLst>
                    <a:ext uri="{9D8B030D-6E8A-4147-A177-3AD203B41FA5}">
                      <a16:colId xmlns:a16="http://schemas.microsoft.com/office/drawing/2014/main" val="20001"/>
                    </a:ext>
                  </a:extLst>
                </a:gridCol>
              </a:tblGrid>
              <a:tr h="415744">
                <a:tc>
                  <a:txBody>
                    <a:bodyPr/>
                    <a:lstStyle/>
                    <a:p>
                      <a:r>
                        <a:rPr lang="en-AU" sz="2000" dirty="0">
                          <a:solidFill>
                            <a:srgbClr val="004A81"/>
                          </a:solidFill>
                        </a:rPr>
                        <a:t>Why?</a:t>
                      </a:r>
                    </a:p>
                  </a:txBody>
                  <a:tcPr/>
                </a:tc>
                <a:tc>
                  <a:txBody>
                    <a:bodyPr/>
                    <a:lstStyle/>
                    <a:p>
                      <a:pPr lvl="1"/>
                      <a:r>
                        <a:rPr lang="en-AU" sz="2000" dirty="0">
                          <a:solidFill>
                            <a:srgbClr val="004A81"/>
                          </a:solidFill>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Research into environmental sustainability in healthcare is still in its infancy, particularly in eye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E.g. research indicates Manual Small Incision Cataract Surgery has a lower carbon footprint than Phacoemulsification </a:t>
                      </a:r>
                      <a:endParaRPr lang="en-AU" sz="2000" b="0" i="0" u="none" strike="noStrike" baseline="0" dirty="0">
                        <a:solidFill>
                          <a:srgbClr val="004A81"/>
                        </a:solidFill>
                        <a:latin typeface="Noto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More data is required for evidence based interventions</a:t>
                      </a:r>
                    </a:p>
                  </a:txBody>
                  <a:tcPr/>
                </a:tc>
                <a:tc>
                  <a:txBody>
                    <a:bodyPr/>
                    <a:lstStyle/>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Conduct more research in environmentally sustainable eye care practices </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Hot topics for further research include </a:t>
                      </a:r>
                    </a:p>
                    <a:p>
                      <a:pPr marL="1200150" lvl="2"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Surgical techniques </a:t>
                      </a:r>
                    </a:p>
                    <a:p>
                      <a:pPr marL="1200150" lvl="2" indent="-285750">
                        <a:buFont typeface="Arial" panose="020B0604020202020204" pitchFamily="34" charset="0"/>
                        <a:buChar char="•"/>
                      </a:pPr>
                      <a:r>
                        <a:rPr lang="en-AU" sz="2000" b="0" i="0" u="none" strike="noStrike" kern="1200" baseline="0" dirty="0" err="1">
                          <a:solidFill>
                            <a:srgbClr val="004A81"/>
                          </a:solidFill>
                          <a:latin typeface="+mn-lt"/>
                          <a:ea typeface="+mn-ea"/>
                          <a:cs typeface="+mn-cs"/>
                        </a:rPr>
                        <a:t>Reusables</a:t>
                      </a:r>
                      <a:r>
                        <a:rPr lang="en-AU" sz="2000" b="0" i="0" u="none" strike="noStrike" kern="1200" baseline="0" dirty="0">
                          <a:solidFill>
                            <a:srgbClr val="004A81"/>
                          </a:solidFill>
                          <a:latin typeface="+mn-lt"/>
                          <a:ea typeface="+mn-ea"/>
                          <a:cs typeface="+mn-cs"/>
                        </a:rPr>
                        <a:t> versus single use </a:t>
                      </a:r>
                    </a:p>
                    <a:p>
                      <a:pPr marL="1200150" lvl="2"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New service delivery modules and climate resilient infrastructure</a:t>
                      </a:r>
                    </a:p>
                    <a:p>
                      <a:pPr marL="1200150" lvl="2"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Existing research evidence on the extent and nature of environmental impacts of health services</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9081655" cy="1185455"/>
          </a:xfrm>
        </p:spPr>
        <p:txBody>
          <a:bodyPr>
            <a:noAutofit/>
          </a:bodyPr>
          <a:lstStyle/>
          <a:p>
            <a:r>
              <a:rPr lang="en-AU" dirty="0"/>
              <a:t>10. Focus your research</a:t>
            </a:r>
            <a:endParaRPr lang="en-IN" dirty="0"/>
          </a:p>
        </p:txBody>
      </p:sp>
    </p:spTree>
    <p:extLst>
      <p:ext uri="{BB962C8B-B14F-4D97-AF65-F5344CB8AC3E}">
        <p14:creationId xmlns:p14="http://schemas.microsoft.com/office/powerpoint/2010/main" val="198932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74BCD33-2D49-004E-9A21-65ED5DCBE77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7" name="Rectangle 6">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07E7E4F2-FECE-4A77-BB68-384501B4E607}" type="slidenum">
              <a:rPr lang="en-IN" smtClean="0">
                <a:solidFill>
                  <a:srgbClr val="004A81"/>
                </a:solidFill>
              </a:rPr>
              <a:pPr/>
              <a:t>21</a:t>
            </a:fld>
            <a:endParaRPr lang="en-IN" dirty="0">
              <a:solidFill>
                <a:srgbClr val="004A81"/>
              </a:solidFill>
            </a:endParaRPr>
          </a:p>
        </p:txBody>
      </p:sp>
      <p:grpSp>
        <p:nvGrpSpPr>
          <p:cNvPr id="9" name="Group 8" descr="example of steps taken at Light for the World Organisation">
            <a:extLst>
              <a:ext uri="{FF2B5EF4-FFF2-40B4-BE49-F238E27FC236}">
                <a16:creationId xmlns:a16="http://schemas.microsoft.com/office/drawing/2014/main" id="{1B597059-B5B7-8742-ADC4-E4B11E7119D4}"/>
              </a:ext>
            </a:extLst>
          </p:cNvPr>
          <p:cNvGrpSpPr/>
          <p:nvPr/>
        </p:nvGrpSpPr>
        <p:grpSpPr>
          <a:xfrm>
            <a:off x="7169994" y="471743"/>
            <a:ext cx="4683937" cy="3380750"/>
            <a:chOff x="7169994" y="471743"/>
            <a:chExt cx="4683937" cy="3380750"/>
          </a:xfrm>
        </p:grpSpPr>
        <p:pic>
          <p:nvPicPr>
            <p:cNvPr id="4" name="Picture 3">
              <a:extLst>
                <a:ext uri="{FF2B5EF4-FFF2-40B4-BE49-F238E27FC236}">
                  <a16:creationId xmlns:a16="http://schemas.microsoft.com/office/drawing/2014/main" id="{630CEAA5-158F-45EB-AF37-5E1645309A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8120" y="471743"/>
              <a:ext cx="2255811" cy="3082196"/>
            </a:xfrm>
            <a:prstGeom prst="rect">
              <a:avLst/>
            </a:prstGeom>
          </p:spPr>
        </p:pic>
        <p:pic>
          <p:nvPicPr>
            <p:cNvPr id="5" name="Picture 4">
              <a:extLst>
                <a:ext uri="{FF2B5EF4-FFF2-40B4-BE49-F238E27FC236}">
                  <a16:creationId xmlns:a16="http://schemas.microsoft.com/office/drawing/2014/main" id="{58E456CD-4354-499C-B7CB-F8B9FA258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9994" y="482588"/>
              <a:ext cx="2332321" cy="3369905"/>
            </a:xfrm>
            <a:prstGeom prst="rect">
              <a:avLst/>
            </a:prstGeom>
          </p:spPr>
        </p:pic>
      </p:grpSp>
      <p:grpSp>
        <p:nvGrpSpPr>
          <p:cNvPr id="36" name="Group 35" descr="Key learning from this case study"/>
          <p:cNvGrpSpPr/>
          <p:nvPr/>
        </p:nvGrpSpPr>
        <p:grpSpPr>
          <a:xfrm>
            <a:off x="6494015" y="2795740"/>
            <a:ext cx="5697985" cy="3999844"/>
            <a:chOff x="6161927" y="1223492"/>
            <a:chExt cx="5828304" cy="4872909"/>
          </a:xfrm>
        </p:grpSpPr>
        <p:sp>
          <p:nvSpPr>
            <p:cNvPr id="35" name="Rectangle 34"/>
            <p:cNvSpPr/>
            <p:nvPr/>
          </p:nvSpPr>
          <p:spPr>
            <a:xfrm>
              <a:off x="6161927" y="1223492"/>
              <a:ext cx="5828304" cy="4872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p:cNvGrpSpPr/>
            <p:nvPr/>
          </p:nvGrpSpPr>
          <p:grpSpPr>
            <a:xfrm>
              <a:off x="6363782" y="1452862"/>
              <a:ext cx="4954528" cy="4388924"/>
              <a:chOff x="2524529" y="2280062"/>
              <a:chExt cx="5051038" cy="4027754"/>
            </a:xfrm>
          </p:grpSpPr>
          <p:grpSp>
            <p:nvGrpSpPr>
              <p:cNvPr id="13" name="Group 12"/>
              <p:cNvGrpSpPr/>
              <p:nvPr/>
            </p:nvGrpSpPr>
            <p:grpSpPr>
              <a:xfrm>
                <a:off x="3056236" y="2280062"/>
                <a:ext cx="4519331" cy="4027754"/>
                <a:chOff x="3068161" y="1717035"/>
                <a:chExt cx="5894330" cy="4895591"/>
              </a:xfrm>
            </p:grpSpPr>
            <p:sp>
              <p:nvSpPr>
                <p:cNvPr id="15" name="Teardrop 1">
                  <a:extLst>
                    <a:ext uri="{FF2B5EF4-FFF2-40B4-BE49-F238E27FC236}">
                      <a16:creationId xmlns:a16="http://schemas.microsoft.com/office/drawing/2014/main" id="{F546B489-483B-495F-AF17-B78CC6BDEE36}"/>
                    </a:ext>
                  </a:extLst>
                </p:cNvPr>
                <p:cNvSpPr/>
                <p:nvPr/>
              </p:nvSpPr>
              <p:spPr>
                <a:xfrm rot="21068837" flipH="1">
                  <a:off x="6165206" y="4335987"/>
                  <a:ext cx="1511999" cy="1079999"/>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Teardrop 1">
                  <a:extLst>
                    <a:ext uri="{FF2B5EF4-FFF2-40B4-BE49-F238E27FC236}">
                      <a16:creationId xmlns:a16="http://schemas.microsoft.com/office/drawing/2014/main" id="{4C44A8E7-B475-4B2A-A01A-08930BA2C19B}"/>
                    </a:ext>
                  </a:extLst>
                </p:cNvPr>
                <p:cNvSpPr/>
                <p:nvPr/>
              </p:nvSpPr>
              <p:spPr>
                <a:xfrm rot="21068837" flipH="1">
                  <a:off x="7450492" y="3274805"/>
                  <a:ext cx="1511999" cy="1079999"/>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Teardrop 1">
                  <a:extLst>
                    <a:ext uri="{FF2B5EF4-FFF2-40B4-BE49-F238E27FC236}">
                      <a16:creationId xmlns:a16="http://schemas.microsoft.com/office/drawing/2014/main" id="{9C65A91A-6CD3-4BBF-B4DC-D2F58E6065CA}"/>
                    </a:ext>
                  </a:extLst>
                </p:cNvPr>
                <p:cNvSpPr/>
                <p:nvPr/>
              </p:nvSpPr>
              <p:spPr>
                <a:xfrm flipH="1">
                  <a:off x="3068161" y="4248231"/>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rgbClr val="96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Teardrop 1">
                  <a:extLst>
                    <a:ext uri="{FF2B5EF4-FFF2-40B4-BE49-F238E27FC236}">
                      <a16:creationId xmlns:a16="http://schemas.microsoft.com/office/drawing/2014/main" id="{31025177-81E7-4A53-9A27-BAF040D0703D}"/>
                    </a:ext>
                  </a:extLst>
                </p:cNvPr>
                <p:cNvSpPr/>
                <p:nvPr/>
              </p:nvSpPr>
              <p:spPr>
                <a:xfrm flipH="1">
                  <a:off x="4312602" y="3158549"/>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Teardrop 1">
                  <a:extLst>
                    <a:ext uri="{FF2B5EF4-FFF2-40B4-BE49-F238E27FC236}">
                      <a16:creationId xmlns:a16="http://schemas.microsoft.com/office/drawing/2014/main" id="{88EBB66D-9DC8-4FDD-BF16-43789D5925B1}"/>
                    </a:ext>
                  </a:extLst>
                </p:cNvPr>
                <p:cNvSpPr/>
                <p:nvPr/>
              </p:nvSpPr>
              <p:spPr>
                <a:xfrm flipH="1">
                  <a:off x="5608165" y="2114433"/>
                  <a:ext cx="1511999" cy="1079999"/>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Freeform 19">
                  <a:extLst>
                    <a:ext uri="{FF2B5EF4-FFF2-40B4-BE49-F238E27FC236}">
                      <a16:creationId xmlns:a16="http://schemas.microsoft.com/office/drawing/2014/main" id="{6BFAF6BF-3BE3-4C2D-AFE3-DA978A4E30BF}"/>
                    </a:ext>
                  </a:extLst>
                </p:cNvPr>
                <p:cNvSpPr/>
                <p:nvPr/>
              </p:nvSpPr>
              <p:spPr>
                <a:xfrm>
                  <a:off x="3981517" y="2184074"/>
                  <a:ext cx="3779997" cy="4428552"/>
                </a:xfrm>
                <a:custGeom>
                  <a:avLst/>
                  <a:gdLst>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09511 w 4966836"/>
                    <a:gd name="connsiteY3" fmla="*/ 281940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8988 w 4676238"/>
                    <a:gd name="connsiteY0" fmla="*/ 6829425 h 6829425"/>
                    <a:gd name="connsiteX1" fmla="*/ 561438 w 4676238"/>
                    <a:gd name="connsiteY1" fmla="*/ 5257800 h 6829425"/>
                    <a:gd name="connsiteX2" fmla="*/ 2075913 w 4676238"/>
                    <a:gd name="connsiteY2" fmla="*/ 3933825 h 6829425"/>
                    <a:gd name="connsiteX3" fmla="*/ 3552288 w 4676238"/>
                    <a:gd name="connsiteY3" fmla="*/ 2562225 h 6829425"/>
                    <a:gd name="connsiteX4" fmla="*/ 4676238 w 4676238"/>
                    <a:gd name="connsiteY4" fmla="*/ 0 h 6829425"/>
                    <a:gd name="connsiteX0" fmla="*/ 7744 w 4674994"/>
                    <a:gd name="connsiteY0" fmla="*/ 6829425 h 6829425"/>
                    <a:gd name="connsiteX1" fmla="*/ 560194 w 4674994"/>
                    <a:gd name="connsiteY1" fmla="*/ 5257800 h 6829425"/>
                    <a:gd name="connsiteX2" fmla="*/ 2074669 w 4674994"/>
                    <a:gd name="connsiteY2" fmla="*/ 3933825 h 6829425"/>
                    <a:gd name="connsiteX3" fmla="*/ 3551044 w 4674994"/>
                    <a:gd name="connsiteY3" fmla="*/ 2562225 h 6829425"/>
                    <a:gd name="connsiteX4" fmla="*/ 4674994 w 4674994"/>
                    <a:gd name="connsiteY4" fmla="*/ 0 h 6829425"/>
                    <a:gd name="connsiteX0" fmla="*/ 5269 w 4824919"/>
                    <a:gd name="connsiteY0" fmla="*/ 6848475 h 6848475"/>
                    <a:gd name="connsiteX1" fmla="*/ 710119 w 4824919"/>
                    <a:gd name="connsiteY1" fmla="*/ 5257800 h 6848475"/>
                    <a:gd name="connsiteX2" fmla="*/ 2224594 w 4824919"/>
                    <a:gd name="connsiteY2" fmla="*/ 3933825 h 6848475"/>
                    <a:gd name="connsiteX3" fmla="*/ 3700969 w 4824919"/>
                    <a:gd name="connsiteY3" fmla="*/ 2562225 h 6848475"/>
                    <a:gd name="connsiteX4" fmla="*/ 4824919 w 4824919"/>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3752850 w 6172200"/>
                    <a:gd name="connsiteY2" fmla="*/ 2609652 h 6857960"/>
                    <a:gd name="connsiteX3" fmla="*/ 6172200 w 6172200"/>
                    <a:gd name="connsiteY3" fmla="*/ 0 h 6857960"/>
                    <a:gd name="connsiteX0" fmla="*/ 0 w 6172200"/>
                    <a:gd name="connsiteY0" fmla="*/ 6857960 h 6857960"/>
                    <a:gd name="connsiteX1" fmla="*/ 781050 w 6172200"/>
                    <a:gd name="connsiteY1" fmla="*/ 5286335 h 6857960"/>
                    <a:gd name="connsiteX2" fmla="*/ 6172200 w 6172200"/>
                    <a:gd name="connsiteY2"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755249"/>
                    <a:gd name="connsiteY0" fmla="*/ 6348520 h 6348520"/>
                    <a:gd name="connsiteX1" fmla="*/ 5755249 w 5755249"/>
                    <a:gd name="connsiteY1" fmla="*/ 0 h 6348520"/>
                    <a:gd name="connsiteX0" fmla="*/ 0 w 5684194"/>
                    <a:gd name="connsiteY0" fmla="*/ 6130085 h 6130085"/>
                    <a:gd name="connsiteX1" fmla="*/ 5684194 w 5684194"/>
                    <a:gd name="connsiteY1" fmla="*/ 0 h 6130085"/>
                  </a:gdLst>
                  <a:ahLst/>
                  <a:cxnLst>
                    <a:cxn ang="0">
                      <a:pos x="connsiteX0" y="connsiteY0"/>
                    </a:cxn>
                    <a:cxn ang="0">
                      <a:pos x="connsiteX1" y="connsiteY1"/>
                    </a:cxn>
                  </a:cxnLst>
                  <a:rect l="l" t="t" r="r" b="b"/>
                  <a:pathLst>
                    <a:path w="5684194" h="6130085">
                      <a:moveTo>
                        <a:pt x="0" y="6130085"/>
                      </a:moveTo>
                      <a:cubicBezTo>
                        <a:pt x="2366425" y="2121069"/>
                        <a:pt x="4153604" y="3601206"/>
                        <a:pt x="5684194" y="0"/>
                      </a:cubicBezTo>
                    </a:path>
                  </a:pathLst>
                </a:custGeom>
                <a:ln w="889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1" name="TextBox 20">
                  <a:extLst>
                    <a:ext uri="{FF2B5EF4-FFF2-40B4-BE49-F238E27FC236}">
                      <a16:creationId xmlns:a16="http://schemas.microsoft.com/office/drawing/2014/main" id="{B9503DBD-52A3-4B22-A04B-2BC1B41BC68F}"/>
                    </a:ext>
                  </a:extLst>
                </p:cNvPr>
                <p:cNvSpPr txBox="1"/>
                <p:nvPr/>
              </p:nvSpPr>
              <p:spPr>
                <a:xfrm>
                  <a:off x="5679367" y="2313475"/>
                  <a:ext cx="1417711" cy="461665"/>
                </a:xfrm>
                <a:prstGeom prst="rect">
                  <a:avLst/>
                </a:prstGeom>
                <a:noFill/>
              </p:spPr>
              <p:txBody>
                <a:bodyPr wrap="square" rtlCol="0">
                  <a:spAutoFit/>
                </a:bodyPr>
                <a:lstStyle/>
                <a:p>
                  <a:pPr algn="ctr"/>
                  <a:r>
                    <a:rPr lang="en-US" altLang="ko-KR" sz="1200" b="1" dirty="0">
                      <a:cs typeface="Arial" pitchFamily="34" charset="0"/>
                    </a:rPr>
                    <a:t>Input from experts</a:t>
                  </a:r>
                  <a:endParaRPr lang="ko-KR" altLang="en-US" sz="1200" b="1" dirty="0">
                    <a:cs typeface="Arial" pitchFamily="34" charset="0"/>
                  </a:endParaRPr>
                </a:p>
              </p:txBody>
            </p:sp>
            <p:sp>
              <p:nvSpPr>
                <p:cNvPr id="22" name="Isosceles Triangle 21">
                  <a:extLst>
                    <a:ext uri="{FF2B5EF4-FFF2-40B4-BE49-F238E27FC236}">
                      <a16:creationId xmlns:a16="http://schemas.microsoft.com/office/drawing/2014/main" id="{70B5F57E-8C41-43A6-8FE7-1F67B568D7F0}"/>
                    </a:ext>
                  </a:extLst>
                </p:cNvPr>
                <p:cNvSpPr/>
                <p:nvPr/>
              </p:nvSpPr>
              <p:spPr>
                <a:xfrm rot="1371778">
                  <a:off x="7541955" y="1717035"/>
                  <a:ext cx="613288" cy="52869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TextBox 22">
                  <a:extLst>
                    <a:ext uri="{FF2B5EF4-FFF2-40B4-BE49-F238E27FC236}">
                      <a16:creationId xmlns:a16="http://schemas.microsoft.com/office/drawing/2014/main" id="{B9503DBD-52A3-4B22-A04B-2BC1B41BC68F}"/>
                    </a:ext>
                  </a:extLst>
                </p:cNvPr>
                <p:cNvSpPr txBox="1"/>
                <p:nvPr/>
              </p:nvSpPr>
              <p:spPr>
                <a:xfrm>
                  <a:off x="7630888" y="3447724"/>
                  <a:ext cx="1122880" cy="461665"/>
                </a:xfrm>
                <a:prstGeom prst="rect">
                  <a:avLst/>
                </a:prstGeom>
                <a:noFill/>
              </p:spPr>
              <p:txBody>
                <a:bodyPr wrap="square" rtlCol="0">
                  <a:spAutoFit/>
                </a:bodyPr>
                <a:lstStyle>
                  <a:defPPr>
                    <a:defRPr lang="en-US"/>
                  </a:defPPr>
                  <a:lvl1pPr algn="ctr">
                    <a:defRPr sz="1200" b="1">
                      <a:cs typeface="Arial" pitchFamily="34" charset="0"/>
                    </a:defRPr>
                  </a:lvl1pPr>
                </a:lstStyle>
                <a:p>
                  <a:r>
                    <a:rPr lang="en-US" altLang="ko-KR" dirty="0">
                      <a:solidFill>
                        <a:schemeClr val="bg1"/>
                      </a:solidFill>
                    </a:rPr>
                    <a:t>Setting targets</a:t>
                  </a:r>
                  <a:endParaRPr lang="ko-KR" altLang="en-US" dirty="0">
                    <a:solidFill>
                      <a:schemeClr val="bg1"/>
                    </a:solidFill>
                  </a:endParaRPr>
                </a:p>
              </p:txBody>
            </p:sp>
            <p:sp>
              <p:nvSpPr>
                <p:cNvPr id="24" name="TextBox 23">
                  <a:extLst>
                    <a:ext uri="{FF2B5EF4-FFF2-40B4-BE49-F238E27FC236}">
                      <a16:creationId xmlns:a16="http://schemas.microsoft.com/office/drawing/2014/main" id="{B9503DBD-52A3-4B22-A04B-2BC1B41BC68F}"/>
                    </a:ext>
                  </a:extLst>
                </p:cNvPr>
                <p:cNvSpPr txBox="1"/>
                <p:nvPr/>
              </p:nvSpPr>
              <p:spPr>
                <a:xfrm>
                  <a:off x="4347995" y="3252375"/>
                  <a:ext cx="1417711" cy="461665"/>
                </a:xfrm>
                <a:prstGeom prst="rect">
                  <a:avLst/>
                </a:prstGeom>
                <a:noFill/>
              </p:spPr>
              <p:txBody>
                <a:bodyPr wrap="square" rtlCol="0">
                  <a:spAutoFit/>
                </a:bodyPr>
                <a:lstStyle>
                  <a:defPPr>
                    <a:defRPr lang="en-US"/>
                  </a:defPPr>
                  <a:lvl1pPr algn="ctr">
                    <a:defRPr sz="1200" b="1">
                      <a:solidFill>
                        <a:schemeClr val="bg1"/>
                      </a:solidFill>
                      <a:cs typeface="Arial" pitchFamily="34" charset="0"/>
                    </a:defRPr>
                  </a:lvl1pPr>
                </a:lstStyle>
                <a:p>
                  <a:r>
                    <a:rPr lang="en-US" altLang="ko-KR" dirty="0"/>
                    <a:t>Implement step by step</a:t>
                  </a:r>
                  <a:endParaRPr lang="ko-KR" altLang="en-US" dirty="0"/>
                </a:p>
              </p:txBody>
            </p:sp>
            <p:sp>
              <p:nvSpPr>
                <p:cNvPr id="25" name="TextBox 24">
                  <a:extLst>
                    <a:ext uri="{FF2B5EF4-FFF2-40B4-BE49-F238E27FC236}">
                      <a16:creationId xmlns:a16="http://schemas.microsoft.com/office/drawing/2014/main" id="{B9503DBD-52A3-4B22-A04B-2BC1B41BC68F}"/>
                    </a:ext>
                  </a:extLst>
                </p:cNvPr>
                <p:cNvSpPr txBox="1"/>
                <p:nvPr/>
              </p:nvSpPr>
              <p:spPr>
                <a:xfrm>
                  <a:off x="6212348" y="4388281"/>
                  <a:ext cx="1417712" cy="461665"/>
                </a:xfrm>
                <a:prstGeom prst="rect">
                  <a:avLst/>
                </a:prstGeom>
                <a:noFill/>
              </p:spPr>
              <p:txBody>
                <a:bodyPr wrap="square" rtlCol="0">
                  <a:spAutoFit/>
                </a:bodyPr>
                <a:lstStyle>
                  <a:defPPr>
                    <a:defRPr lang="en-US"/>
                  </a:defPPr>
                  <a:lvl1pPr algn="ctr">
                    <a:defRPr sz="1200" b="1">
                      <a:solidFill>
                        <a:schemeClr val="bg1"/>
                      </a:solidFill>
                      <a:cs typeface="Arial" pitchFamily="34" charset="0"/>
                    </a:defRPr>
                  </a:lvl1pPr>
                </a:lstStyle>
                <a:p>
                  <a:r>
                    <a:rPr lang="en-US" altLang="ko-KR" dirty="0"/>
                    <a:t>Get buy-in from colleagues</a:t>
                  </a:r>
                  <a:endParaRPr lang="ko-KR" altLang="en-US" dirty="0"/>
                </a:p>
              </p:txBody>
            </p:sp>
            <p:sp>
              <p:nvSpPr>
                <p:cNvPr id="26" name="Teardrop 1">
                  <a:extLst>
                    <a:ext uri="{FF2B5EF4-FFF2-40B4-BE49-F238E27FC236}">
                      <a16:creationId xmlns:a16="http://schemas.microsoft.com/office/drawing/2014/main" id="{F546B489-483B-495F-AF17-B78CC6BDEE36}"/>
                    </a:ext>
                  </a:extLst>
                </p:cNvPr>
                <p:cNvSpPr/>
                <p:nvPr/>
              </p:nvSpPr>
              <p:spPr>
                <a:xfrm rot="21068837" flipH="1">
                  <a:off x="4925411" y="5529836"/>
                  <a:ext cx="1511999" cy="1079999"/>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a16="http://schemas.microsoft.com/office/drawing/2014/main" id="{B9503DBD-52A3-4B22-A04B-2BC1B41BC68F}"/>
                    </a:ext>
                  </a:extLst>
                </p:cNvPr>
                <p:cNvSpPr txBox="1"/>
                <p:nvPr/>
              </p:nvSpPr>
              <p:spPr>
                <a:xfrm>
                  <a:off x="4970510" y="5771907"/>
                  <a:ext cx="1417712" cy="277000"/>
                </a:xfrm>
                <a:prstGeom prst="rect">
                  <a:avLst/>
                </a:prstGeom>
                <a:noFill/>
              </p:spPr>
              <p:txBody>
                <a:bodyPr wrap="square" rtlCol="0">
                  <a:spAutoFit/>
                </a:bodyPr>
                <a:lstStyle>
                  <a:defPPr>
                    <a:defRPr lang="en-US"/>
                  </a:defPPr>
                  <a:lvl1pPr algn="ctr">
                    <a:defRPr sz="1200" b="1">
                      <a:solidFill>
                        <a:schemeClr val="bg1"/>
                      </a:solidFill>
                      <a:cs typeface="Arial" pitchFamily="34" charset="0"/>
                    </a:defRPr>
                  </a:lvl1pPr>
                </a:lstStyle>
                <a:p>
                  <a:r>
                    <a:rPr lang="en-US" altLang="ko-KR" dirty="0"/>
                    <a:t>‘Burn for it’</a:t>
                  </a:r>
                  <a:endParaRPr lang="ko-KR" altLang="en-US" dirty="0"/>
                </a:p>
              </p:txBody>
            </p:sp>
            <p:sp>
              <p:nvSpPr>
                <p:cNvPr id="28" name="TextBox 27">
                  <a:extLst>
                    <a:ext uri="{FF2B5EF4-FFF2-40B4-BE49-F238E27FC236}">
                      <a16:creationId xmlns:a16="http://schemas.microsoft.com/office/drawing/2014/main" id="{B9503DBD-52A3-4B22-A04B-2BC1B41BC68F}"/>
                    </a:ext>
                  </a:extLst>
                </p:cNvPr>
                <p:cNvSpPr txBox="1"/>
                <p:nvPr/>
              </p:nvSpPr>
              <p:spPr>
                <a:xfrm>
                  <a:off x="3122258" y="4433342"/>
                  <a:ext cx="1417712" cy="277000"/>
                </a:xfrm>
                <a:prstGeom prst="rect">
                  <a:avLst/>
                </a:prstGeom>
                <a:noFill/>
              </p:spPr>
              <p:txBody>
                <a:bodyPr wrap="square" rtlCol="0">
                  <a:spAutoFit/>
                </a:bodyPr>
                <a:lstStyle>
                  <a:defPPr>
                    <a:defRPr lang="en-US"/>
                  </a:defPPr>
                  <a:lvl1pPr algn="ctr">
                    <a:defRPr sz="1200" b="1">
                      <a:solidFill>
                        <a:schemeClr val="bg1"/>
                      </a:solidFill>
                      <a:cs typeface="Arial" pitchFamily="34" charset="0"/>
                    </a:defRPr>
                  </a:lvl1pPr>
                </a:lstStyle>
                <a:p>
                  <a:r>
                    <a:rPr lang="en-US" altLang="ko-KR" dirty="0"/>
                    <a:t>Committed CEO</a:t>
                  </a:r>
                  <a:endParaRPr lang="ko-KR" altLang="en-US" dirty="0"/>
                </a:p>
              </p:txBody>
            </p:sp>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9224" y="3354463"/>
                  <a:ext cx="457705" cy="457705"/>
                </a:xfrm>
                <a:prstGeom prst="rect">
                  <a:avLst/>
                </a:prstGeom>
              </p:spPr>
            </p:pic>
            <p:sp>
              <p:nvSpPr>
                <p:cNvPr id="30" name="Teardrop 1">
                  <a:extLst>
                    <a:ext uri="{FF2B5EF4-FFF2-40B4-BE49-F238E27FC236}">
                      <a16:creationId xmlns:a16="http://schemas.microsoft.com/office/drawing/2014/main" id="{45BBC696-75E7-44AB-A411-9B80C52FFE5A}"/>
                    </a:ext>
                  </a:extLst>
                </p:cNvPr>
                <p:cNvSpPr/>
                <p:nvPr/>
              </p:nvSpPr>
              <p:spPr>
                <a:xfrm rot="18805991">
                  <a:off x="6920796" y="3566315"/>
                  <a:ext cx="559338" cy="53219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1" name="Oval 21">
                  <a:extLst>
                    <a:ext uri="{FF2B5EF4-FFF2-40B4-BE49-F238E27FC236}">
                      <a16:creationId xmlns:a16="http://schemas.microsoft.com/office/drawing/2014/main" id="{B92F2676-D90E-40BF-8AC5-C623D6EC5932}"/>
                    </a:ext>
                  </a:extLst>
                </p:cNvPr>
                <p:cNvSpPr>
                  <a:spLocks noChangeAspect="1"/>
                </p:cNvSpPr>
                <p:nvPr/>
              </p:nvSpPr>
              <p:spPr>
                <a:xfrm>
                  <a:off x="4846597" y="4279837"/>
                  <a:ext cx="441146" cy="39834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2" name="Picture 31"/>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5493517" y="4758217"/>
                  <a:ext cx="550317" cy="453864"/>
                </a:xfrm>
                <a:prstGeom prst="rect">
                  <a:avLst/>
                </a:prstGeom>
              </p:spPr>
            </p:pic>
            <p:pic>
              <p:nvPicPr>
                <p:cNvPr id="33" name="Picture 32"/>
                <p:cNvPicPr>
                  <a:picLocks noChangeAspect="1"/>
                </p:cNvPicPr>
                <p:nvPr/>
              </p:nvPicPr>
              <p:blipFill rotWithShape="1">
                <a:blip r:embed="rId8" cstate="screen">
                  <a:extLst>
                    <a:ext uri="{28A0092B-C50C-407E-A947-70E740481C1C}">
                      <a14:useLocalDpi xmlns:a14="http://schemas.microsoft.com/office/drawing/2010/main"/>
                    </a:ext>
                  </a:extLst>
                </a:blip>
                <a:srcRect l="30121" t="1961" r="29983" b="2258"/>
                <a:stretch/>
              </p:blipFill>
              <p:spPr>
                <a:xfrm>
                  <a:off x="3956155" y="5393922"/>
                  <a:ext cx="397742" cy="464004"/>
                </a:xfrm>
                <a:prstGeom prst="rect">
                  <a:avLst/>
                </a:prstGeom>
              </p:spPr>
            </p:pic>
            <p:sp>
              <p:nvSpPr>
                <p:cNvPr id="34" name="Freeform 20">
                  <a:extLst>
                    <a:ext uri="{FF2B5EF4-FFF2-40B4-BE49-F238E27FC236}">
                      <a16:creationId xmlns:a16="http://schemas.microsoft.com/office/drawing/2014/main" id="{E674EC10-6DF4-4D79-8C68-8E0E302F4814}"/>
                    </a:ext>
                  </a:extLst>
                </p:cNvPr>
                <p:cNvSpPr/>
                <p:nvPr/>
              </p:nvSpPr>
              <p:spPr>
                <a:xfrm>
                  <a:off x="4491446" y="5915334"/>
                  <a:ext cx="330821" cy="386638"/>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4" name="TextBox 13"/>
              <p:cNvSpPr txBox="1"/>
              <p:nvPr/>
            </p:nvSpPr>
            <p:spPr>
              <a:xfrm>
                <a:off x="2524529" y="2341143"/>
                <a:ext cx="1671514" cy="646332"/>
              </a:xfrm>
              <a:prstGeom prst="rect">
                <a:avLst/>
              </a:prstGeom>
              <a:noFill/>
            </p:spPr>
            <p:txBody>
              <a:bodyPr wrap="square" rtlCol="0">
                <a:spAutoFit/>
              </a:bodyPr>
              <a:lstStyle/>
              <a:p>
                <a:pPr algn="ctr"/>
                <a:r>
                  <a:rPr lang="en-IN" b="1" dirty="0">
                    <a:solidFill>
                      <a:schemeClr val="accent5"/>
                    </a:solidFill>
                  </a:rPr>
                  <a:t>Key learnings</a:t>
                </a:r>
              </a:p>
            </p:txBody>
          </p:sp>
        </p:grpSp>
      </p:grpSp>
      <p:sp>
        <p:nvSpPr>
          <p:cNvPr id="3" name="Content Placeholder 2"/>
          <p:cNvSpPr>
            <a:spLocks noGrp="1"/>
          </p:cNvSpPr>
          <p:nvPr>
            <p:ph idx="1"/>
          </p:nvPr>
        </p:nvSpPr>
        <p:spPr>
          <a:xfrm>
            <a:off x="508113" y="1283645"/>
            <a:ext cx="5941907" cy="4714414"/>
          </a:xfrm>
        </p:spPr>
        <p:txBody>
          <a:bodyPr>
            <a:noAutofit/>
          </a:bodyPr>
          <a:lstStyle/>
          <a:p>
            <a:pPr>
              <a:spcBef>
                <a:spcPts val="1200"/>
              </a:spcBef>
              <a:spcAft>
                <a:spcPts val="1200"/>
              </a:spcAft>
            </a:pPr>
            <a:r>
              <a:rPr lang="en-AU" b="1" dirty="0"/>
              <a:t>Issue:</a:t>
            </a:r>
            <a:r>
              <a:rPr lang="en-AU" dirty="0"/>
              <a:t> </a:t>
            </a:r>
            <a:r>
              <a:rPr lang="en-AU" b="0" dirty="0"/>
              <a:t>Organisational recognition of climate emergency</a:t>
            </a:r>
          </a:p>
          <a:p>
            <a:pPr>
              <a:spcBef>
                <a:spcPts val="1200"/>
              </a:spcBef>
              <a:spcAft>
                <a:spcPts val="1200"/>
              </a:spcAft>
            </a:pPr>
            <a:r>
              <a:rPr lang="en-AU" b="1" dirty="0"/>
              <a:t>Action:</a:t>
            </a:r>
            <a:r>
              <a:rPr lang="en-AU" dirty="0"/>
              <a:t> </a:t>
            </a:r>
            <a:r>
              <a:rPr lang="en-AU" b="0" dirty="0"/>
              <a:t>Organisation wide steps:</a:t>
            </a:r>
          </a:p>
          <a:p>
            <a:pPr marL="742950" lvl="2" indent="-285750">
              <a:buFontTx/>
              <a:buChar char="-"/>
            </a:pPr>
            <a:r>
              <a:rPr lang="en-AU" sz="2400" dirty="0"/>
              <a:t>Environmental impact assessment at project sites</a:t>
            </a:r>
          </a:p>
          <a:p>
            <a:pPr marL="742950" lvl="2" indent="-285750">
              <a:buFontTx/>
              <a:buChar char="-"/>
            </a:pPr>
            <a:r>
              <a:rPr lang="en-AU" sz="2400" b="0" dirty="0"/>
              <a:t>Action plan developed</a:t>
            </a:r>
            <a:r>
              <a:rPr lang="en-AU" sz="2400" dirty="0"/>
              <a:t> (short and long term)</a:t>
            </a:r>
            <a:endParaRPr lang="en-AU" sz="2400" b="0" dirty="0"/>
          </a:p>
          <a:p>
            <a:pPr marL="742950" lvl="2" indent="-285750">
              <a:buFontTx/>
              <a:buChar char="-"/>
            </a:pPr>
            <a:r>
              <a:rPr lang="en-AU" sz="2400" b="0" dirty="0"/>
              <a:t>Implementation of Environment Policy</a:t>
            </a:r>
          </a:p>
          <a:p>
            <a:pPr marL="742950" lvl="2" indent="-285750">
              <a:buFontTx/>
              <a:buChar char="-"/>
            </a:pPr>
            <a:r>
              <a:rPr lang="en-AU" sz="2400" dirty="0"/>
              <a:t>Internal working group</a:t>
            </a:r>
          </a:p>
          <a:p>
            <a:pPr marL="742950" lvl="2" indent="-285750">
              <a:buFontTx/>
              <a:buChar char="-"/>
            </a:pPr>
            <a:r>
              <a:rPr lang="en-AU" sz="2400" b="0" dirty="0"/>
              <a:t>Publication of brief on ‘Climate Change and Disability’</a:t>
            </a:r>
          </a:p>
          <a:p>
            <a:pPr marL="457200" lvl="1" indent="0">
              <a:buNone/>
            </a:pPr>
            <a:endParaRPr lang="en-IN" sz="2800" dirty="0"/>
          </a:p>
        </p:txBody>
      </p:sp>
      <p:sp>
        <p:nvSpPr>
          <p:cNvPr id="2" name="Title 1"/>
          <p:cNvSpPr>
            <a:spLocks noGrp="1"/>
          </p:cNvSpPr>
          <p:nvPr>
            <p:ph type="title"/>
          </p:nvPr>
        </p:nvSpPr>
        <p:spPr>
          <a:xfrm>
            <a:off x="589962" y="34399"/>
            <a:ext cx="10515600" cy="1325563"/>
          </a:xfrm>
        </p:spPr>
        <p:txBody>
          <a:bodyPr/>
          <a:lstStyle/>
          <a:p>
            <a:r>
              <a:rPr lang="en-AU" dirty="0"/>
              <a:t>Case Study 1: KAA 1 - Lead</a:t>
            </a:r>
            <a:endParaRPr lang="en-IN" dirty="0"/>
          </a:p>
        </p:txBody>
      </p:sp>
    </p:spTree>
    <p:extLst>
      <p:ext uri="{BB962C8B-B14F-4D97-AF65-F5344CB8AC3E}">
        <p14:creationId xmlns:p14="http://schemas.microsoft.com/office/powerpoint/2010/main" val="273075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30F186-6DED-174B-8611-4431FCC8AB1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22</a:t>
            </a:fld>
            <a:endParaRPr lang="en-IN" dirty="0">
              <a:solidFill>
                <a:srgbClr val="004A81"/>
              </a:solidFill>
            </a:endParaRPr>
          </a:p>
        </p:txBody>
      </p:sp>
      <p:sp>
        <p:nvSpPr>
          <p:cNvPr id="15" name="Content Placeholder 2">
            <a:extLst>
              <a:ext uri="{FF2B5EF4-FFF2-40B4-BE49-F238E27FC236}">
                <a16:creationId xmlns:a16="http://schemas.microsoft.com/office/drawing/2014/main" id="{2A42D424-0442-4913-B013-3CCD4BE3E3FA}"/>
              </a:ext>
            </a:extLst>
          </p:cNvPr>
          <p:cNvSpPr txBox="1">
            <a:spLocks/>
          </p:cNvSpPr>
          <p:nvPr/>
        </p:nvSpPr>
        <p:spPr>
          <a:xfrm>
            <a:off x="7357175" y="4925501"/>
            <a:ext cx="4281279" cy="25364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algn="r"/>
            <a:r>
              <a:rPr lang="en-AU" sz="1000" b="0" dirty="0">
                <a:solidFill>
                  <a:srgbClr val="004A81"/>
                </a:solidFill>
              </a:rPr>
              <a:t>Colour coded waste bins at Aravind Eye Hospital, Pondicherry, India</a:t>
            </a:r>
            <a:endParaRPr lang="en-AU" sz="1400" dirty="0">
              <a:solidFill>
                <a:srgbClr val="004A81"/>
              </a:solidFill>
            </a:endParaRPr>
          </a:p>
        </p:txBody>
      </p:sp>
      <p:pic>
        <p:nvPicPr>
          <p:cNvPr id="11" name="Picture 10" descr="Photo showing Colour coded waste bins at Aravind Eye Hospital, Pondicherry, India&#10;">
            <a:extLst>
              <a:ext uri="{FF2B5EF4-FFF2-40B4-BE49-F238E27FC236}">
                <a16:creationId xmlns:a16="http://schemas.microsoft.com/office/drawing/2014/main" id="{324219F0-46F8-4C8A-84F1-87ED52DFD1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30192" y="2524507"/>
            <a:ext cx="4608262" cy="234931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843148" y="1676288"/>
            <a:ext cx="5706639" cy="4325394"/>
          </a:xfrm>
        </p:spPr>
        <p:txBody>
          <a:bodyPr>
            <a:normAutofit/>
          </a:bodyPr>
          <a:lstStyle/>
          <a:p>
            <a:r>
              <a:rPr lang="en-AU" dirty="0"/>
              <a:t>Issue: Operation theatre waste</a:t>
            </a:r>
          </a:p>
          <a:p>
            <a:r>
              <a:rPr lang="en-AU" dirty="0"/>
              <a:t>Action: </a:t>
            </a:r>
          </a:p>
          <a:p>
            <a:pPr marL="800100" lvl="1" indent="-342900">
              <a:buFontTx/>
              <a:buChar char="-"/>
            </a:pPr>
            <a:r>
              <a:rPr lang="en-AU" dirty="0"/>
              <a:t>Colour coded biohazard waste bins placed</a:t>
            </a:r>
          </a:p>
          <a:p>
            <a:pPr marL="800100" lvl="1" indent="-342900">
              <a:buFontTx/>
              <a:buChar char="-"/>
            </a:pPr>
            <a:r>
              <a:rPr lang="en-AU" dirty="0"/>
              <a:t>Separate colour coded bins for recyclable waste installed</a:t>
            </a:r>
          </a:p>
          <a:p>
            <a:pPr marL="800100" lvl="1" indent="-342900">
              <a:buFontTx/>
              <a:buChar char="-"/>
            </a:pPr>
            <a:r>
              <a:rPr lang="en-AU" dirty="0"/>
              <a:t>Waste sent to waste storage room</a:t>
            </a:r>
          </a:p>
          <a:p>
            <a:pPr marL="800100" lvl="1" indent="-342900">
              <a:buFontTx/>
              <a:buChar char="-"/>
            </a:pPr>
            <a:r>
              <a:rPr lang="en-AU" dirty="0"/>
              <a:t>Waste processed appropriately (</a:t>
            </a:r>
            <a:r>
              <a:rPr lang="en-AU" dirty="0" err="1"/>
              <a:t>eg</a:t>
            </a:r>
            <a:r>
              <a:rPr lang="en-AU" dirty="0"/>
              <a:t> weekly recycling is collected)</a:t>
            </a:r>
          </a:p>
        </p:txBody>
      </p:sp>
      <p:sp>
        <p:nvSpPr>
          <p:cNvPr id="2" name="Title 1"/>
          <p:cNvSpPr>
            <a:spLocks noGrp="1"/>
          </p:cNvSpPr>
          <p:nvPr>
            <p:ph type="title"/>
          </p:nvPr>
        </p:nvSpPr>
        <p:spPr>
          <a:xfrm>
            <a:off x="843148" y="223507"/>
            <a:ext cx="10795306" cy="1260765"/>
          </a:xfrm>
        </p:spPr>
        <p:txBody>
          <a:bodyPr vert="horz" lIns="91440" tIns="45720" rIns="91440" bIns="45720" rtlCol="0" anchor="ctr">
            <a:normAutofit fontScale="90000"/>
          </a:bodyPr>
          <a:lstStyle/>
          <a:p>
            <a:r>
              <a:rPr lang="en-US" dirty="0"/>
              <a:t>Case Study 2: KAA 6 - Reduce and safely dispose of waste</a:t>
            </a:r>
            <a:endParaRPr lang="en-IN" dirty="0"/>
          </a:p>
        </p:txBody>
      </p:sp>
    </p:spTree>
    <p:extLst>
      <p:ext uri="{BB962C8B-B14F-4D97-AF65-F5344CB8AC3E}">
        <p14:creationId xmlns:p14="http://schemas.microsoft.com/office/powerpoint/2010/main" val="27569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7217830A-D899-FC43-A51D-20605DDECAF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23</a:t>
            </a:fld>
            <a:endParaRPr lang="en-IN" dirty="0">
              <a:solidFill>
                <a:srgbClr val="004A81"/>
              </a:solidFill>
            </a:endParaRPr>
          </a:p>
        </p:txBody>
      </p:sp>
      <p:grpSp>
        <p:nvGrpSpPr>
          <p:cNvPr id="5" name="Group 4" descr="Photo of examples showing office practices and established working group in difference eye health organisations">
            <a:extLst>
              <a:ext uri="{FF2B5EF4-FFF2-40B4-BE49-F238E27FC236}">
                <a16:creationId xmlns:a16="http://schemas.microsoft.com/office/drawing/2014/main" id="{2912F7E8-BBCE-4E42-A53C-0BF9D027A1CE}"/>
              </a:ext>
            </a:extLst>
          </p:cNvPr>
          <p:cNvGrpSpPr/>
          <p:nvPr/>
        </p:nvGrpSpPr>
        <p:grpSpPr>
          <a:xfrm>
            <a:off x="6231292" y="2261551"/>
            <a:ext cx="5739035" cy="3892511"/>
            <a:chOff x="6231292" y="2261551"/>
            <a:chExt cx="5739035" cy="3892511"/>
          </a:xfrm>
        </p:grpSpPr>
        <p:pic>
          <p:nvPicPr>
            <p:cNvPr id="6" name="Picture 6" descr="Graphical user interface, application&#10;&#10;Description automatically generated">
              <a:extLst>
                <a:ext uri="{FF2B5EF4-FFF2-40B4-BE49-F238E27FC236}">
                  <a16:creationId xmlns:a16="http://schemas.microsoft.com/office/drawing/2014/main" id="{48913A85-4E87-4700-937C-F908B5691EAE}"/>
                </a:ext>
              </a:extLst>
            </p:cNvPr>
            <p:cNvPicPr>
              <a:picLocks noChangeAspect="1"/>
            </p:cNvPicPr>
            <p:nvPr/>
          </p:nvPicPr>
          <p:blipFill>
            <a:blip r:embed="rId4"/>
            <a:stretch>
              <a:fillRect/>
            </a:stretch>
          </p:blipFill>
          <p:spPr>
            <a:xfrm>
              <a:off x="8908472" y="3114633"/>
              <a:ext cx="3061855" cy="3039429"/>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7FE32569-8281-413A-84F8-603ACCA682D9}"/>
                </a:ext>
              </a:extLst>
            </p:cNvPr>
            <p:cNvPicPr>
              <a:picLocks noChangeAspect="1"/>
            </p:cNvPicPr>
            <p:nvPr/>
          </p:nvPicPr>
          <p:blipFill rotWithShape="1">
            <a:blip r:embed="rId5"/>
            <a:srcRect l="8229" r="6218" b="-935"/>
            <a:stretch/>
          </p:blipFill>
          <p:spPr>
            <a:xfrm>
              <a:off x="6231292" y="2261551"/>
              <a:ext cx="4587109" cy="1503693"/>
            </a:xfrm>
            <a:prstGeom prst="rect">
              <a:avLst/>
            </a:prstGeom>
          </p:spPr>
        </p:pic>
      </p:grpSp>
      <p:sp>
        <p:nvSpPr>
          <p:cNvPr id="3" name="Content Placeholder 2"/>
          <p:cNvSpPr>
            <a:spLocks noGrp="1"/>
          </p:cNvSpPr>
          <p:nvPr>
            <p:ph idx="1"/>
          </p:nvPr>
        </p:nvSpPr>
        <p:spPr>
          <a:xfrm>
            <a:off x="681755" y="1909005"/>
            <a:ext cx="5855523" cy="4087543"/>
          </a:xfrm>
        </p:spPr>
        <p:txBody>
          <a:bodyPr vert="horz" lIns="91440" tIns="45720" rIns="91440" bIns="45720" rtlCol="0" anchor="t">
            <a:normAutofit lnSpcReduction="10000"/>
          </a:bodyPr>
          <a:lstStyle/>
          <a:p>
            <a:r>
              <a:rPr lang="en-AU" dirty="0"/>
              <a:t>Issue: Building staff awareness on environmental sustainability and actions</a:t>
            </a:r>
          </a:p>
          <a:p>
            <a:r>
              <a:rPr lang="en-AU" dirty="0"/>
              <a:t>Action:</a:t>
            </a:r>
          </a:p>
          <a:p>
            <a:pPr lvl="1">
              <a:buFontTx/>
              <a:buChar char="-"/>
            </a:pPr>
            <a:r>
              <a:rPr lang="en-AU" dirty="0"/>
              <a:t>Established Sustainability Working Group</a:t>
            </a:r>
          </a:p>
          <a:p>
            <a:pPr lvl="1">
              <a:buFontTx/>
              <a:buChar char="-"/>
            </a:pPr>
            <a:r>
              <a:rPr lang="en-AU" dirty="0">
                <a:cs typeface="Calibri"/>
              </a:rPr>
              <a:t>Developed 'green office guides’</a:t>
            </a:r>
          </a:p>
          <a:p>
            <a:pPr lvl="1">
              <a:buFontTx/>
              <a:buChar char="-"/>
            </a:pPr>
            <a:r>
              <a:rPr lang="en-AU" dirty="0">
                <a:cs typeface="Calibri"/>
              </a:rPr>
              <a:t>Developed policy and procedures for sustainability, e.g. in procurement</a:t>
            </a:r>
          </a:p>
          <a:p>
            <a:pPr lvl="1">
              <a:buFontTx/>
              <a:buChar char="-"/>
            </a:pPr>
            <a:r>
              <a:rPr lang="en-AU" dirty="0">
                <a:cs typeface="Calibri"/>
              </a:rPr>
              <a:t>Internal blogs and knowledge sharing events</a:t>
            </a:r>
          </a:p>
        </p:txBody>
      </p:sp>
      <p:sp>
        <p:nvSpPr>
          <p:cNvPr id="2" name="Title 1"/>
          <p:cNvSpPr>
            <a:spLocks noGrp="1"/>
          </p:cNvSpPr>
          <p:nvPr>
            <p:ph type="title"/>
          </p:nvPr>
        </p:nvSpPr>
        <p:spPr>
          <a:xfrm>
            <a:off x="694263" y="148789"/>
            <a:ext cx="11062307" cy="1601624"/>
          </a:xfrm>
        </p:spPr>
        <p:txBody>
          <a:bodyPr vert="horz" lIns="91440" tIns="45720" rIns="91440" bIns="45720" rtlCol="0" anchor="ctr">
            <a:noAutofit/>
          </a:bodyPr>
          <a:lstStyle/>
          <a:p>
            <a:r>
              <a:rPr lang="en-US" sz="4000" dirty="0"/>
              <a:t>Case Study 3: KAA 9 Embed environmental sustainability in education</a:t>
            </a:r>
            <a:endParaRPr lang="en-IN" sz="4000" dirty="0"/>
          </a:p>
        </p:txBody>
      </p:sp>
    </p:spTree>
    <p:extLst>
      <p:ext uri="{BB962C8B-B14F-4D97-AF65-F5344CB8AC3E}">
        <p14:creationId xmlns:p14="http://schemas.microsoft.com/office/powerpoint/2010/main" val="185899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30" name="Picture 29">
            <a:extLst>
              <a:ext uri="{FF2B5EF4-FFF2-40B4-BE49-F238E27FC236}">
                <a16:creationId xmlns:a16="http://schemas.microsoft.com/office/drawing/2014/main" id="{ED1B26BD-7A70-E845-B0EE-9E8F6746770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24</a:t>
            </a:fld>
            <a:endParaRPr lang="en-IN" dirty="0">
              <a:solidFill>
                <a:srgbClr val="004A81"/>
              </a:solidFill>
            </a:endParaRPr>
          </a:p>
        </p:txBody>
      </p:sp>
      <p:grpSp>
        <p:nvGrpSpPr>
          <p:cNvPr id="9" name="Group 8">
            <a:extLst>
              <a:ext uri="{FF2B5EF4-FFF2-40B4-BE49-F238E27FC236}">
                <a16:creationId xmlns:a16="http://schemas.microsoft.com/office/drawing/2014/main" id="{0C5E3CCF-0E27-1E4A-9EDE-54879095F003}"/>
              </a:ext>
              <a:ext uri="{C183D7F6-B498-43B3-948B-1728B52AA6E4}">
                <adec:decorative xmlns:adec="http://schemas.microsoft.com/office/drawing/2017/decorative" val="1"/>
              </a:ext>
            </a:extLst>
          </p:cNvPr>
          <p:cNvGrpSpPr/>
          <p:nvPr/>
        </p:nvGrpSpPr>
        <p:grpSpPr>
          <a:xfrm>
            <a:off x="1461228" y="1351344"/>
            <a:ext cx="9215114" cy="2622901"/>
            <a:chOff x="1461228" y="1351344"/>
            <a:chExt cx="9215114" cy="2622901"/>
          </a:xfrm>
        </p:grpSpPr>
        <p:sp>
          <p:nvSpPr>
            <p:cNvPr id="11" name="Oval 8">
              <a:extLst>
                <a:ext uri="{FF2B5EF4-FFF2-40B4-BE49-F238E27FC236}">
                  <a16:creationId xmlns:a16="http://schemas.microsoft.com/office/drawing/2014/main" id="{766701B1-8217-4CF4-8A36-2CC937D84F8C}"/>
                </a:ext>
                <a:ext uri="{C183D7F6-B498-43B3-948B-1728B52AA6E4}">
                  <adec:decorative xmlns:adec="http://schemas.microsoft.com/office/drawing/2017/decorative" val="1"/>
                </a:ext>
              </a:extLst>
            </p:cNvPr>
            <p:cNvSpPr/>
            <p:nvPr/>
          </p:nvSpPr>
          <p:spPr>
            <a:xfrm>
              <a:off x="10014528" y="3312433"/>
              <a:ext cx="661814" cy="661812"/>
            </a:xfrm>
            <a:prstGeom prst="ellipse">
              <a:avLst/>
            </a:prstGeom>
            <a:solidFill>
              <a:schemeClr val="accent4">
                <a:lumMod val="60000"/>
                <a:lumOff val="4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5" name="Oval 7">
              <a:extLst>
                <a:ext uri="{FF2B5EF4-FFF2-40B4-BE49-F238E27FC236}">
                  <a16:creationId xmlns:a16="http://schemas.microsoft.com/office/drawing/2014/main" id="{FF0FF30E-AC79-4BA2-9396-3D503452EDD2}"/>
                </a:ext>
                <a:ext uri="{C183D7F6-B498-43B3-948B-1728B52AA6E4}">
                  <adec:decorative xmlns:adec="http://schemas.microsoft.com/office/drawing/2017/decorative" val="1"/>
                </a:ext>
              </a:extLst>
            </p:cNvPr>
            <p:cNvSpPr/>
            <p:nvPr/>
          </p:nvSpPr>
          <p:spPr>
            <a:xfrm>
              <a:off x="7993877" y="3312433"/>
              <a:ext cx="661814" cy="661812"/>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19" name="Oval 5">
              <a:extLst>
                <a:ext uri="{FF2B5EF4-FFF2-40B4-BE49-F238E27FC236}">
                  <a16:creationId xmlns:a16="http://schemas.microsoft.com/office/drawing/2014/main" id="{FFF15CF1-4AE1-4ED1-B75B-3B7F065E0AC6}"/>
                </a:ext>
                <a:ext uri="{C183D7F6-B498-43B3-948B-1728B52AA6E4}">
                  <adec:decorative xmlns:adec="http://schemas.microsoft.com/office/drawing/2017/decorative" val="1"/>
                </a:ext>
              </a:extLst>
            </p:cNvPr>
            <p:cNvSpPr/>
            <p:nvPr/>
          </p:nvSpPr>
          <p:spPr>
            <a:xfrm>
              <a:off x="3263883" y="3300640"/>
              <a:ext cx="661814" cy="661812"/>
            </a:xfrm>
            <a:prstGeom prst="ellipse">
              <a:avLst/>
            </a:prstGeom>
            <a:solidFill>
              <a:schemeClr val="accent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39" name="Oval 6">
              <a:extLst>
                <a:ext uri="{FF2B5EF4-FFF2-40B4-BE49-F238E27FC236}">
                  <a16:creationId xmlns:a16="http://schemas.microsoft.com/office/drawing/2014/main" id="{84E08187-3034-46ED-957B-42536F634266}"/>
                </a:ext>
                <a:ext uri="{C183D7F6-B498-43B3-948B-1728B52AA6E4}">
                  <adec:decorative xmlns:adec="http://schemas.microsoft.com/office/drawing/2017/decorative" val="1"/>
                </a:ext>
              </a:extLst>
            </p:cNvPr>
            <p:cNvSpPr/>
            <p:nvPr/>
          </p:nvSpPr>
          <p:spPr>
            <a:xfrm>
              <a:off x="5608408" y="3300640"/>
              <a:ext cx="661814" cy="661812"/>
            </a:xfrm>
            <a:prstGeom prst="ellipse">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42" name="Rectangle 16">
              <a:extLst>
                <a:ext uri="{FF2B5EF4-FFF2-40B4-BE49-F238E27FC236}">
                  <a16:creationId xmlns:a16="http://schemas.microsoft.com/office/drawing/2014/main" id="{EE8124F3-717D-48CF-A47F-1E6B4110895D}"/>
                </a:ext>
                <a:ext uri="{C183D7F6-B498-43B3-948B-1728B52AA6E4}">
                  <adec:decorative xmlns:adec="http://schemas.microsoft.com/office/drawing/2017/decorative" val="1"/>
                </a:ext>
              </a:extLst>
            </p:cNvPr>
            <p:cNvSpPr/>
            <p:nvPr/>
          </p:nvSpPr>
          <p:spPr>
            <a:xfrm rot="2700000">
              <a:off x="3454826" y="3406755"/>
              <a:ext cx="279928" cy="47316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Block Arc 41">
              <a:extLst>
                <a:ext uri="{FF2B5EF4-FFF2-40B4-BE49-F238E27FC236}">
                  <a16:creationId xmlns:a16="http://schemas.microsoft.com/office/drawing/2014/main" id="{36DCD789-FED8-401C-8C81-CF9F331DAB6D}"/>
                </a:ext>
                <a:ext uri="{C183D7F6-B498-43B3-948B-1728B52AA6E4}">
                  <adec:decorative xmlns:adec="http://schemas.microsoft.com/office/drawing/2017/decorative" val="1"/>
                </a:ext>
              </a:extLst>
            </p:cNvPr>
            <p:cNvSpPr/>
            <p:nvPr/>
          </p:nvSpPr>
          <p:spPr>
            <a:xfrm>
              <a:off x="5748696" y="3419089"/>
              <a:ext cx="404041" cy="4234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4" name="Rounded Rectangle 51">
              <a:extLst>
                <a:ext uri="{FF2B5EF4-FFF2-40B4-BE49-F238E27FC236}">
                  <a16:creationId xmlns:a16="http://schemas.microsoft.com/office/drawing/2014/main" id="{B83253D3-E181-4488-9CD9-39D21527F719}"/>
                </a:ext>
                <a:ext uri="{C183D7F6-B498-43B3-948B-1728B52AA6E4}">
                  <adec:decorative xmlns:adec="http://schemas.microsoft.com/office/drawing/2017/decorative" val="1"/>
                </a:ext>
              </a:extLst>
            </p:cNvPr>
            <p:cNvSpPr/>
            <p:nvPr/>
          </p:nvSpPr>
          <p:spPr>
            <a:xfrm rot="16200000" flipH="1">
              <a:off x="8054001" y="3375821"/>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 name="Freeform: Shape 2">
              <a:extLst>
                <a:ext uri="{FF2B5EF4-FFF2-40B4-BE49-F238E27FC236}">
                  <a16:creationId xmlns:a16="http://schemas.microsoft.com/office/drawing/2014/main" id="{1C468E0D-0614-4A30-8C66-2EF73503EA68}"/>
                </a:ext>
              </a:extLst>
            </p:cNvPr>
            <p:cNvSpPr/>
            <p:nvPr/>
          </p:nvSpPr>
          <p:spPr>
            <a:xfrm>
              <a:off x="1829232" y="1485838"/>
              <a:ext cx="8847109" cy="1740063"/>
            </a:xfrm>
            <a:custGeom>
              <a:avLst/>
              <a:gdLst>
                <a:gd name="connsiteX0" fmla="*/ 8412480 w 8476443"/>
                <a:gd name="connsiteY0" fmla="*/ 1613205 h 2200897"/>
                <a:gd name="connsiteX1" fmla="*/ 8304848 w 8476443"/>
                <a:gd name="connsiteY1" fmla="*/ 1650352 h 2200897"/>
                <a:gd name="connsiteX2" fmla="*/ 8303895 w 8476443"/>
                <a:gd name="connsiteY2" fmla="*/ 1623682 h 2200897"/>
                <a:gd name="connsiteX3" fmla="*/ 8302943 w 8476443"/>
                <a:gd name="connsiteY3" fmla="*/ 487350 h 2200897"/>
                <a:gd name="connsiteX4" fmla="*/ 8299133 w 8476443"/>
                <a:gd name="connsiteY4" fmla="*/ 424485 h 2200897"/>
                <a:gd name="connsiteX5" fmla="*/ 8174355 w 8476443"/>
                <a:gd name="connsiteY5" fmla="*/ 159690 h 2200897"/>
                <a:gd name="connsiteX6" fmla="*/ 7863840 w 8476443"/>
                <a:gd name="connsiteY6" fmla="*/ 1575 h 2200897"/>
                <a:gd name="connsiteX7" fmla="*/ 7526655 w 8476443"/>
                <a:gd name="connsiteY7" fmla="*/ 622 h 2200897"/>
                <a:gd name="connsiteX8" fmla="*/ 0 w 8476443"/>
                <a:gd name="connsiteY8" fmla="*/ 622 h 2200897"/>
                <a:gd name="connsiteX9" fmla="*/ 0 w 8476443"/>
                <a:gd name="connsiteY9" fmla="*/ 202552 h 2200897"/>
                <a:gd name="connsiteX10" fmla="*/ 7809548 w 8476443"/>
                <a:gd name="connsiteY10" fmla="*/ 201600 h 2200897"/>
                <a:gd name="connsiteX11" fmla="*/ 8027670 w 8476443"/>
                <a:gd name="connsiteY11" fmla="*/ 288277 h 2200897"/>
                <a:gd name="connsiteX12" fmla="*/ 8129588 w 8476443"/>
                <a:gd name="connsiteY12" fmla="*/ 491160 h 2200897"/>
                <a:gd name="connsiteX13" fmla="*/ 8130540 w 8476443"/>
                <a:gd name="connsiteY13" fmla="*/ 1624635 h 2200897"/>
                <a:gd name="connsiteX14" fmla="*/ 8130540 w 8476443"/>
                <a:gd name="connsiteY14" fmla="*/ 1652257 h 2200897"/>
                <a:gd name="connsiteX15" fmla="*/ 8121015 w 8476443"/>
                <a:gd name="connsiteY15" fmla="*/ 1650352 h 2200897"/>
                <a:gd name="connsiteX16" fmla="*/ 8021955 w 8476443"/>
                <a:gd name="connsiteY16" fmla="*/ 1616062 h 2200897"/>
                <a:gd name="connsiteX17" fmla="*/ 7957185 w 8476443"/>
                <a:gd name="connsiteY17" fmla="*/ 1671307 h 2200897"/>
                <a:gd name="connsiteX18" fmla="*/ 7969568 w 8476443"/>
                <a:gd name="connsiteY18" fmla="*/ 1705597 h 2200897"/>
                <a:gd name="connsiteX19" fmla="*/ 8216265 w 8476443"/>
                <a:gd name="connsiteY19" fmla="*/ 2200897 h 2200897"/>
                <a:gd name="connsiteX20" fmla="*/ 8467725 w 8476443"/>
                <a:gd name="connsiteY20" fmla="*/ 1697025 h 2200897"/>
                <a:gd name="connsiteX21" fmla="*/ 8476298 w 8476443"/>
                <a:gd name="connsiteY21" fmla="*/ 1656067 h 2200897"/>
                <a:gd name="connsiteX22" fmla="*/ 8412480 w 8476443"/>
                <a:gd name="connsiteY22" fmla="*/ 1613205 h 22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76443" h="2200897">
                  <a:moveTo>
                    <a:pt x="8412480" y="1613205"/>
                  </a:moveTo>
                  <a:cubicBezTo>
                    <a:pt x="8377238" y="1625587"/>
                    <a:pt x="8342948" y="1637017"/>
                    <a:pt x="8304848" y="1650352"/>
                  </a:cubicBezTo>
                  <a:cubicBezTo>
                    <a:pt x="8304848" y="1638922"/>
                    <a:pt x="8304848" y="1630350"/>
                    <a:pt x="8303895" y="1623682"/>
                  </a:cubicBezTo>
                  <a:cubicBezTo>
                    <a:pt x="8303895" y="1432230"/>
                    <a:pt x="8303895" y="678802"/>
                    <a:pt x="8302943" y="487350"/>
                  </a:cubicBezTo>
                  <a:cubicBezTo>
                    <a:pt x="8302943" y="466395"/>
                    <a:pt x="8301990" y="445440"/>
                    <a:pt x="8299133" y="424485"/>
                  </a:cubicBezTo>
                  <a:cubicBezTo>
                    <a:pt x="8283893" y="323520"/>
                    <a:pt x="8239125" y="236842"/>
                    <a:pt x="8174355" y="159690"/>
                  </a:cubicBezTo>
                  <a:cubicBezTo>
                    <a:pt x="8093393" y="65392"/>
                    <a:pt x="7992428" y="4432"/>
                    <a:pt x="7863840" y="1575"/>
                  </a:cubicBezTo>
                  <a:cubicBezTo>
                    <a:pt x="7750493" y="-1283"/>
                    <a:pt x="7639050" y="622"/>
                    <a:pt x="7526655" y="622"/>
                  </a:cubicBezTo>
                  <a:cubicBezTo>
                    <a:pt x="6993255" y="622"/>
                    <a:pt x="11430" y="622"/>
                    <a:pt x="0" y="622"/>
                  </a:cubicBezTo>
                  <a:cubicBezTo>
                    <a:pt x="0" y="68250"/>
                    <a:pt x="0" y="133972"/>
                    <a:pt x="0" y="202552"/>
                  </a:cubicBezTo>
                  <a:cubicBezTo>
                    <a:pt x="12383" y="202552"/>
                    <a:pt x="7182803" y="203505"/>
                    <a:pt x="7809548" y="201600"/>
                  </a:cubicBezTo>
                  <a:cubicBezTo>
                    <a:pt x="7896225" y="201600"/>
                    <a:pt x="7966710" y="231127"/>
                    <a:pt x="8027670" y="288277"/>
                  </a:cubicBezTo>
                  <a:cubicBezTo>
                    <a:pt x="8086725" y="342570"/>
                    <a:pt x="8128635" y="407340"/>
                    <a:pt x="8129588" y="491160"/>
                  </a:cubicBezTo>
                  <a:cubicBezTo>
                    <a:pt x="8131493" y="681660"/>
                    <a:pt x="8130540" y="1434135"/>
                    <a:pt x="8130540" y="1624635"/>
                  </a:cubicBezTo>
                  <a:cubicBezTo>
                    <a:pt x="8130540" y="1634160"/>
                    <a:pt x="8130540" y="1642732"/>
                    <a:pt x="8130540" y="1652257"/>
                  </a:cubicBezTo>
                  <a:cubicBezTo>
                    <a:pt x="8123873" y="1651305"/>
                    <a:pt x="8122920" y="1651305"/>
                    <a:pt x="8121015" y="1650352"/>
                  </a:cubicBezTo>
                  <a:cubicBezTo>
                    <a:pt x="8088630" y="1638922"/>
                    <a:pt x="8055293" y="1627492"/>
                    <a:pt x="8021955" y="1616062"/>
                  </a:cubicBezTo>
                  <a:cubicBezTo>
                    <a:pt x="7979093" y="1600822"/>
                    <a:pt x="7949565" y="1624635"/>
                    <a:pt x="7957185" y="1671307"/>
                  </a:cubicBezTo>
                  <a:cubicBezTo>
                    <a:pt x="7959090" y="1682737"/>
                    <a:pt x="7963853" y="1694167"/>
                    <a:pt x="7969568" y="1705597"/>
                  </a:cubicBezTo>
                  <a:cubicBezTo>
                    <a:pt x="8023860" y="1815135"/>
                    <a:pt x="8187690" y="2143747"/>
                    <a:pt x="8216265" y="2200897"/>
                  </a:cubicBezTo>
                  <a:cubicBezTo>
                    <a:pt x="8221028" y="2193277"/>
                    <a:pt x="8386763" y="1859902"/>
                    <a:pt x="8467725" y="1697025"/>
                  </a:cubicBezTo>
                  <a:cubicBezTo>
                    <a:pt x="8473440" y="1684642"/>
                    <a:pt x="8477250" y="1669402"/>
                    <a:pt x="8476298" y="1656067"/>
                  </a:cubicBezTo>
                  <a:cubicBezTo>
                    <a:pt x="8475345" y="1617015"/>
                    <a:pt x="8449627" y="1600822"/>
                    <a:pt x="8412480" y="1613205"/>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5" name="Freeform: Shape 3">
              <a:extLst>
                <a:ext uri="{FF2B5EF4-FFF2-40B4-BE49-F238E27FC236}">
                  <a16:creationId xmlns:a16="http://schemas.microsoft.com/office/drawing/2014/main" id="{31ED38CD-DD20-4565-9404-FE34C12E57F3}"/>
                </a:ext>
              </a:extLst>
            </p:cNvPr>
            <p:cNvSpPr/>
            <p:nvPr/>
          </p:nvSpPr>
          <p:spPr>
            <a:xfrm>
              <a:off x="1829231" y="1749409"/>
              <a:ext cx="6781673" cy="1476491"/>
            </a:xfrm>
            <a:custGeom>
              <a:avLst/>
              <a:gdLst>
                <a:gd name="connsiteX0" fmla="*/ 6483668 w 6547631"/>
                <a:gd name="connsiteY0" fmla="*/ 1279830 h 1867522"/>
                <a:gd name="connsiteX1" fmla="*/ 6376035 w 6547631"/>
                <a:gd name="connsiteY1" fmla="*/ 1316977 h 1867522"/>
                <a:gd name="connsiteX2" fmla="*/ 6375083 w 6547631"/>
                <a:gd name="connsiteY2" fmla="*/ 1290307 h 1867522"/>
                <a:gd name="connsiteX3" fmla="*/ 6374130 w 6547631"/>
                <a:gd name="connsiteY3" fmla="*/ 487350 h 1867522"/>
                <a:gd name="connsiteX4" fmla="*/ 6370320 w 6547631"/>
                <a:gd name="connsiteY4" fmla="*/ 424485 h 1867522"/>
                <a:gd name="connsiteX5" fmla="*/ 6245543 w 6547631"/>
                <a:gd name="connsiteY5" fmla="*/ 159690 h 1867522"/>
                <a:gd name="connsiteX6" fmla="*/ 5935028 w 6547631"/>
                <a:gd name="connsiteY6" fmla="*/ 1575 h 1867522"/>
                <a:gd name="connsiteX7" fmla="*/ 5597843 w 6547631"/>
                <a:gd name="connsiteY7" fmla="*/ 622 h 1867522"/>
                <a:gd name="connsiteX8" fmla="*/ 0 w 6547631"/>
                <a:gd name="connsiteY8" fmla="*/ 622 h 1867522"/>
                <a:gd name="connsiteX9" fmla="*/ 0 w 6547631"/>
                <a:gd name="connsiteY9" fmla="*/ 202552 h 1867522"/>
                <a:gd name="connsiteX10" fmla="*/ 5880735 w 6547631"/>
                <a:gd name="connsiteY10" fmla="*/ 201600 h 1867522"/>
                <a:gd name="connsiteX11" fmla="*/ 6098858 w 6547631"/>
                <a:gd name="connsiteY11" fmla="*/ 288277 h 1867522"/>
                <a:gd name="connsiteX12" fmla="*/ 6200775 w 6547631"/>
                <a:gd name="connsiteY12" fmla="*/ 491160 h 1867522"/>
                <a:gd name="connsiteX13" fmla="*/ 6201728 w 6547631"/>
                <a:gd name="connsiteY13" fmla="*/ 1291260 h 1867522"/>
                <a:gd name="connsiteX14" fmla="*/ 6201728 w 6547631"/>
                <a:gd name="connsiteY14" fmla="*/ 1318882 h 1867522"/>
                <a:gd name="connsiteX15" fmla="*/ 6192203 w 6547631"/>
                <a:gd name="connsiteY15" fmla="*/ 1316977 h 1867522"/>
                <a:gd name="connsiteX16" fmla="*/ 6093143 w 6547631"/>
                <a:gd name="connsiteY16" fmla="*/ 1282687 h 1867522"/>
                <a:gd name="connsiteX17" fmla="*/ 6028373 w 6547631"/>
                <a:gd name="connsiteY17" fmla="*/ 1337932 h 1867522"/>
                <a:gd name="connsiteX18" fmla="*/ 6040755 w 6547631"/>
                <a:gd name="connsiteY18" fmla="*/ 1372222 h 1867522"/>
                <a:gd name="connsiteX19" fmla="*/ 6287453 w 6547631"/>
                <a:gd name="connsiteY19" fmla="*/ 1867522 h 1867522"/>
                <a:gd name="connsiteX20" fmla="*/ 6538913 w 6547631"/>
                <a:gd name="connsiteY20" fmla="*/ 1363650 h 1867522"/>
                <a:gd name="connsiteX21" fmla="*/ 6547485 w 6547631"/>
                <a:gd name="connsiteY21" fmla="*/ 1322692 h 1867522"/>
                <a:gd name="connsiteX22" fmla="*/ 6483668 w 6547631"/>
                <a:gd name="connsiteY22" fmla="*/ 1279830 h 1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47631" h="1867522">
                  <a:moveTo>
                    <a:pt x="6483668" y="1279830"/>
                  </a:moveTo>
                  <a:cubicBezTo>
                    <a:pt x="6448425" y="1292212"/>
                    <a:pt x="6414135" y="1303642"/>
                    <a:pt x="6376035" y="1316977"/>
                  </a:cubicBezTo>
                  <a:cubicBezTo>
                    <a:pt x="6376035" y="1305547"/>
                    <a:pt x="6376035" y="1296975"/>
                    <a:pt x="6375083" y="1290307"/>
                  </a:cubicBezTo>
                  <a:cubicBezTo>
                    <a:pt x="6375083" y="1098855"/>
                    <a:pt x="6375083" y="678802"/>
                    <a:pt x="6374130" y="487350"/>
                  </a:cubicBezTo>
                  <a:cubicBezTo>
                    <a:pt x="6374130" y="466395"/>
                    <a:pt x="6373178" y="445440"/>
                    <a:pt x="6370320" y="424485"/>
                  </a:cubicBezTo>
                  <a:cubicBezTo>
                    <a:pt x="6355080" y="323520"/>
                    <a:pt x="6310313" y="236842"/>
                    <a:pt x="6245543" y="159690"/>
                  </a:cubicBezTo>
                  <a:cubicBezTo>
                    <a:pt x="6164580" y="65392"/>
                    <a:pt x="6063615" y="4432"/>
                    <a:pt x="5935028" y="1575"/>
                  </a:cubicBezTo>
                  <a:cubicBezTo>
                    <a:pt x="5821680" y="-1283"/>
                    <a:pt x="5710238" y="622"/>
                    <a:pt x="5597843" y="622"/>
                  </a:cubicBezTo>
                  <a:cubicBezTo>
                    <a:pt x="5247323" y="622"/>
                    <a:pt x="2111693" y="622"/>
                    <a:pt x="0" y="622"/>
                  </a:cubicBezTo>
                  <a:lnTo>
                    <a:pt x="0" y="202552"/>
                  </a:lnTo>
                  <a:cubicBezTo>
                    <a:pt x="2175510" y="202552"/>
                    <a:pt x="5465445" y="202552"/>
                    <a:pt x="5880735" y="201600"/>
                  </a:cubicBezTo>
                  <a:cubicBezTo>
                    <a:pt x="5967413" y="201600"/>
                    <a:pt x="6037898" y="231127"/>
                    <a:pt x="6098858" y="288277"/>
                  </a:cubicBezTo>
                  <a:cubicBezTo>
                    <a:pt x="6157913" y="342570"/>
                    <a:pt x="6199823" y="407340"/>
                    <a:pt x="6200775" y="491160"/>
                  </a:cubicBezTo>
                  <a:cubicBezTo>
                    <a:pt x="6202680" y="681660"/>
                    <a:pt x="6201728" y="1100760"/>
                    <a:pt x="6201728" y="1291260"/>
                  </a:cubicBezTo>
                  <a:cubicBezTo>
                    <a:pt x="6201728" y="1300785"/>
                    <a:pt x="6201728" y="1309357"/>
                    <a:pt x="6201728" y="1318882"/>
                  </a:cubicBezTo>
                  <a:cubicBezTo>
                    <a:pt x="6195060" y="1317930"/>
                    <a:pt x="6194108" y="1317930"/>
                    <a:pt x="6192203" y="1316977"/>
                  </a:cubicBezTo>
                  <a:cubicBezTo>
                    <a:pt x="6159818" y="1305547"/>
                    <a:pt x="6126480" y="1294117"/>
                    <a:pt x="6093143" y="1282687"/>
                  </a:cubicBezTo>
                  <a:cubicBezTo>
                    <a:pt x="6050280" y="1267447"/>
                    <a:pt x="6020753" y="1291260"/>
                    <a:pt x="6028373" y="1337932"/>
                  </a:cubicBezTo>
                  <a:cubicBezTo>
                    <a:pt x="6030278" y="1349362"/>
                    <a:pt x="6035040" y="1360792"/>
                    <a:pt x="6040755" y="1372222"/>
                  </a:cubicBezTo>
                  <a:cubicBezTo>
                    <a:pt x="6095048" y="1481760"/>
                    <a:pt x="6258878" y="1810372"/>
                    <a:pt x="6287453" y="1867522"/>
                  </a:cubicBezTo>
                  <a:cubicBezTo>
                    <a:pt x="6292215" y="1859902"/>
                    <a:pt x="6457950" y="1526527"/>
                    <a:pt x="6538913" y="1363650"/>
                  </a:cubicBezTo>
                  <a:cubicBezTo>
                    <a:pt x="6544628" y="1351267"/>
                    <a:pt x="6548438" y="1336027"/>
                    <a:pt x="6547485" y="1322692"/>
                  </a:cubicBezTo>
                  <a:cubicBezTo>
                    <a:pt x="6546533" y="1283640"/>
                    <a:pt x="6520815" y="1267447"/>
                    <a:pt x="6483668" y="1279830"/>
                  </a:cubicBezTo>
                  <a:close/>
                </a:path>
              </a:pathLst>
            </a:custGeom>
            <a:solidFill>
              <a:schemeClr val="accent3"/>
            </a:solidFill>
            <a:ln w="9525" cap="flat">
              <a:noFill/>
              <a:prstDash val="solid"/>
              <a:miter/>
            </a:ln>
          </p:spPr>
          <p:txBody>
            <a:bodyPr rtlCol="0" anchor="ctr"/>
            <a:lstStyle/>
            <a:p>
              <a:endParaRPr lang="en-US"/>
            </a:p>
          </p:txBody>
        </p:sp>
        <p:sp>
          <p:nvSpPr>
            <p:cNvPr id="6" name="Freeform: Shape 4">
              <a:extLst>
                <a:ext uri="{FF2B5EF4-FFF2-40B4-BE49-F238E27FC236}">
                  <a16:creationId xmlns:a16="http://schemas.microsoft.com/office/drawing/2014/main" id="{FCB4AF17-F393-41B7-9A8E-3F0665F862BB}"/>
                </a:ext>
              </a:extLst>
            </p:cNvPr>
            <p:cNvSpPr/>
            <p:nvPr/>
          </p:nvSpPr>
          <p:spPr>
            <a:xfrm>
              <a:off x="1829229" y="2021265"/>
              <a:ext cx="4435525" cy="1205389"/>
            </a:xfrm>
            <a:custGeom>
              <a:avLst/>
              <a:gdLst>
                <a:gd name="connsiteX0" fmla="*/ 3966210 w 4633105"/>
                <a:gd name="connsiteY0" fmla="*/ 201600 h 1524622"/>
                <a:gd name="connsiteX1" fmla="*/ 4184333 w 4633105"/>
                <a:gd name="connsiteY1" fmla="*/ 288277 h 1524622"/>
                <a:gd name="connsiteX2" fmla="*/ 4286250 w 4633105"/>
                <a:gd name="connsiteY2" fmla="*/ 491160 h 1524622"/>
                <a:gd name="connsiteX3" fmla="*/ 4287203 w 4633105"/>
                <a:gd name="connsiteY3" fmla="*/ 948360 h 1524622"/>
                <a:gd name="connsiteX4" fmla="*/ 4287203 w 4633105"/>
                <a:gd name="connsiteY4" fmla="*/ 975982 h 1524622"/>
                <a:gd name="connsiteX5" fmla="*/ 4277678 w 4633105"/>
                <a:gd name="connsiteY5" fmla="*/ 974077 h 1524622"/>
                <a:gd name="connsiteX6" fmla="*/ 4178618 w 4633105"/>
                <a:gd name="connsiteY6" fmla="*/ 939787 h 1524622"/>
                <a:gd name="connsiteX7" fmla="*/ 4113848 w 4633105"/>
                <a:gd name="connsiteY7" fmla="*/ 995032 h 1524622"/>
                <a:gd name="connsiteX8" fmla="*/ 4126230 w 4633105"/>
                <a:gd name="connsiteY8" fmla="*/ 1029322 h 1524622"/>
                <a:gd name="connsiteX9" fmla="*/ 4372928 w 4633105"/>
                <a:gd name="connsiteY9" fmla="*/ 1524622 h 1524622"/>
                <a:gd name="connsiteX10" fmla="*/ 4624388 w 4633105"/>
                <a:gd name="connsiteY10" fmla="*/ 1020750 h 1524622"/>
                <a:gd name="connsiteX11" fmla="*/ 4632960 w 4633105"/>
                <a:gd name="connsiteY11" fmla="*/ 979792 h 1524622"/>
                <a:gd name="connsiteX12" fmla="*/ 4569143 w 4633105"/>
                <a:gd name="connsiteY12" fmla="*/ 936930 h 1524622"/>
                <a:gd name="connsiteX13" fmla="*/ 4461510 w 4633105"/>
                <a:gd name="connsiteY13" fmla="*/ 974077 h 1524622"/>
                <a:gd name="connsiteX14" fmla="*/ 4460558 w 4633105"/>
                <a:gd name="connsiteY14" fmla="*/ 947407 h 1524622"/>
                <a:gd name="connsiteX15" fmla="*/ 4459605 w 4633105"/>
                <a:gd name="connsiteY15" fmla="*/ 487350 h 1524622"/>
                <a:gd name="connsiteX16" fmla="*/ 4455795 w 4633105"/>
                <a:gd name="connsiteY16" fmla="*/ 424485 h 1524622"/>
                <a:gd name="connsiteX17" fmla="*/ 4331018 w 4633105"/>
                <a:gd name="connsiteY17" fmla="*/ 159690 h 1524622"/>
                <a:gd name="connsiteX18" fmla="*/ 4020503 w 4633105"/>
                <a:gd name="connsiteY18" fmla="*/ 1575 h 1524622"/>
                <a:gd name="connsiteX19" fmla="*/ 3683318 w 4633105"/>
                <a:gd name="connsiteY19" fmla="*/ 622 h 1524622"/>
                <a:gd name="connsiteX20" fmla="*/ 0 w 4633105"/>
                <a:gd name="connsiteY20" fmla="*/ 622 h 1524622"/>
                <a:gd name="connsiteX21" fmla="*/ 0 w 4633105"/>
                <a:gd name="connsiteY21" fmla="*/ 202552 h 1524622"/>
                <a:gd name="connsiteX22" fmla="*/ 3966210 w 4633105"/>
                <a:gd name="connsiteY22" fmla="*/ 201600 h 152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33105" h="1524622">
                  <a:moveTo>
                    <a:pt x="3966210" y="201600"/>
                  </a:moveTo>
                  <a:cubicBezTo>
                    <a:pt x="4052888" y="201600"/>
                    <a:pt x="4123373" y="231127"/>
                    <a:pt x="4184333" y="288277"/>
                  </a:cubicBezTo>
                  <a:cubicBezTo>
                    <a:pt x="4243388" y="342570"/>
                    <a:pt x="4285298" y="407340"/>
                    <a:pt x="4286250" y="491160"/>
                  </a:cubicBezTo>
                  <a:cubicBezTo>
                    <a:pt x="4288155" y="681660"/>
                    <a:pt x="4287203" y="757860"/>
                    <a:pt x="4287203" y="948360"/>
                  </a:cubicBezTo>
                  <a:cubicBezTo>
                    <a:pt x="4287203" y="957885"/>
                    <a:pt x="4287203" y="966457"/>
                    <a:pt x="4287203" y="975982"/>
                  </a:cubicBezTo>
                  <a:cubicBezTo>
                    <a:pt x="4280535" y="975030"/>
                    <a:pt x="4279583" y="975030"/>
                    <a:pt x="4277678" y="974077"/>
                  </a:cubicBezTo>
                  <a:cubicBezTo>
                    <a:pt x="4245293" y="962647"/>
                    <a:pt x="4211955" y="951217"/>
                    <a:pt x="4178618" y="939787"/>
                  </a:cubicBezTo>
                  <a:cubicBezTo>
                    <a:pt x="4135755" y="924547"/>
                    <a:pt x="4106228" y="948360"/>
                    <a:pt x="4113848" y="995032"/>
                  </a:cubicBezTo>
                  <a:cubicBezTo>
                    <a:pt x="4115753" y="1006462"/>
                    <a:pt x="4120515" y="1017892"/>
                    <a:pt x="4126230" y="1029322"/>
                  </a:cubicBezTo>
                  <a:cubicBezTo>
                    <a:pt x="4180523" y="1138860"/>
                    <a:pt x="4344353" y="1467472"/>
                    <a:pt x="4372928" y="1524622"/>
                  </a:cubicBezTo>
                  <a:cubicBezTo>
                    <a:pt x="4377690" y="1517002"/>
                    <a:pt x="4543425" y="1183627"/>
                    <a:pt x="4624388" y="1020750"/>
                  </a:cubicBezTo>
                  <a:cubicBezTo>
                    <a:pt x="4630103" y="1008367"/>
                    <a:pt x="4633913" y="993127"/>
                    <a:pt x="4632960" y="979792"/>
                  </a:cubicBezTo>
                  <a:cubicBezTo>
                    <a:pt x="4632008" y="940740"/>
                    <a:pt x="4606290" y="924547"/>
                    <a:pt x="4569143" y="936930"/>
                  </a:cubicBezTo>
                  <a:cubicBezTo>
                    <a:pt x="4533900" y="949312"/>
                    <a:pt x="4499610" y="960742"/>
                    <a:pt x="4461510" y="974077"/>
                  </a:cubicBezTo>
                  <a:cubicBezTo>
                    <a:pt x="4461510" y="962647"/>
                    <a:pt x="4461510" y="954075"/>
                    <a:pt x="4460558" y="947407"/>
                  </a:cubicBezTo>
                  <a:cubicBezTo>
                    <a:pt x="4460558" y="755955"/>
                    <a:pt x="4460558" y="678802"/>
                    <a:pt x="4459605" y="487350"/>
                  </a:cubicBezTo>
                  <a:cubicBezTo>
                    <a:pt x="4459605" y="466395"/>
                    <a:pt x="4458653" y="445440"/>
                    <a:pt x="4455795" y="424485"/>
                  </a:cubicBezTo>
                  <a:cubicBezTo>
                    <a:pt x="4440555" y="323520"/>
                    <a:pt x="4395788" y="236842"/>
                    <a:pt x="4331018" y="159690"/>
                  </a:cubicBezTo>
                  <a:cubicBezTo>
                    <a:pt x="4250055" y="65392"/>
                    <a:pt x="4149090" y="4432"/>
                    <a:pt x="4020503" y="1575"/>
                  </a:cubicBezTo>
                  <a:cubicBezTo>
                    <a:pt x="3907155" y="-1283"/>
                    <a:pt x="3795713" y="622"/>
                    <a:pt x="3683318" y="622"/>
                  </a:cubicBezTo>
                  <a:cubicBezTo>
                    <a:pt x="3429953" y="622"/>
                    <a:pt x="1724025" y="622"/>
                    <a:pt x="0" y="622"/>
                  </a:cubicBezTo>
                  <a:lnTo>
                    <a:pt x="0" y="202552"/>
                  </a:lnTo>
                  <a:cubicBezTo>
                    <a:pt x="1819275" y="202552"/>
                    <a:pt x="3662363" y="202552"/>
                    <a:pt x="3966210" y="201600"/>
                  </a:cubicBezTo>
                  <a:close/>
                </a:path>
              </a:pathLst>
            </a:custGeom>
            <a:solidFill>
              <a:srgbClr val="92D050"/>
            </a:solidFill>
            <a:ln w="9525" cap="flat">
              <a:noFill/>
              <a:prstDash val="solid"/>
              <a:miter/>
            </a:ln>
          </p:spPr>
          <p:txBody>
            <a:bodyPr rtlCol="0" anchor="ctr"/>
            <a:lstStyle/>
            <a:p>
              <a:endParaRPr lang="en-US"/>
            </a:p>
          </p:txBody>
        </p:sp>
        <p:sp>
          <p:nvSpPr>
            <p:cNvPr id="7" name="Freeform: Shape 5">
              <a:extLst>
                <a:ext uri="{FF2B5EF4-FFF2-40B4-BE49-F238E27FC236}">
                  <a16:creationId xmlns:a16="http://schemas.microsoft.com/office/drawing/2014/main" id="{0E1BAE17-F167-4F80-A472-3511178C8879}"/>
                </a:ext>
              </a:extLst>
            </p:cNvPr>
            <p:cNvSpPr/>
            <p:nvPr/>
          </p:nvSpPr>
          <p:spPr>
            <a:xfrm>
              <a:off x="1829228" y="2284836"/>
              <a:ext cx="1992552" cy="941818"/>
            </a:xfrm>
            <a:custGeom>
              <a:avLst/>
              <a:gdLst>
                <a:gd name="connsiteX0" fmla="*/ 2013585 w 2680480"/>
                <a:gd name="connsiteY0" fmla="*/ 201600 h 1191247"/>
                <a:gd name="connsiteX1" fmla="*/ 2231708 w 2680480"/>
                <a:gd name="connsiteY1" fmla="*/ 288277 h 1191247"/>
                <a:gd name="connsiteX2" fmla="*/ 2333625 w 2680480"/>
                <a:gd name="connsiteY2" fmla="*/ 491160 h 1191247"/>
                <a:gd name="connsiteX3" fmla="*/ 2334578 w 2680480"/>
                <a:gd name="connsiteY3" fmla="*/ 642607 h 1191247"/>
                <a:gd name="connsiteX4" fmla="*/ 2325053 w 2680480"/>
                <a:gd name="connsiteY4" fmla="*/ 640702 h 1191247"/>
                <a:gd name="connsiteX5" fmla="*/ 2225993 w 2680480"/>
                <a:gd name="connsiteY5" fmla="*/ 606412 h 1191247"/>
                <a:gd name="connsiteX6" fmla="*/ 2161223 w 2680480"/>
                <a:gd name="connsiteY6" fmla="*/ 661657 h 1191247"/>
                <a:gd name="connsiteX7" fmla="*/ 2173605 w 2680480"/>
                <a:gd name="connsiteY7" fmla="*/ 695947 h 1191247"/>
                <a:gd name="connsiteX8" fmla="*/ 2420303 w 2680480"/>
                <a:gd name="connsiteY8" fmla="*/ 1191247 h 1191247"/>
                <a:gd name="connsiteX9" fmla="*/ 2671763 w 2680480"/>
                <a:gd name="connsiteY9" fmla="*/ 687375 h 1191247"/>
                <a:gd name="connsiteX10" fmla="*/ 2680335 w 2680480"/>
                <a:gd name="connsiteY10" fmla="*/ 646417 h 1191247"/>
                <a:gd name="connsiteX11" fmla="*/ 2616518 w 2680480"/>
                <a:gd name="connsiteY11" fmla="*/ 603555 h 1191247"/>
                <a:gd name="connsiteX12" fmla="*/ 2508885 w 2680480"/>
                <a:gd name="connsiteY12" fmla="*/ 640702 h 1191247"/>
                <a:gd name="connsiteX13" fmla="*/ 2506980 w 2680480"/>
                <a:gd name="connsiteY13" fmla="*/ 487350 h 1191247"/>
                <a:gd name="connsiteX14" fmla="*/ 2503170 w 2680480"/>
                <a:gd name="connsiteY14" fmla="*/ 424485 h 1191247"/>
                <a:gd name="connsiteX15" fmla="*/ 2378393 w 2680480"/>
                <a:gd name="connsiteY15" fmla="*/ 159690 h 1191247"/>
                <a:gd name="connsiteX16" fmla="*/ 2067878 w 2680480"/>
                <a:gd name="connsiteY16" fmla="*/ 1575 h 1191247"/>
                <a:gd name="connsiteX17" fmla="*/ 1730693 w 2680480"/>
                <a:gd name="connsiteY17" fmla="*/ 622 h 1191247"/>
                <a:gd name="connsiteX18" fmla="*/ 0 w 2680480"/>
                <a:gd name="connsiteY18" fmla="*/ 622 h 1191247"/>
                <a:gd name="connsiteX19" fmla="*/ 0 w 2680480"/>
                <a:gd name="connsiteY19" fmla="*/ 202552 h 1191247"/>
                <a:gd name="connsiteX20" fmla="*/ 2013585 w 2680480"/>
                <a:gd name="connsiteY20" fmla="*/ 201600 h 119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0480" h="1191247">
                  <a:moveTo>
                    <a:pt x="2013585" y="201600"/>
                  </a:moveTo>
                  <a:cubicBezTo>
                    <a:pt x="2100263" y="201600"/>
                    <a:pt x="2170748" y="231127"/>
                    <a:pt x="2231708" y="288277"/>
                  </a:cubicBezTo>
                  <a:cubicBezTo>
                    <a:pt x="2290763" y="342570"/>
                    <a:pt x="2332673" y="407340"/>
                    <a:pt x="2333625" y="491160"/>
                  </a:cubicBezTo>
                  <a:cubicBezTo>
                    <a:pt x="2335530" y="681660"/>
                    <a:pt x="2334578" y="633082"/>
                    <a:pt x="2334578" y="642607"/>
                  </a:cubicBezTo>
                  <a:cubicBezTo>
                    <a:pt x="2327910" y="641655"/>
                    <a:pt x="2326958" y="641655"/>
                    <a:pt x="2325053" y="640702"/>
                  </a:cubicBezTo>
                  <a:cubicBezTo>
                    <a:pt x="2292668" y="629272"/>
                    <a:pt x="2259330" y="617842"/>
                    <a:pt x="2225993" y="606412"/>
                  </a:cubicBezTo>
                  <a:cubicBezTo>
                    <a:pt x="2183130" y="591172"/>
                    <a:pt x="2153603" y="614985"/>
                    <a:pt x="2161223" y="661657"/>
                  </a:cubicBezTo>
                  <a:cubicBezTo>
                    <a:pt x="2163128" y="673087"/>
                    <a:pt x="2167890" y="684517"/>
                    <a:pt x="2173605" y="695947"/>
                  </a:cubicBezTo>
                  <a:cubicBezTo>
                    <a:pt x="2227898" y="805485"/>
                    <a:pt x="2391728" y="1134097"/>
                    <a:pt x="2420303" y="1191247"/>
                  </a:cubicBezTo>
                  <a:cubicBezTo>
                    <a:pt x="2425065" y="1183627"/>
                    <a:pt x="2590800" y="850252"/>
                    <a:pt x="2671763" y="687375"/>
                  </a:cubicBezTo>
                  <a:cubicBezTo>
                    <a:pt x="2677478" y="674992"/>
                    <a:pt x="2681288" y="659752"/>
                    <a:pt x="2680335" y="646417"/>
                  </a:cubicBezTo>
                  <a:cubicBezTo>
                    <a:pt x="2679383" y="607365"/>
                    <a:pt x="2653665" y="591172"/>
                    <a:pt x="2616518" y="603555"/>
                  </a:cubicBezTo>
                  <a:cubicBezTo>
                    <a:pt x="2581275" y="615937"/>
                    <a:pt x="2546985" y="627367"/>
                    <a:pt x="2508885" y="640702"/>
                  </a:cubicBezTo>
                  <a:cubicBezTo>
                    <a:pt x="2508885" y="629272"/>
                    <a:pt x="2507933" y="678802"/>
                    <a:pt x="2506980" y="487350"/>
                  </a:cubicBezTo>
                  <a:cubicBezTo>
                    <a:pt x="2506980" y="466395"/>
                    <a:pt x="2506028" y="445440"/>
                    <a:pt x="2503170" y="424485"/>
                  </a:cubicBezTo>
                  <a:cubicBezTo>
                    <a:pt x="2487930" y="323520"/>
                    <a:pt x="2443163" y="236842"/>
                    <a:pt x="2378393" y="159690"/>
                  </a:cubicBezTo>
                  <a:cubicBezTo>
                    <a:pt x="2297430" y="65392"/>
                    <a:pt x="2196465" y="4432"/>
                    <a:pt x="2067878" y="1575"/>
                  </a:cubicBezTo>
                  <a:cubicBezTo>
                    <a:pt x="1954530" y="-1283"/>
                    <a:pt x="1843088" y="622"/>
                    <a:pt x="1730693" y="622"/>
                  </a:cubicBezTo>
                  <a:cubicBezTo>
                    <a:pt x="1578293" y="622"/>
                    <a:pt x="896303" y="622"/>
                    <a:pt x="0" y="622"/>
                  </a:cubicBezTo>
                  <a:lnTo>
                    <a:pt x="0" y="202552"/>
                  </a:lnTo>
                  <a:cubicBezTo>
                    <a:pt x="1021080" y="202552"/>
                    <a:pt x="1822133" y="201600"/>
                    <a:pt x="2013585" y="201600"/>
                  </a:cubicBezTo>
                  <a:close/>
                </a:path>
              </a:pathLst>
            </a:custGeom>
            <a:solidFill>
              <a:schemeClr val="accent5"/>
            </a:solidFill>
            <a:ln w="9525" cap="flat">
              <a:noFill/>
              <a:prstDash val="solid"/>
              <a:miter/>
            </a:ln>
          </p:spPr>
          <p:txBody>
            <a:bodyPr rtlCol="0" anchor="ctr"/>
            <a:lstStyle/>
            <a:p>
              <a:endParaRPr lang="en-US"/>
            </a:p>
          </p:txBody>
        </p:sp>
        <p:sp>
          <p:nvSpPr>
            <p:cNvPr id="33" name="Oval 32">
              <a:extLst>
                <a:ext uri="{C183D7F6-B498-43B3-948B-1728B52AA6E4}">
                  <adec:decorative xmlns:adec="http://schemas.microsoft.com/office/drawing/2017/decorative" val="1"/>
                </a:ext>
              </a:extLst>
            </p:cNvPr>
            <p:cNvSpPr/>
            <p:nvPr/>
          </p:nvSpPr>
          <p:spPr>
            <a:xfrm>
              <a:off x="1461228" y="1351344"/>
              <a:ext cx="1201004" cy="12064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C183D7F6-B498-43B3-948B-1728B52AA6E4}">
                  <adec:decorative xmlns:adec="http://schemas.microsoft.com/office/drawing/2017/decorative" val="1"/>
                </a:ext>
              </a:extLst>
            </p:cNvPr>
            <p:cNvSpPr/>
            <p:nvPr/>
          </p:nvSpPr>
          <p:spPr>
            <a:xfrm>
              <a:off x="1665944" y="1495113"/>
              <a:ext cx="996288" cy="948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9">
              <a:extLst>
                <a:ext uri="{FF2B5EF4-FFF2-40B4-BE49-F238E27FC236}">
                  <a16:creationId xmlns:a16="http://schemas.microsoft.com/office/drawing/2014/main" id="{444E6227-4972-4DE6-BEB0-C3FC42991182}"/>
                </a:ext>
                <a:ext uri="{C183D7F6-B498-43B3-948B-1728B52AA6E4}">
                  <adec:decorative xmlns:adec="http://schemas.microsoft.com/office/drawing/2017/decorative" val="1"/>
                </a:ext>
              </a:extLst>
            </p:cNvPr>
            <p:cNvSpPr/>
            <p:nvPr/>
          </p:nvSpPr>
          <p:spPr>
            <a:xfrm>
              <a:off x="1900420" y="1685278"/>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2" name="Graphic 11">
              <a:extLst>
                <a:ext uri="{FF2B5EF4-FFF2-40B4-BE49-F238E27FC236}">
                  <a16:creationId xmlns:a16="http://schemas.microsoft.com/office/drawing/2014/main" id="{81C9E338-EBD6-41ED-A512-B14B21DF26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4605" y="3300640"/>
              <a:ext cx="561658" cy="561658"/>
            </a:xfrm>
            <a:prstGeom prst="rect">
              <a:avLst/>
            </a:prstGeom>
          </p:spPr>
        </p:pic>
      </p:grpSp>
      <p:sp>
        <p:nvSpPr>
          <p:cNvPr id="8" name="Rounded Rectangle 7">
            <a:extLst>
              <a:ext uri="{FF2B5EF4-FFF2-40B4-BE49-F238E27FC236}">
                <a16:creationId xmlns:a16="http://schemas.microsoft.com/office/drawing/2014/main" id="{9BFA9DCF-2DE1-4236-B915-845CC179F6C0}"/>
              </a:ext>
            </a:extLst>
          </p:cNvPr>
          <p:cNvSpPr/>
          <p:nvPr/>
        </p:nvSpPr>
        <p:spPr>
          <a:xfrm>
            <a:off x="4950900" y="5279371"/>
            <a:ext cx="4435526" cy="1040257"/>
          </a:xfrm>
          <a:prstGeom prst="roundRect">
            <a:avLst/>
          </a:prstGeom>
          <a:ln w="57150">
            <a:solidFill>
              <a:srgbClr val="004A8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b="1" i="0" dirty="0">
                <a:solidFill>
                  <a:srgbClr val="004A81"/>
                </a:solidFill>
                <a:effectLst/>
                <a:latin typeface="Calibri" panose="020F0502020204030204" pitchFamily="34" charset="0"/>
              </a:rPr>
              <a:t>Eye health programmes can become environmentally sustainable – we are all accountable</a:t>
            </a:r>
            <a:endParaRPr lang="en-AU" b="1" dirty="0">
              <a:solidFill>
                <a:srgbClr val="004A81"/>
              </a:solidFill>
            </a:endParaRPr>
          </a:p>
        </p:txBody>
      </p:sp>
      <p:sp>
        <p:nvSpPr>
          <p:cNvPr id="45" name="Rectangle 44"/>
          <p:cNvSpPr/>
          <p:nvPr/>
        </p:nvSpPr>
        <p:spPr>
          <a:xfrm>
            <a:off x="9600408" y="4065689"/>
            <a:ext cx="1753392" cy="1477328"/>
          </a:xfrm>
          <a:prstGeom prst="rect">
            <a:avLst/>
          </a:prstGeom>
        </p:spPr>
        <p:txBody>
          <a:bodyPr wrap="square">
            <a:spAutoFit/>
          </a:bodyPr>
          <a:lstStyle/>
          <a:p>
            <a:pPr algn="ctr"/>
            <a:r>
              <a:rPr lang="en-US" dirty="0"/>
              <a:t>Be hopeful, that with action we can do our bit to address climate change</a:t>
            </a:r>
            <a:endParaRPr lang="en-IN" dirty="0"/>
          </a:p>
        </p:txBody>
      </p:sp>
      <p:sp>
        <p:nvSpPr>
          <p:cNvPr id="41" name="Rectangle 40"/>
          <p:cNvSpPr/>
          <p:nvPr/>
        </p:nvSpPr>
        <p:spPr>
          <a:xfrm>
            <a:off x="7528452" y="4060777"/>
            <a:ext cx="1585037" cy="923330"/>
          </a:xfrm>
          <a:prstGeom prst="rect">
            <a:avLst/>
          </a:prstGeom>
        </p:spPr>
        <p:txBody>
          <a:bodyPr wrap="square">
            <a:spAutoFit/>
          </a:bodyPr>
          <a:lstStyle/>
          <a:p>
            <a:pPr algn="ctr"/>
            <a:r>
              <a:rPr lang="en-US" dirty="0"/>
              <a:t>Small changes can make a big impact</a:t>
            </a:r>
            <a:endParaRPr lang="en-IN" dirty="0"/>
          </a:p>
        </p:txBody>
      </p:sp>
      <p:sp>
        <p:nvSpPr>
          <p:cNvPr id="38" name="Rectangle 37"/>
          <p:cNvSpPr/>
          <p:nvPr/>
        </p:nvSpPr>
        <p:spPr>
          <a:xfrm>
            <a:off x="5120801" y="4036438"/>
            <a:ext cx="1920732" cy="923330"/>
          </a:xfrm>
          <a:prstGeom prst="rect">
            <a:avLst/>
          </a:prstGeom>
        </p:spPr>
        <p:txBody>
          <a:bodyPr wrap="square">
            <a:spAutoFit/>
          </a:bodyPr>
          <a:lstStyle/>
          <a:p>
            <a:pPr algn="ctr"/>
            <a:r>
              <a:rPr lang="en-US" dirty="0"/>
              <a:t>Small changes can </a:t>
            </a:r>
            <a:r>
              <a:rPr lang="en-AU" dirty="0"/>
              <a:t>catalyse</a:t>
            </a:r>
            <a:r>
              <a:rPr lang="en-US" dirty="0"/>
              <a:t> larger changes</a:t>
            </a:r>
          </a:p>
        </p:txBody>
      </p:sp>
      <p:sp>
        <p:nvSpPr>
          <p:cNvPr id="36" name="Rectangle 35"/>
          <p:cNvSpPr/>
          <p:nvPr/>
        </p:nvSpPr>
        <p:spPr>
          <a:xfrm>
            <a:off x="2427755" y="4026170"/>
            <a:ext cx="2515023" cy="1754326"/>
          </a:xfrm>
          <a:prstGeom prst="rect">
            <a:avLst/>
          </a:prstGeom>
        </p:spPr>
        <p:txBody>
          <a:bodyPr wrap="square">
            <a:spAutoFit/>
          </a:bodyPr>
          <a:lstStyle/>
          <a:p>
            <a:pPr algn="ctr"/>
            <a:r>
              <a:rPr lang="en-US" dirty="0"/>
              <a:t>It is not an all or nothing initiative​: individuals and organizations </a:t>
            </a:r>
          </a:p>
          <a:p>
            <a:pPr algn="ctr"/>
            <a:r>
              <a:rPr lang="en-US" dirty="0"/>
              <a:t>can make efforts according to their capacity </a:t>
            </a:r>
            <a:endParaRPr lang="en-IN" dirty="0"/>
          </a:p>
        </p:txBody>
      </p:sp>
      <p:sp>
        <p:nvSpPr>
          <p:cNvPr id="2" name="Title 1"/>
          <p:cNvSpPr>
            <a:spLocks noGrp="1"/>
          </p:cNvSpPr>
          <p:nvPr>
            <p:ph type="title"/>
          </p:nvPr>
        </p:nvSpPr>
        <p:spPr>
          <a:xfrm>
            <a:off x="926625" y="206600"/>
            <a:ext cx="10452224" cy="1085519"/>
          </a:xfrm>
        </p:spPr>
        <p:txBody>
          <a:bodyPr vert="horz" lIns="91440" tIns="45720" rIns="91440" bIns="45720" rtlCol="0" anchor="ctr">
            <a:normAutofit/>
          </a:bodyPr>
          <a:lstStyle/>
          <a:p>
            <a:r>
              <a:rPr lang="en-AU" dirty="0"/>
              <a:t>Lessons from case studies</a:t>
            </a:r>
            <a:endParaRPr lang="en-IN" dirty="0"/>
          </a:p>
        </p:txBody>
      </p:sp>
    </p:spTree>
    <p:extLst>
      <p:ext uri="{BB962C8B-B14F-4D97-AF65-F5344CB8AC3E}">
        <p14:creationId xmlns:p14="http://schemas.microsoft.com/office/powerpoint/2010/main" val="9547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E7E4F2-FECE-4A77-BB68-384501B4E607}" type="slidenum">
              <a:rPr lang="en-IN" smtClean="0">
                <a:solidFill>
                  <a:srgbClr val="004A81"/>
                </a:solidFill>
              </a:rPr>
              <a:pPr/>
              <a:t>25</a:t>
            </a:fld>
            <a:endParaRPr lang="en-IN" dirty="0">
              <a:solidFill>
                <a:srgbClr val="004A81"/>
              </a:solidFill>
            </a:endParaRPr>
          </a:p>
        </p:txBody>
      </p:sp>
      <p:sp>
        <p:nvSpPr>
          <p:cNvPr id="22" name="Rectangle 21">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24" name="Picture 23">
            <a:extLst>
              <a:ext uri="{FF2B5EF4-FFF2-40B4-BE49-F238E27FC236}">
                <a16:creationId xmlns:a16="http://schemas.microsoft.com/office/drawing/2014/main" id="{65F49654-9A74-3045-B524-D0B09D27EA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pic>
        <p:nvPicPr>
          <p:cNvPr id="26" name="Picture 25" descr="A group of people posing for a photo.&#10;">
            <a:extLst>
              <a:ext uri="{FF2B5EF4-FFF2-40B4-BE49-F238E27FC236}">
                <a16:creationId xmlns:a16="http://schemas.microsoft.com/office/drawing/2014/main" id="{1D1D19BF-9AA6-4ADD-B056-A62413A36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20461" y="3053057"/>
            <a:ext cx="3327085" cy="2197262"/>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7B4D0139-8D62-436D-BD93-78AE6FE0A600}"/>
              </a:ext>
            </a:extLst>
          </p:cNvPr>
          <p:cNvSpPr txBox="1"/>
          <p:nvPr/>
        </p:nvSpPr>
        <p:spPr>
          <a:xfrm>
            <a:off x="5286894" y="4959349"/>
            <a:ext cx="1949964" cy="261610"/>
          </a:xfrm>
          <a:prstGeom prst="rect">
            <a:avLst/>
          </a:prstGeom>
          <a:noFill/>
        </p:spPr>
        <p:txBody>
          <a:bodyPr wrap="square" rtlCol="0">
            <a:spAutoFit/>
          </a:bodyPr>
          <a:lstStyle/>
          <a:p>
            <a:r>
              <a:rPr lang="en-AU" sz="1100" i="1" dirty="0"/>
              <a:t>Photo: Aravind Eye Hospital</a:t>
            </a:r>
          </a:p>
        </p:txBody>
      </p:sp>
      <p:sp>
        <p:nvSpPr>
          <p:cNvPr id="20" name="TextBox 19">
            <a:extLst>
              <a:ext uri="{FF2B5EF4-FFF2-40B4-BE49-F238E27FC236}">
                <a16:creationId xmlns:a16="http://schemas.microsoft.com/office/drawing/2014/main" id="{FDD4904C-6D2E-4DF5-9B01-BCABFAEA99E7}"/>
              </a:ext>
            </a:extLst>
          </p:cNvPr>
          <p:cNvSpPr txBox="1"/>
          <p:nvPr/>
        </p:nvSpPr>
        <p:spPr>
          <a:xfrm>
            <a:off x="8185392" y="3429000"/>
            <a:ext cx="3168410" cy="2539157"/>
          </a:xfrm>
          <a:prstGeom prst="rect">
            <a:avLst/>
          </a:prstGeom>
          <a:noFill/>
        </p:spPr>
        <p:txBody>
          <a:bodyPr wrap="square" rtlCol="0">
            <a:spAutoFit/>
          </a:bodyPr>
          <a:lstStyle>
            <a:defPPr>
              <a:defRPr lang="en-US"/>
            </a:defPPr>
            <a:lvl1pPr marL="342900" indent="-342900">
              <a:spcBef>
                <a:spcPts val="1200"/>
              </a:spcBef>
              <a:spcAft>
                <a:spcPts val="600"/>
              </a:spcAft>
              <a:buFont typeface="Arial" panose="020B0604020202020204" pitchFamily="34" charset="0"/>
              <a:buChar char="•"/>
              <a:defRPr sz="2000">
                <a:solidFill>
                  <a:schemeClr val="tx1">
                    <a:lumMod val="75000"/>
                    <a:lumOff val="25000"/>
                  </a:schemeClr>
                </a:solidFill>
              </a:defRPr>
            </a:lvl1pPr>
          </a:lstStyle>
          <a:p>
            <a:r>
              <a:rPr lang="en-US" sz="2400" dirty="0">
                <a:solidFill>
                  <a:srgbClr val="004A81"/>
                </a:solidFill>
              </a:rPr>
              <a:t>Join the Communities of Practice</a:t>
            </a:r>
          </a:p>
          <a:p>
            <a:r>
              <a:rPr lang="en-US" sz="2400" dirty="0">
                <a:solidFill>
                  <a:srgbClr val="004A81"/>
                </a:solidFill>
              </a:rPr>
              <a:t>Join IAPB’s Climate Action Working Group</a:t>
            </a:r>
          </a:p>
        </p:txBody>
      </p:sp>
      <p:sp>
        <p:nvSpPr>
          <p:cNvPr id="19" name="TextBox 18">
            <a:extLst>
              <a:ext uri="{FF2B5EF4-FFF2-40B4-BE49-F238E27FC236}">
                <a16:creationId xmlns:a16="http://schemas.microsoft.com/office/drawing/2014/main" id="{5765D885-078C-4A87-A627-1D7C7B54205A}"/>
              </a:ext>
            </a:extLst>
          </p:cNvPr>
          <p:cNvSpPr txBox="1"/>
          <p:nvPr/>
        </p:nvSpPr>
        <p:spPr>
          <a:xfrm>
            <a:off x="8185392" y="2583286"/>
            <a:ext cx="2814600" cy="646331"/>
          </a:xfrm>
          <a:prstGeom prst="rect">
            <a:avLst/>
          </a:prstGeom>
          <a:noFill/>
        </p:spPr>
        <p:txBody>
          <a:bodyPr wrap="square" rtlCol="0" anchor="ctr">
            <a:spAutoFit/>
          </a:bodyPr>
          <a:lstStyle>
            <a:defPPr>
              <a:defRPr lang="en-US"/>
            </a:defPPr>
            <a:lvl1pPr>
              <a:defRPr sz="2400" b="1">
                <a:solidFill>
                  <a:schemeClr val="accent5"/>
                </a:solidFill>
              </a:defRPr>
            </a:lvl1pPr>
          </a:lstStyle>
          <a:p>
            <a:r>
              <a:rPr lang="en-US" altLang="ko-KR" sz="3600" dirty="0">
                <a:solidFill>
                  <a:srgbClr val="004A81"/>
                </a:solidFill>
              </a:rPr>
              <a:t>Get involved</a:t>
            </a:r>
            <a:endParaRPr lang="ko-KR" altLang="en-US" sz="3600" dirty="0">
              <a:solidFill>
                <a:srgbClr val="004A81"/>
              </a:solidFill>
            </a:endParaRPr>
          </a:p>
        </p:txBody>
      </p:sp>
      <p:grpSp>
        <p:nvGrpSpPr>
          <p:cNvPr id="8" name="Group 7">
            <a:extLst>
              <a:ext uri="{FF2B5EF4-FFF2-40B4-BE49-F238E27FC236}">
                <a16:creationId xmlns:a16="http://schemas.microsoft.com/office/drawing/2014/main" id="{4FF2F719-3905-AE44-A68B-BF912519B798}"/>
              </a:ext>
              <a:ext uri="{C183D7F6-B498-43B3-948B-1728B52AA6E4}">
                <adec:decorative xmlns:adec="http://schemas.microsoft.com/office/drawing/2017/decorative" val="1"/>
              </a:ext>
            </a:extLst>
          </p:cNvPr>
          <p:cNvGrpSpPr/>
          <p:nvPr/>
        </p:nvGrpSpPr>
        <p:grpSpPr>
          <a:xfrm>
            <a:off x="8922139" y="1374127"/>
            <a:ext cx="973776" cy="979886"/>
            <a:chOff x="8922139" y="1374127"/>
            <a:chExt cx="973776" cy="979886"/>
          </a:xfrm>
        </p:grpSpPr>
        <p:sp>
          <p:nvSpPr>
            <p:cNvPr id="4" name="Oval 3">
              <a:extLst>
                <a:ext uri="{FF2B5EF4-FFF2-40B4-BE49-F238E27FC236}">
                  <a16:creationId xmlns:a16="http://schemas.microsoft.com/office/drawing/2014/main" id="{E0252BD2-001B-431C-86AF-FE88F79A93BE}"/>
                </a:ext>
                <a:ext uri="{C183D7F6-B498-43B3-948B-1728B52AA6E4}">
                  <adec:decorative xmlns:adec="http://schemas.microsoft.com/office/drawing/2017/decorative" val="1"/>
                </a:ext>
              </a:extLst>
            </p:cNvPr>
            <p:cNvSpPr/>
            <p:nvPr/>
          </p:nvSpPr>
          <p:spPr>
            <a:xfrm>
              <a:off x="8922139" y="1374127"/>
              <a:ext cx="973776" cy="979886"/>
            </a:xfrm>
            <a:prstGeom prst="ellipse">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44" name="Picture 43" descr="getting involved icon">
              <a:extLs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5238" y="1518041"/>
              <a:ext cx="682744" cy="700041"/>
            </a:xfrm>
            <a:prstGeom prst="rect">
              <a:avLst/>
            </a:prstGeom>
          </p:spPr>
        </p:pic>
      </p:grpSp>
      <p:pic>
        <p:nvPicPr>
          <p:cNvPr id="34" name="Picture 33">
            <a:extLs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42194" y="1671893"/>
            <a:ext cx="1107610" cy="1072447"/>
          </a:xfrm>
          <a:prstGeom prst="rect">
            <a:avLst/>
          </a:prstGeom>
        </p:spPr>
      </p:pic>
      <p:sp>
        <p:nvSpPr>
          <p:cNvPr id="16" name="TextBox 15">
            <a:extLst>
              <a:ext uri="{FF2B5EF4-FFF2-40B4-BE49-F238E27FC236}">
                <a16:creationId xmlns:a16="http://schemas.microsoft.com/office/drawing/2014/main" id="{A5CF613E-8CA9-473B-9E12-349E31C7867E}"/>
              </a:ext>
            </a:extLst>
          </p:cNvPr>
          <p:cNvSpPr txBox="1"/>
          <p:nvPr/>
        </p:nvSpPr>
        <p:spPr>
          <a:xfrm>
            <a:off x="838200" y="3306203"/>
            <a:ext cx="3168410" cy="2539157"/>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altLang="ko-KR" sz="2400" dirty="0">
                <a:solidFill>
                  <a:srgbClr val="004A81"/>
                </a:solidFill>
              </a:rPr>
              <a:t>Download the Guide for more information (iapb.org)</a:t>
            </a:r>
          </a:p>
          <a:p>
            <a:pPr marL="342900" indent="-342900">
              <a:spcBef>
                <a:spcPts val="1200"/>
              </a:spcBef>
              <a:spcAft>
                <a:spcPts val="600"/>
              </a:spcAft>
              <a:buFont typeface="Arial" panose="020B0604020202020204" pitchFamily="34" charset="0"/>
              <a:buChar char="•"/>
            </a:pPr>
            <a:r>
              <a:rPr lang="en-US" altLang="ko-KR" sz="2400" dirty="0">
                <a:solidFill>
                  <a:srgbClr val="004A81"/>
                </a:solidFill>
              </a:rPr>
              <a:t>Join the IAPB mailing list – alerts for key events and resources</a:t>
            </a:r>
          </a:p>
        </p:txBody>
      </p:sp>
      <p:sp>
        <p:nvSpPr>
          <p:cNvPr id="15" name="TextBox 14">
            <a:extLst>
              <a:ext uri="{FF2B5EF4-FFF2-40B4-BE49-F238E27FC236}">
                <a16:creationId xmlns:a16="http://schemas.microsoft.com/office/drawing/2014/main" id="{EEE53B23-DA5E-494E-9BD2-EB93C6BFC3D6}"/>
              </a:ext>
            </a:extLst>
          </p:cNvPr>
          <p:cNvSpPr txBox="1"/>
          <p:nvPr/>
        </p:nvSpPr>
        <p:spPr>
          <a:xfrm>
            <a:off x="838200" y="2542815"/>
            <a:ext cx="2756540" cy="646331"/>
          </a:xfrm>
          <a:prstGeom prst="rect">
            <a:avLst/>
          </a:prstGeom>
          <a:noFill/>
        </p:spPr>
        <p:txBody>
          <a:bodyPr wrap="square" rtlCol="0" anchor="ctr">
            <a:spAutoFit/>
          </a:bodyPr>
          <a:lstStyle/>
          <a:p>
            <a:r>
              <a:rPr lang="en-US" altLang="ko-KR" sz="3600" b="1" dirty="0">
                <a:solidFill>
                  <a:srgbClr val="004A81"/>
                </a:solidFill>
              </a:rPr>
              <a:t>Get informed</a:t>
            </a:r>
            <a:endParaRPr lang="ko-KR" altLang="en-US" sz="3600" b="1" dirty="0">
              <a:solidFill>
                <a:srgbClr val="004A81"/>
              </a:solidFill>
            </a:endParaRPr>
          </a:p>
        </p:txBody>
      </p:sp>
      <p:grpSp>
        <p:nvGrpSpPr>
          <p:cNvPr id="7" name="Group 6">
            <a:extLst>
              <a:ext uri="{FF2B5EF4-FFF2-40B4-BE49-F238E27FC236}">
                <a16:creationId xmlns:a16="http://schemas.microsoft.com/office/drawing/2014/main" id="{993666E5-FFBE-FA48-AD15-300A5B3C3872}"/>
              </a:ext>
              <a:ext uri="{C183D7F6-B498-43B3-948B-1728B52AA6E4}">
                <adec:decorative xmlns:adec="http://schemas.microsoft.com/office/drawing/2017/decorative" val="1"/>
              </a:ext>
            </a:extLst>
          </p:cNvPr>
          <p:cNvGrpSpPr/>
          <p:nvPr/>
        </p:nvGrpSpPr>
        <p:grpSpPr>
          <a:xfrm>
            <a:off x="1656606" y="1377046"/>
            <a:ext cx="1015342" cy="979886"/>
            <a:chOff x="1656606" y="1377046"/>
            <a:chExt cx="1015342" cy="979886"/>
          </a:xfrm>
        </p:grpSpPr>
        <p:sp>
          <p:nvSpPr>
            <p:cNvPr id="5" name="Oval 4">
              <a:extLst>
                <a:ext uri="{FF2B5EF4-FFF2-40B4-BE49-F238E27FC236}">
                  <a16:creationId xmlns:a16="http://schemas.microsoft.com/office/drawing/2014/main" id="{28E4C035-C48B-4D7B-B394-733B0A0C271B}"/>
                </a:ext>
                <a:ext uri="{C183D7F6-B498-43B3-948B-1728B52AA6E4}">
                  <adec:decorative xmlns:adec="http://schemas.microsoft.com/office/drawing/2017/decorative" val="1"/>
                </a:ext>
              </a:extLst>
            </p:cNvPr>
            <p:cNvSpPr/>
            <p:nvPr/>
          </p:nvSpPr>
          <p:spPr>
            <a:xfrm>
              <a:off x="1656606" y="1377046"/>
              <a:ext cx="1015342" cy="979886"/>
            </a:xfrm>
            <a:prstGeom prst="ellipse">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43" name="Picture 42" descr="Information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65861" y="1485776"/>
              <a:ext cx="778981" cy="767736"/>
            </a:xfrm>
            <a:prstGeom prst="rect">
              <a:avLst/>
            </a:prstGeom>
          </p:spPr>
        </p:pic>
      </p:grpSp>
      <p:sp>
        <p:nvSpPr>
          <p:cNvPr id="3" name="Title 1">
            <a:extLst>
              <a:ext uri="{FF2B5EF4-FFF2-40B4-BE49-F238E27FC236}">
                <a16:creationId xmlns:a16="http://schemas.microsoft.com/office/drawing/2014/main" id="{CA663CBC-D8A4-CA43-9E7D-D595FAEAD098}"/>
              </a:ext>
            </a:extLst>
          </p:cNvPr>
          <p:cNvSpPr>
            <a:spLocks noGrp="1"/>
          </p:cNvSpPr>
          <p:nvPr>
            <p:ph type="title"/>
          </p:nvPr>
        </p:nvSpPr>
        <p:spPr>
          <a:xfrm>
            <a:off x="838200" y="146947"/>
            <a:ext cx="10515600" cy="1325563"/>
          </a:xfrm>
        </p:spPr>
        <p:txBody>
          <a:bodyPr/>
          <a:lstStyle/>
          <a:p>
            <a:pPr algn="ctr"/>
            <a:r>
              <a:rPr lang="en-US" dirty="0"/>
              <a:t>Going</a:t>
            </a:r>
            <a:r>
              <a:rPr lang="en-US" baseline="0" dirty="0"/>
              <a:t> forward</a:t>
            </a:r>
            <a:endParaRPr lang="en-US" dirty="0"/>
          </a:p>
        </p:txBody>
      </p:sp>
    </p:spTree>
    <p:extLst>
      <p:ext uri="{BB962C8B-B14F-4D97-AF65-F5344CB8AC3E}">
        <p14:creationId xmlns:p14="http://schemas.microsoft.com/office/powerpoint/2010/main" val="135655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C183D7F6-B498-43B3-948B-1728B52AA6E4}">
                <adec:decorative xmlns:adec="http://schemas.microsoft.com/office/drawing/2017/decorative" val="1"/>
              </a:ext>
            </a:extLst>
          </p:cNvPr>
          <p:cNvSpPr/>
          <p:nvPr/>
        </p:nvSpPr>
        <p:spPr>
          <a:xfrm>
            <a:off x="0" y="6155140"/>
            <a:ext cx="12192000" cy="74034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7E7E4F2-FECE-4A77-BB68-384501B4E607}" type="slidenum">
              <a:rPr lang="en-IN" smtClean="0"/>
              <a:pPr/>
              <a:t>3</a:t>
            </a:fld>
            <a:endParaRPr lang="en-IN" dirty="0"/>
          </a:p>
        </p:txBody>
      </p:sp>
      <p:pic>
        <p:nvPicPr>
          <p:cNvPr id="14" name="Picture 13">
            <a:extLst>
              <a:ext uri="{FF2B5EF4-FFF2-40B4-BE49-F238E27FC236}">
                <a16:creationId xmlns:a16="http://schemas.microsoft.com/office/drawing/2014/main" id="{9FE89767-91B7-4E4B-A2E3-41C7BECD02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4" y="6207801"/>
            <a:ext cx="1076892" cy="650199"/>
          </a:xfrm>
          <a:prstGeom prst="rect">
            <a:avLst/>
          </a:prstGeom>
        </p:spPr>
      </p:pic>
      <p:grpSp>
        <p:nvGrpSpPr>
          <p:cNvPr id="4" name="Group 3" descr="Photo of a women getting her eyes checked">
            <a:extLst>
              <a:ext uri="{FF2B5EF4-FFF2-40B4-BE49-F238E27FC236}">
                <a16:creationId xmlns:a16="http://schemas.microsoft.com/office/drawing/2014/main" id="{973F0D2D-E243-4D96-B7B0-E61841D7CB3F}"/>
              </a:ext>
            </a:extLst>
          </p:cNvPr>
          <p:cNvGrpSpPr>
            <a:grpSpLocks noChangeAspect="1"/>
          </p:cNvGrpSpPr>
          <p:nvPr/>
        </p:nvGrpSpPr>
        <p:grpSpPr>
          <a:xfrm>
            <a:off x="7558810" y="1475794"/>
            <a:ext cx="3934181" cy="3755572"/>
            <a:chOff x="6884455" y="3779904"/>
            <a:chExt cx="2971170" cy="2836281"/>
          </a:xfrm>
        </p:grpSpPr>
        <p:pic>
          <p:nvPicPr>
            <p:cNvPr id="9" name="Picture 8">
              <a:extLst>
                <a:ext uri="{FF2B5EF4-FFF2-40B4-BE49-F238E27FC236}">
                  <a16:creationId xmlns:a16="http://schemas.microsoft.com/office/drawing/2014/main" id="{09688AC6-F3AE-420A-B127-61E9FD1FBCE0}"/>
                </a:ext>
              </a:extLst>
            </p:cNvPr>
            <p:cNvPicPr>
              <a:picLocks noChangeAspect="1"/>
            </p:cNvPicPr>
            <p:nvPr/>
          </p:nvPicPr>
          <p:blipFill rotWithShape="1">
            <a:blip r:embed="rId4"/>
            <a:srcRect l="23525" t="2690" r="4011" b="1244"/>
            <a:stretch/>
          </p:blipFill>
          <p:spPr>
            <a:xfrm>
              <a:off x="6884455" y="3779904"/>
              <a:ext cx="2971170" cy="283628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F63224FE-8F18-4168-A99C-24257E3F2CF6}"/>
                </a:ext>
              </a:extLst>
            </p:cNvPr>
            <p:cNvSpPr txBox="1"/>
            <p:nvPr/>
          </p:nvSpPr>
          <p:spPr>
            <a:xfrm>
              <a:off x="6964512" y="6378591"/>
              <a:ext cx="1750134" cy="185951"/>
            </a:xfrm>
            <a:prstGeom prst="rect">
              <a:avLst/>
            </a:prstGeom>
            <a:noFill/>
          </p:spPr>
          <p:txBody>
            <a:bodyPr wrap="square" rtlCol="0">
              <a:spAutoFit/>
            </a:bodyPr>
            <a:lstStyle/>
            <a:p>
              <a:r>
                <a:rPr lang="en-AU" sz="1000" i="1" dirty="0">
                  <a:solidFill>
                    <a:schemeClr val="bg1"/>
                  </a:solidFill>
                </a:rPr>
                <a:t>Photo: </a:t>
              </a:r>
              <a:r>
                <a:rPr lang="en-AU" sz="1000" i="1" dirty="0" err="1">
                  <a:solidFill>
                    <a:schemeClr val="bg1"/>
                  </a:solidFill>
                </a:rPr>
                <a:t>Sightsavers</a:t>
              </a:r>
              <a:endParaRPr lang="en-AU" sz="1000" i="1" dirty="0">
                <a:solidFill>
                  <a:schemeClr val="bg1"/>
                </a:solidFill>
              </a:endParaRPr>
            </a:p>
          </p:txBody>
        </p:sp>
      </p:grpSp>
      <p:grpSp>
        <p:nvGrpSpPr>
          <p:cNvPr id="5" name="Group 4" descr="Icon for increasing in numbers">
            <a:extLst>
              <a:ext uri="{FF2B5EF4-FFF2-40B4-BE49-F238E27FC236}">
                <a16:creationId xmlns:a16="http://schemas.microsoft.com/office/drawing/2014/main" id="{2D84A72C-5A18-5448-95E6-8C9640E72614}"/>
              </a:ext>
              <a:ext uri="{C183D7F6-B498-43B3-948B-1728B52AA6E4}">
                <adec:decorative xmlns:adec="http://schemas.microsoft.com/office/drawing/2017/decorative" val="0"/>
              </a:ext>
            </a:extLst>
          </p:cNvPr>
          <p:cNvGrpSpPr/>
          <p:nvPr/>
        </p:nvGrpSpPr>
        <p:grpSpPr>
          <a:xfrm>
            <a:off x="5386047" y="3541861"/>
            <a:ext cx="1748880" cy="1748880"/>
            <a:chOff x="5155644" y="1680120"/>
            <a:chExt cx="1748880" cy="1748880"/>
          </a:xfrm>
        </p:grpSpPr>
        <p:sp>
          <p:nvSpPr>
            <p:cNvPr id="17" name="Oval 16">
              <a:extLst>
                <a:ext uri="{FF2B5EF4-FFF2-40B4-BE49-F238E27FC236}">
                  <a16:creationId xmlns:a16="http://schemas.microsoft.com/office/drawing/2014/main" id="{5D618F8D-D977-4900-99F2-94CAE24109E6}"/>
                </a:ext>
              </a:extLst>
            </p:cNvPr>
            <p:cNvSpPr/>
            <p:nvPr/>
          </p:nvSpPr>
          <p:spPr>
            <a:xfrm>
              <a:off x="5155644" y="1680120"/>
              <a:ext cx="1748880" cy="1748880"/>
            </a:xfrm>
            <a:prstGeom prst="ellipse">
              <a:avLst/>
            </a:prstGeom>
            <a:gradFill flip="none" rotWithShape="1">
              <a:gsLst>
                <a:gs pos="0">
                  <a:srgbClr val="96C8E9">
                    <a:tint val="66000"/>
                    <a:satMod val="160000"/>
                  </a:srgbClr>
                </a:gs>
                <a:gs pos="50000">
                  <a:srgbClr val="96C8E9">
                    <a:tint val="44500"/>
                    <a:satMod val="160000"/>
                  </a:srgbClr>
                </a:gs>
                <a:gs pos="100000">
                  <a:srgbClr val="96C8E9">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pic>
          <p:nvPicPr>
            <p:cNvPr id="19" name="Graphic 14" descr="Business Growth with solid fill">
              <a:extLst>
                <a:ext uri="{FF2B5EF4-FFF2-40B4-BE49-F238E27FC236}">
                  <a16:creationId xmlns:a16="http://schemas.microsoft.com/office/drawing/2014/main" id="{637D2F1A-7D88-4262-81D5-8BD0AF3E4651}"/>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12140" y="1847439"/>
              <a:ext cx="1367719" cy="1367719"/>
            </a:xfrm>
            <a:prstGeom prst="rect">
              <a:avLst/>
            </a:prstGeom>
            <a:ln>
              <a:noFill/>
            </a:ln>
          </p:spPr>
        </p:pic>
      </p:grpSp>
      <p:sp>
        <p:nvSpPr>
          <p:cNvPr id="18" name="Content Placeholder 2">
            <a:extLst>
              <a:ext uri="{FF2B5EF4-FFF2-40B4-BE49-F238E27FC236}">
                <a16:creationId xmlns:a16="http://schemas.microsoft.com/office/drawing/2014/main" id="{D003067A-9618-4AD3-8359-0A7BC23F66BC}"/>
              </a:ext>
            </a:extLst>
          </p:cNvPr>
          <p:cNvSpPr txBox="1">
            <a:spLocks/>
          </p:cNvSpPr>
          <p:nvPr/>
        </p:nvSpPr>
        <p:spPr>
          <a:xfrm>
            <a:off x="772284" y="1397462"/>
            <a:ext cx="5938759" cy="459197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indent="-268288">
              <a:buFont typeface="Arial" panose="020B0604020202020204" pitchFamily="34" charset="0"/>
              <a:buChar char="•"/>
            </a:pPr>
            <a:r>
              <a:rPr lang="en-US" sz="2800" b="0" dirty="0">
                <a:solidFill>
                  <a:srgbClr val="154881"/>
                </a:solidFill>
                <a:latin typeface="+mn-lt"/>
              </a:rPr>
              <a:t>Predicted increase in </a:t>
            </a:r>
          </a:p>
          <a:p>
            <a:pPr marL="538163" indent="-269875">
              <a:buFont typeface="Arial" panose="020B0604020202020204" pitchFamily="34" charset="0"/>
              <a:buChar char="•"/>
            </a:pPr>
            <a:r>
              <a:rPr lang="en-US" sz="2000" b="0" dirty="0">
                <a:solidFill>
                  <a:srgbClr val="154881"/>
                </a:solidFill>
                <a:latin typeface="+mn-lt"/>
              </a:rPr>
              <a:t>trachoma infections</a:t>
            </a:r>
          </a:p>
          <a:p>
            <a:pPr marL="538163" indent="-269875">
              <a:buFont typeface="Arial" panose="020B0604020202020204" pitchFamily="34" charset="0"/>
              <a:buChar char="•"/>
            </a:pPr>
            <a:r>
              <a:rPr lang="en-US" sz="2000" b="0" dirty="0">
                <a:solidFill>
                  <a:srgbClr val="154881"/>
                </a:solidFill>
                <a:latin typeface="+mn-lt"/>
              </a:rPr>
              <a:t>onchocerciasis infections</a:t>
            </a:r>
          </a:p>
          <a:p>
            <a:pPr marL="538163" indent="-269875">
              <a:buFont typeface="Arial" panose="020B0604020202020204" pitchFamily="34" charset="0"/>
              <a:buChar char="•"/>
            </a:pPr>
            <a:r>
              <a:rPr lang="en-US" sz="2000" b="0" dirty="0">
                <a:solidFill>
                  <a:srgbClr val="154881"/>
                </a:solidFill>
                <a:latin typeface="+mn-lt"/>
              </a:rPr>
              <a:t>cataracts</a:t>
            </a:r>
          </a:p>
          <a:p>
            <a:pPr marL="538163" indent="-269875">
              <a:buFont typeface="Arial" panose="020B0604020202020204" pitchFamily="34" charset="0"/>
              <a:buChar char="•"/>
            </a:pPr>
            <a:r>
              <a:rPr lang="en-US" sz="2000" b="0" dirty="0">
                <a:solidFill>
                  <a:srgbClr val="154881"/>
                </a:solidFill>
                <a:latin typeface="+mn-lt"/>
              </a:rPr>
              <a:t>skin cancers, corneal and conjunctival lesions</a:t>
            </a:r>
          </a:p>
          <a:p>
            <a:pPr marL="538163" indent="-269875">
              <a:buFont typeface="Arial" panose="020B0604020202020204" pitchFamily="34" charset="0"/>
              <a:buChar char="•"/>
            </a:pPr>
            <a:r>
              <a:rPr lang="en-US" sz="2000" b="0" dirty="0">
                <a:solidFill>
                  <a:srgbClr val="154881"/>
                </a:solidFill>
                <a:latin typeface="+mn-lt"/>
              </a:rPr>
              <a:t>eye injuries</a:t>
            </a:r>
          </a:p>
          <a:p>
            <a:pPr marL="538163" indent="-269875">
              <a:buFont typeface="Arial" panose="020B0604020202020204" pitchFamily="34" charset="0"/>
              <a:buChar char="•"/>
            </a:pPr>
            <a:r>
              <a:rPr lang="en-US" sz="2000" b="0" dirty="0">
                <a:solidFill>
                  <a:srgbClr val="154881"/>
                </a:solidFill>
                <a:latin typeface="+mn-lt"/>
              </a:rPr>
              <a:t>age-related macular degeneration</a:t>
            </a:r>
          </a:p>
          <a:p>
            <a:pPr marL="538163" indent="-269875">
              <a:buFont typeface="Arial" panose="020B0604020202020204" pitchFamily="34" charset="0"/>
              <a:buChar char="•"/>
            </a:pPr>
            <a:r>
              <a:rPr lang="en-US" sz="2000" b="0" dirty="0">
                <a:solidFill>
                  <a:srgbClr val="154881"/>
                </a:solidFill>
                <a:latin typeface="+mn-lt"/>
              </a:rPr>
              <a:t>glaucoma</a:t>
            </a:r>
          </a:p>
          <a:p>
            <a:pPr marL="538163" indent="-269875">
              <a:buFont typeface="Arial" panose="020B0604020202020204" pitchFamily="34" charset="0"/>
              <a:buChar char="•"/>
            </a:pPr>
            <a:r>
              <a:rPr lang="en-US" sz="2000" b="0" dirty="0">
                <a:solidFill>
                  <a:srgbClr val="154881"/>
                </a:solidFill>
                <a:latin typeface="+mn-lt"/>
              </a:rPr>
              <a:t>allergic eye diseases</a:t>
            </a:r>
          </a:p>
          <a:p>
            <a:pPr marL="714375" lvl="1" indent="-268288" fontAlgn="base">
              <a:buFont typeface="Arial" panose="020B0604020202020204" pitchFamily="34" charset="0"/>
              <a:buChar char="•"/>
            </a:pPr>
            <a:endParaRPr lang="en-US" sz="2000" dirty="0">
              <a:solidFill>
                <a:srgbClr val="154881"/>
              </a:solidFill>
              <a:latin typeface="+mn-lt"/>
            </a:endParaRPr>
          </a:p>
          <a:p>
            <a:pPr marL="285750" indent="-285750" fontAlgn="base">
              <a:buFont typeface="Arial" panose="020B0604020202020204" pitchFamily="34" charset="0"/>
              <a:buChar char="•"/>
            </a:pPr>
            <a:endParaRPr lang="en-US" sz="2400" b="0" dirty="0">
              <a:solidFill>
                <a:srgbClr val="154881"/>
              </a:solidFill>
              <a:latin typeface="+mn-lt"/>
            </a:endParaRPr>
          </a:p>
          <a:p>
            <a:pPr marL="285750" indent="-285750" fontAlgn="base">
              <a:buFont typeface="Arial" panose="020B0604020202020204" pitchFamily="34" charset="0"/>
              <a:buChar char="•"/>
            </a:pPr>
            <a:endParaRPr lang="en-US" sz="2400" b="0" dirty="0">
              <a:solidFill>
                <a:srgbClr val="154881"/>
              </a:solidFill>
              <a:latin typeface="+mn-lt"/>
            </a:endParaRPr>
          </a:p>
          <a:p>
            <a:endParaRPr lang="en-AU" sz="4000" dirty="0">
              <a:solidFill>
                <a:srgbClr val="154881"/>
              </a:solidFill>
              <a:latin typeface="+mn-lt"/>
            </a:endParaRPr>
          </a:p>
        </p:txBody>
      </p:sp>
      <p:sp>
        <p:nvSpPr>
          <p:cNvPr id="2" name="Title 1"/>
          <p:cNvSpPr>
            <a:spLocks noGrp="1"/>
          </p:cNvSpPr>
          <p:nvPr>
            <p:ph type="title"/>
          </p:nvPr>
        </p:nvSpPr>
        <p:spPr>
          <a:xfrm>
            <a:off x="772284" y="175437"/>
            <a:ext cx="10515600" cy="1222025"/>
          </a:xfrm>
          <a:ln>
            <a:noFill/>
          </a:ln>
        </p:spPr>
        <p:txBody>
          <a:bodyPr>
            <a:normAutofit/>
          </a:bodyPr>
          <a:lstStyle/>
          <a:p>
            <a:r>
              <a:rPr lang="en-AU" dirty="0"/>
              <a:t>How will it impact eye health?</a:t>
            </a:r>
            <a:endParaRPr lang="en-IN" dirty="0"/>
          </a:p>
        </p:txBody>
      </p:sp>
    </p:spTree>
    <p:extLst>
      <p:ext uri="{BB962C8B-B14F-4D97-AF65-F5344CB8AC3E}">
        <p14:creationId xmlns:p14="http://schemas.microsoft.com/office/powerpoint/2010/main" val="361326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C183D7F6-B498-43B3-948B-1728B52AA6E4}">
                <adec:decorative xmlns:adec="http://schemas.microsoft.com/office/drawing/2017/decorative" val="1"/>
              </a:ext>
            </a:extLst>
          </p:cNvPr>
          <p:cNvSpPr/>
          <p:nvPr/>
        </p:nvSpPr>
        <p:spPr>
          <a:xfrm>
            <a:off x="0" y="6155140"/>
            <a:ext cx="12192000" cy="74034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07E7E4F2-FECE-4A77-BB68-384501B4E607}" type="slidenum">
              <a:rPr lang="en-IN" smtClean="0"/>
              <a:pPr/>
              <a:t>4</a:t>
            </a:fld>
            <a:endParaRPr lang="en-IN"/>
          </a:p>
        </p:txBody>
      </p:sp>
      <p:pic>
        <p:nvPicPr>
          <p:cNvPr id="12" name="Picture 11">
            <a:extLst>
              <a:ext uri="{FF2B5EF4-FFF2-40B4-BE49-F238E27FC236}">
                <a16:creationId xmlns:a16="http://schemas.microsoft.com/office/drawing/2014/main" id="{58C123DA-64E8-A341-9E92-6C9A3E8530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4" y="6207801"/>
            <a:ext cx="1076892" cy="650199"/>
          </a:xfrm>
          <a:prstGeom prst="rect">
            <a:avLst/>
          </a:prstGeom>
        </p:spPr>
      </p:pic>
      <p:grpSp>
        <p:nvGrpSpPr>
          <p:cNvPr id="5" name="Group 4" descr="a nurse holding a placard which says 'I stayed at work for you please stay at home for me!'">
            <a:extLst>
              <a:ext uri="{FF2B5EF4-FFF2-40B4-BE49-F238E27FC236}">
                <a16:creationId xmlns:a16="http://schemas.microsoft.com/office/drawing/2014/main" id="{3D1BBCA3-5EA1-4502-BAAE-1C86CE3DA41D}"/>
              </a:ext>
            </a:extLst>
          </p:cNvPr>
          <p:cNvGrpSpPr>
            <a:grpSpLocks noChangeAspect="1"/>
          </p:cNvGrpSpPr>
          <p:nvPr/>
        </p:nvGrpSpPr>
        <p:grpSpPr>
          <a:xfrm>
            <a:off x="7514469" y="1475794"/>
            <a:ext cx="2854173" cy="3785336"/>
            <a:chOff x="6675217" y="3898805"/>
            <a:chExt cx="2158976" cy="2878633"/>
          </a:xfrm>
        </p:grpSpPr>
        <p:pic>
          <p:nvPicPr>
            <p:cNvPr id="6" name="Picture 5" descr="A person holding a sign&#10;&#10;Description automatically generated with medium confidence">
              <a:extLst>
                <a:ext uri="{FF2B5EF4-FFF2-40B4-BE49-F238E27FC236}">
                  <a16:creationId xmlns:a16="http://schemas.microsoft.com/office/drawing/2014/main" id="{09AA37F5-151C-4574-A5E9-4D2BCC6D65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5217" y="3898805"/>
              <a:ext cx="2158976" cy="287863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965E7E1-C745-4626-9BC6-D9F907263C43}"/>
                </a:ext>
              </a:extLst>
            </p:cNvPr>
            <p:cNvSpPr txBox="1"/>
            <p:nvPr/>
          </p:nvSpPr>
          <p:spPr>
            <a:xfrm>
              <a:off x="7378475" y="6536704"/>
              <a:ext cx="1455718" cy="188236"/>
            </a:xfrm>
            <a:prstGeom prst="rect">
              <a:avLst/>
            </a:prstGeom>
            <a:noFill/>
          </p:spPr>
          <p:txBody>
            <a:bodyPr wrap="square" rtlCol="0">
              <a:spAutoFit/>
            </a:bodyPr>
            <a:lstStyle/>
            <a:p>
              <a:pPr algn="r"/>
              <a:r>
                <a:rPr lang="en-AU" sz="1000" i="1" dirty="0">
                  <a:solidFill>
                    <a:schemeClr val="bg1"/>
                  </a:solidFill>
                </a:rPr>
                <a:t>Photo: Fred Hollows Foundation</a:t>
              </a:r>
            </a:p>
          </p:txBody>
        </p:sp>
      </p:grpSp>
      <p:sp>
        <p:nvSpPr>
          <p:cNvPr id="18" name="Content Placeholder 2">
            <a:extLst>
              <a:ext uri="{FF2B5EF4-FFF2-40B4-BE49-F238E27FC236}">
                <a16:creationId xmlns:a16="http://schemas.microsoft.com/office/drawing/2014/main" id="{D003067A-9618-4AD3-8359-0A7BC23F66BC}"/>
              </a:ext>
            </a:extLst>
          </p:cNvPr>
          <p:cNvSpPr txBox="1">
            <a:spLocks/>
          </p:cNvSpPr>
          <p:nvPr/>
        </p:nvSpPr>
        <p:spPr>
          <a:xfrm>
            <a:off x="772284" y="1397462"/>
            <a:ext cx="5323716" cy="2700405"/>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800" b="0" dirty="0">
                <a:solidFill>
                  <a:srgbClr val="154881"/>
                </a:solidFill>
                <a:latin typeface="+mn-lt"/>
              </a:rPr>
              <a:t>Disruption of eye care services</a:t>
            </a:r>
          </a:p>
          <a:p>
            <a:pPr marL="285750" indent="-285750" fontAlgn="base">
              <a:buFont typeface="Arial" panose="020B0604020202020204" pitchFamily="34" charset="0"/>
              <a:buChar char="•"/>
            </a:pPr>
            <a:r>
              <a:rPr lang="en-US" sz="2800" b="0" dirty="0">
                <a:solidFill>
                  <a:srgbClr val="154881"/>
                </a:solidFill>
                <a:latin typeface="+mn-lt"/>
              </a:rPr>
              <a:t>Severe impact on supply chains</a:t>
            </a:r>
          </a:p>
          <a:p>
            <a:pPr marL="538163" indent="-269875" fontAlgn="base">
              <a:buFont typeface="Arial" panose="020B0604020202020204" pitchFamily="34" charset="0"/>
              <a:buChar char="•"/>
            </a:pPr>
            <a:r>
              <a:rPr lang="en-US" sz="2000" b="0" dirty="0">
                <a:solidFill>
                  <a:srgbClr val="154881"/>
                </a:solidFill>
                <a:latin typeface="+mn-lt"/>
              </a:rPr>
              <a:t>Raw material extraction</a:t>
            </a:r>
          </a:p>
          <a:p>
            <a:pPr marL="538163" indent="-269875" fontAlgn="base">
              <a:buFont typeface="Arial" panose="020B0604020202020204" pitchFamily="34" charset="0"/>
              <a:buChar char="•"/>
            </a:pPr>
            <a:r>
              <a:rPr lang="en-US" sz="2000" b="0" dirty="0">
                <a:solidFill>
                  <a:srgbClr val="154881"/>
                </a:solidFill>
                <a:latin typeface="+mn-lt"/>
              </a:rPr>
              <a:t>Manufacture capabilities</a:t>
            </a:r>
          </a:p>
          <a:p>
            <a:pPr marL="538163" indent="-269875" fontAlgn="base">
              <a:buFont typeface="Arial" panose="020B0604020202020204" pitchFamily="34" charset="0"/>
              <a:buChar char="•"/>
            </a:pPr>
            <a:r>
              <a:rPr lang="en-US" sz="2000" b="0" dirty="0">
                <a:solidFill>
                  <a:srgbClr val="154881"/>
                </a:solidFill>
                <a:latin typeface="+mn-lt"/>
              </a:rPr>
              <a:t>Increased competition/product availability</a:t>
            </a:r>
          </a:p>
          <a:p>
            <a:pPr marL="538163" indent="-269875" fontAlgn="base">
              <a:buFont typeface="Arial" panose="020B0604020202020204" pitchFamily="34" charset="0"/>
              <a:buChar char="•"/>
            </a:pPr>
            <a:r>
              <a:rPr lang="en-US" sz="2000" b="0" dirty="0">
                <a:solidFill>
                  <a:srgbClr val="154881"/>
                </a:solidFill>
                <a:latin typeface="+mn-lt"/>
              </a:rPr>
              <a:t>Impeded logistic supply lines</a:t>
            </a:r>
          </a:p>
          <a:p>
            <a:pPr marL="538163" indent="-269875" fontAlgn="base">
              <a:buFont typeface="Arial" panose="020B0604020202020204" pitchFamily="34" charset="0"/>
              <a:buChar char="•"/>
            </a:pPr>
            <a:r>
              <a:rPr lang="en-US" sz="2000" b="0" dirty="0">
                <a:solidFill>
                  <a:srgbClr val="154881"/>
                </a:solidFill>
                <a:latin typeface="+mn-lt"/>
              </a:rPr>
              <a:t>Cost increases </a:t>
            </a:r>
          </a:p>
          <a:p>
            <a:pPr marL="285750" indent="-285750" fontAlgn="base">
              <a:buFont typeface="Arial" panose="020B0604020202020204" pitchFamily="34" charset="0"/>
              <a:buChar char="•"/>
            </a:pPr>
            <a:endParaRPr lang="en-US" sz="2400" b="0" dirty="0">
              <a:solidFill>
                <a:srgbClr val="154881"/>
              </a:solidFill>
              <a:latin typeface="+mn-lt"/>
            </a:endParaRPr>
          </a:p>
          <a:p>
            <a:pPr marL="285750" indent="-285750" fontAlgn="base">
              <a:buFont typeface="Arial" panose="020B0604020202020204" pitchFamily="34" charset="0"/>
              <a:buChar char="•"/>
            </a:pPr>
            <a:endParaRPr lang="en-US" sz="2400" b="0" dirty="0">
              <a:solidFill>
                <a:srgbClr val="154881"/>
              </a:solidFill>
              <a:latin typeface="+mn-lt"/>
            </a:endParaRPr>
          </a:p>
          <a:p>
            <a:pPr marL="285750" indent="-285750" fontAlgn="base">
              <a:buFont typeface="Arial" panose="020B0604020202020204" pitchFamily="34" charset="0"/>
              <a:buChar char="•"/>
            </a:pPr>
            <a:endParaRPr lang="en-US" sz="2400" b="0" dirty="0">
              <a:solidFill>
                <a:srgbClr val="154881"/>
              </a:solidFill>
              <a:latin typeface="+mn-lt"/>
            </a:endParaRPr>
          </a:p>
          <a:p>
            <a:endParaRPr lang="en-AU" sz="4000" dirty="0">
              <a:solidFill>
                <a:srgbClr val="154881"/>
              </a:solidFill>
              <a:latin typeface="+mn-lt"/>
            </a:endParaRPr>
          </a:p>
        </p:txBody>
      </p:sp>
      <p:sp>
        <p:nvSpPr>
          <p:cNvPr id="2" name="Title 1"/>
          <p:cNvSpPr>
            <a:spLocks noGrp="1"/>
          </p:cNvSpPr>
          <p:nvPr>
            <p:ph type="title"/>
          </p:nvPr>
        </p:nvSpPr>
        <p:spPr>
          <a:xfrm>
            <a:off x="772284" y="175437"/>
            <a:ext cx="10515600" cy="1222025"/>
          </a:xfrm>
          <a:ln>
            <a:noFill/>
          </a:ln>
        </p:spPr>
        <p:txBody>
          <a:bodyPr/>
          <a:lstStyle/>
          <a:p>
            <a:r>
              <a:rPr lang="en-AU" dirty="0"/>
              <a:t>How will it impact eye care services?</a:t>
            </a:r>
            <a:endParaRPr lang="en-IN" dirty="0"/>
          </a:p>
        </p:txBody>
      </p:sp>
    </p:spTree>
    <p:extLst>
      <p:ext uri="{BB962C8B-B14F-4D97-AF65-F5344CB8AC3E}">
        <p14:creationId xmlns:p14="http://schemas.microsoft.com/office/powerpoint/2010/main" val="236579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6155140"/>
            <a:ext cx="12192000" cy="74034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07E7E4F2-FECE-4A77-BB68-384501B4E607}" type="slidenum">
              <a:rPr lang="en-IN" smtClean="0"/>
              <a:pPr/>
              <a:t>5</a:t>
            </a:fld>
            <a:endParaRPr lang="en-IN"/>
          </a:p>
        </p:txBody>
      </p:sp>
      <p:pic>
        <p:nvPicPr>
          <p:cNvPr id="16" name="Picture 15">
            <a:extLst>
              <a:ext uri="{FF2B5EF4-FFF2-40B4-BE49-F238E27FC236}">
                <a16:creationId xmlns:a16="http://schemas.microsoft.com/office/drawing/2014/main" id="{AC969675-4969-F34A-918A-CD95A4A838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4" y="6207801"/>
            <a:ext cx="1076892" cy="650199"/>
          </a:xfrm>
          <a:prstGeom prst="rect">
            <a:avLst/>
          </a:prstGeom>
        </p:spPr>
      </p:pic>
      <p:sp>
        <p:nvSpPr>
          <p:cNvPr id="4" name="Content Placeholder 2">
            <a:extLst>
              <a:ext uri="{FF2B5EF4-FFF2-40B4-BE49-F238E27FC236}">
                <a16:creationId xmlns:a16="http://schemas.microsoft.com/office/drawing/2014/main" id="{274AC4C1-73A5-494A-ACC4-7F48B03FF60C}"/>
              </a:ext>
            </a:extLst>
          </p:cNvPr>
          <p:cNvSpPr txBox="1">
            <a:spLocks/>
          </p:cNvSpPr>
          <p:nvPr/>
        </p:nvSpPr>
        <p:spPr>
          <a:xfrm>
            <a:off x="7970613" y="2695717"/>
            <a:ext cx="2675616" cy="3349966"/>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b="0" dirty="0" err="1">
                <a:solidFill>
                  <a:srgbClr val="154881"/>
                </a:solidFill>
                <a:latin typeface="+mn-lt"/>
                <a:cs typeface="+mn-cs"/>
              </a:rPr>
              <a:t>Thiel</a:t>
            </a:r>
            <a:r>
              <a:rPr lang="en-AU" sz="2400" b="0" dirty="0">
                <a:solidFill>
                  <a:srgbClr val="154881"/>
                </a:solidFill>
                <a:latin typeface="+mn-lt"/>
                <a:cs typeface="+mn-cs"/>
              </a:rPr>
              <a:t> et al. showed that the </a:t>
            </a:r>
            <a:r>
              <a:rPr lang="en-US" sz="2400" b="0" dirty="0">
                <a:solidFill>
                  <a:srgbClr val="154881"/>
                </a:solidFill>
                <a:latin typeface="+mn-lt"/>
                <a:cs typeface="+mn-cs"/>
              </a:rPr>
              <a:t>same cataract surgery yields 30x more emissions in UK than compared to when it was performed in India</a:t>
            </a:r>
          </a:p>
          <a:p>
            <a:pPr fontAlgn="base"/>
            <a:endParaRPr lang="en-US" sz="2400" b="0" dirty="0">
              <a:solidFill>
                <a:srgbClr val="154881"/>
              </a:solidFill>
              <a:latin typeface="+mn-lt"/>
              <a:cs typeface="+mn-cs"/>
            </a:endParaRPr>
          </a:p>
          <a:p>
            <a:pPr marL="285750" indent="-285750" fontAlgn="base">
              <a:buFont typeface="Arial" panose="020B0604020202020204" pitchFamily="34" charset="0"/>
              <a:buChar char="•"/>
            </a:pPr>
            <a:endParaRPr lang="en-US" sz="1800" b="0" dirty="0">
              <a:solidFill>
                <a:srgbClr val="000000"/>
              </a:solidFill>
              <a:latin typeface="+mn-lt"/>
            </a:endParaRPr>
          </a:p>
          <a:p>
            <a:endParaRPr lang="en-AU" dirty="0">
              <a:latin typeface="+mn-lt"/>
            </a:endParaRPr>
          </a:p>
        </p:txBody>
      </p:sp>
      <p:grpSp>
        <p:nvGrpSpPr>
          <p:cNvPr id="8" name="Group 7" descr="A photo comparing the carbon footprint of cataract surgery in India and United Kingdom."/>
          <p:cNvGrpSpPr/>
          <p:nvPr/>
        </p:nvGrpSpPr>
        <p:grpSpPr>
          <a:xfrm>
            <a:off x="4830917" y="2595798"/>
            <a:ext cx="2737523" cy="3310217"/>
            <a:chOff x="6539346" y="2743201"/>
            <a:chExt cx="2327564" cy="3089562"/>
          </a:xfrm>
          <a:effectLst/>
        </p:grpSpPr>
        <p:pic>
          <p:nvPicPr>
            <p:cNvPr id="5" name="Picture 4">
              <a:extLst>
                <a:ext uri="{FF2B5EF4-FFF2-40B4-BE49-F238E27FC236}">
                  <a16:creationId xmlns:a16="http://schemas.microsoft.com/office/drawing/2014/main" id="{14E39F58-9042-4B21-BDD7-986B3B1D4B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39346" y="2743201"/>
              <a:ext cx="2327564" cy="1579418"/>
            </a:xfrm>
            <a:prstGeom prst="rect">
              <a:avLst/>
            </a:prstGeom>
            <a:ln>
              <a:solidFill>
                <a:srgbClr val="004A81"/>
              </a:solidFill>
            </a:ln>
          </p:spPr>
        </p:pic>
        <p:pic>
          <p:nvPicPr>
            <p:cNvPr id="7" name="Picture 6">
              <a:extLst>
                <a:ext uri="{FF2B5EF4-FFF2-40B4-BE49-F238E27FC236}">
                  <a16:creationId xmlns:a16="http://schemas.microsoft.com/office/drawing/2014/main" id="{14E39F58-9042-4B21-BDD7-986B3B1D4B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39346" y="4322619"/>
              <a:ext cx="2327564" cy="1510144"/>
            </a:xfrm>
            <a:prstGeom prst="rect">
              <a:avLst/>
            </a:prstGeom>
            <a:ln>
              <a:solidFill>
                <a:srgbClr val="004A81"/>
              </a:solidFill>
            </a:ln>
          </p:spPr>
        </p:pic>
      </p:grpSp>
      <p:pic>
        <p:nvPicPr>
          <p:cNvPr id="6" name="Picture 5" descr="a bar chart showing CO2 emmissions by healthcare sector">
            <a:extLst>
              <a:ext uri="{FF2B5EF4-FFF2-40B4-BE49-F238E27FC236}">
                <a16:creationId xmlns:a16="http://schemas.microsoft.com/office/drawing/2014/main" id="{DEFF9F74-C258-4859-8C25-B4DA041DF5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0090" y="2595799"/>
            <a:ext cx="3261298" cy="3310217"/>
          </a:xfrm>
          <a:prstGeom prst="rect">
            <a:avLst/>
          </a:prstGeom>
          <a:ln>
            <a:solidFill>
              <a:srgbClr val="004A81"/>
            </a:solidFill>
          </a:ln>
          <a:effectLst/>
        </p:spPr>
      </p:pic>
      <p:sp>
        <p:nvSpPr>
          <p:cNvPr id="3" name="Content Placeholder 2"/>
          <p:cNvSpPr>
            <a:spLocks noGrp="1"/>
          </p:cNvSpPr>
          <p:nvPr>
            <p:ph idx="1"/>
          </p:nvPr>
        </p:nvSpPr>
        <p:spPr>
          <a:xfrm>
            <a:off x="838200" y="1746003"/>
            <a:ext cx="9808029" cy="740340"/>
          </a:xfrm>
        </p:spPr>
        <p:txBody>
          <a:bodyPr>
            <a:normAutofit lnSpcReduction="10000"/>
          </a:bodyPr>
          <a:lstStyle/>
          <a:p>
            <a:pPr marL="0" indent="0">
              <a:buNone/>
            </a:pPr>
            <a:r>
              <a:rPr lang="en-AU" sz="2400" b="0" dirty="0"/>
              <a:t>Healthcare is responsible for 4.4% of global emissions including unsustainable procurement and poor waste management</a:t>
            </a:r>
            <a:endParaRPr lang="en-AU" sz="2400" b="0" i="1" dirty="0"/>
          </a:p>
          <a:p>
            <a:endParaRPr lang="en-IN" sz="2400" dirty="0"/>
          </a:p>
        </p:txBody>
      </p:sp>
      <p:sp>
        <p:nvSpPr>
          <p:cNvPr id="2" name="Title 1"/>
          <p:cNvSpPr>
            <a:spLocks noGrp="1"/>
          </p:cNvSpPr>
          <p:nvPr>
            <p:ph type="title"/>
          </p:nvPr>
        </p:nvSpPr>
        <p:spPr>
          <a:xfrm>
            <a:off x="711335" y="203300"/>
            <a:ext cx="10515600" cy="1325563"/>
          </a:xfrm>
        </p:spPr>
        <p:txBody>
          <a:bodyPr>
            <a:normAutofit/>
          </a:bodyPr>
          <a:lstStyle/>
          <a:p>
            <a:r>
              <a:rPr lang="en-AU" b="1" dirty="0">
                <a:solidFill>
                  <a:srgbClr val="004A81"/>
                </a:solidFill>
              </a:rPr>
              <a:t>How does eye care contribute to climate change?</a:t>
            </a:r>
            <a:endParaRPr lang="en-IN" b="1" dirty="0">
              <a:solidFill>
                <a:srgbClr val="004A81"/>
              </a:solidFill>
            </a:endParaRPr>
          </a:p>
        </p:txBody>
      </p:sp>
    </p:spTree>
    <p:extLst>
      <p:ext uri="{BB962C8B-B14F-4D97-AF65-F5344CB8AC3E}">
        <p14:creationId xmlns:p14="http://schemas.microsoft.com/office/powerpoint/2010/main" val="34162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C183D7F6-B498-43B3-948B-1728B52AA6E4}">
                <adec:decorative xmlns:adec="http://schemas.microsoft.com/office/drawing/2017/decorative" val="1"/>
              </a:ext>
            </a:extLst>
          </p:cNvPr>
          <p:cNvSpPr/>
          <p:nvPr/>
        </p:nvSpPr>
        <p:spPr>
          <a:xfrm>
            <a:off x="0" y="1"/>
            <a:ext cx="12192000" cy="1090922"/>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0" name="Group 19">
            <a:extLst>
              <a:ext uri="{FF2B5EF4-FFF2-40B4-BE49-F238E27FC236}">
                <a16:creationId xmlns:a16="http://schemas.microsoft.com/office/drawing/2014/main" id="{607E8CB6-361A-AC48-BF07-AAE2A6E701BD}"/>
              </a:ext>
              <a:ext uri="{C183D7F6-B498-43B3-948B-1728B52AA6E4}">
                <adec:decorative xmlns:adec="http://schemas.microsoft.com/office/drawing/2017/decorative" val="1"/>
              </a:ext>
            </a:extLst>
          </p:cNvPr>
          <p:cNvGrpSpPr/>
          <p:nvPr/>
        </p:nvGrpSpPr>
        <p:grpSpPr>
          <a:xfrm>
            <a:off x="3977069" y="1700475"/>
            <a:ext cx="4471448" cy="5152928"/>
            <a:chOff x="3977069" y="1700475"/>
            <a:chExt cx="4471448" cy="5152928"/>
          </a:xfrm>
        </p:grpSpPr>
        <p:sp>
          <p:nvSpPr>
            <p:cNvPr id="4" name="Freeform 18">
              <a:extLst>
                <a:ext uri="{FF2B5EF4-FFF2-40B4-BE49-F238E27FC236}">
                  <a16:creationId xmlns:a16="http://schemas.microsoft.com/office/drawing/2014/main" id="{1CBA059D-2708-4A4B-9700-B2639DE83255}"/>
                </a:ext>
                <a:ext uri="{C183D7F6-B498-43B3-948B-1728B52AA6E4}">
                  <adec:decorative xmlns:adec="http://schemas.microsoft.com/office/drawing/2017/decorative" val="1"/>
                </a:ext>
              </a:extLst>
            </p:cNvPr>
            <p:cNvSpPr>
              <a:spLocks/>
            </p:cNvSpPr>
            <p:nvPr/>
          </p:nvSpPr>
          <p:spPr bwMode="auto">
            <a:xfrm>
              <a:off x="4270892" y="2447110"/>
              <a:ext cx="3931754" cy="4406293"/>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rgbClr val="5C5C5C"/>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5" name="Oval 4">
              <a:extLst>
                <a:ext uri="{FF2B5EF4-FFF2-40B4-BE49-F238E27FC236}">
                  <a16:creationId xmlns:a16="http://schemas.microsoft.com/office/drawing/2014/main" id="{EDF25BCB-EC83-4BE6-A4E0-70366C263D8D}"/>
                </a:ext>
              </a:extLst>
            </p:cNvPr>
            <p:cNvSpPr/>
            <p:nvPr/>
          </p:nvSpPr>
          <p:spPr>
            <a:xfrm>
              <a:off x="5256200" y="3354250"/>
              <a:ext cx="348146" cy="348146"/>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Oval 5">
              <a:extLst>
                <a:ext uri="{FF2B5EF4-FFF2-40B4-BE49-F238E27FC236}">
                  <a16:creationId xmlns:a16="http://schemas.microsoft.com/office/drawing/2014/main" id="{56797D45-097D-4FDE-B1BC-FE241FC06B8D}"/>
                </a:ext>
              </a:extLst>
            </p:cNvPr>
            <p:cNvSpPr/>
            <p:nvPr/>
          </p:nvSpPr>
          <p:spPr>
            <a:xfrm>
              <a:off x="5920972" y="1761241"/>
              <a:ext cx="756085" cy="756085"/>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Oval 6">
              <a:extLst>
                <a:ext uri="{FF2B5EF4-FFF2-40B4-BE49-F238E27FC236}">
                  <a16:creationId xmlns:a16="http://schemas.microsoft.com/office/drawing/2014/main" id="{B570D948-C13A-4B03-A33F-E139DCF26739}"/>
                </a:ext>
              </a:extLst>
            </p:cNvPr>
            <p:cNvSpPr/>
            <p:nvPr/>
          </p:nvSpPr>
          <p:spPr>
            <a:xfrm>
              <a:off x="4031212" y="3449358"/>
              <a:ext cx="378042" cy="378042"/>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a16="http://schemas.microsoft.com/office/drawing/2014/main" id="{823724B2-CB4F-4097-BB1B-C4FBBF39BDC0}"/>
                </a:ext>
              </a:extLst>
            </p:cNvPr>
            <p:cNvSpPr/>
            <p:nvPr/>
          </p:nvSpPr>
          <p:spPr>
            <a:xfrm>
              <a:off x="7826837" y="3332691"/>
              <a:ext cx="621680" cy="621680"/>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13">
              <a:extLst>
                <a:ext uri="{FF2B5EF4-FFF2-40B4-BE49-F238E27FC236}">
                  <a16:creationId xmlns:a16="http://schemas.microsoft.com/office/drawing/2014/main" id="{AD763EA1-2342-4528-AAC5-5E3F61B6F1D9}"/>
                </a:ext>
              </a:extLst>
            </p:cNvPr>
            <p:cNvSpPr/>
            <p:nvPr/>
          </p:nvSpPr>
          <p:spPr>
            <a:xfrm>
              <a:off x="6075990" y="2961510"/>
              <a:ext cx="265330" cy="265330"/>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Oval 28">
              <a:extLst>
                <a:ext uri="{FF2B5EF4-FFF2-40B4-BE49-F238E27FC236}">
                  <a16:creationId xmlns:a16="http://schemas.microsoft.com/office/drawing/2014/main" id="{55D0A805-7419-4109-81EE-8CBEFE8F6B19}"/>
                </a:ext>
              </a:extLst>
            </p:cNvPr>
            <p:cNvSpPr/>
            <p:nvPr/>
          </p:nvSpPr>
          <p:spPr>
            <a:xfrm>
              <a:off x="5074838" y="2945596"/>
              <a:ext cx="265330" cy="265330"/>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id="{317C2D9E-0C71-496C-985C-B6237D1B8D50}"/>
                </a:ext>
              </a:extLst>
            </p:cNvPr>
            <p:cNvSpPr/>
            <p:nvPr/>
          </p:nvSpPr>
          <p:spPr>
            <a:xfrm>
              <a:off x="6221733" y="3643531"/>
              <a:ext cx="621680" cy="621680"/>
            </a:xfrm>
            <a:prstGeom prst="ellipse">
              <a:avLst/>
            </a:prstGeom>
            <a:solidFill>
              <a:srgbClr val="9D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41">
              <a:extLst>
                <a:ext uri="{FF2B5EF4-FFF2-40B4-BE49-F238E27FC236}">
                  <a16:creationId xmlns:a16="http://schemas.microsoft.com/office/drawing/2014/main" id="{56797D45-097D-4FDE-B1BC-FE241FC06B8D}"/>
                </a:ext>
              </a:extLst>
            </p:cNvPr>
            <p:cNvSpPr/>
            <p:nvPr/>
          </p:nvSpPr>
          <p:spPr>
            <a:xfrm>
              <a:off x="7563851" y="4195990"/>
              <a:ext cx="756085" cy="756085"/>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5D618F8D-D977-4900-99F2-94CAE24109E6}"/>
                </a:ext>
                <a:ext uri="{C183D7F6-B498-43B3-948B-1728B52AA6E4}">
                  <adec:decorative xmlns:adec="http://schemas.microsoft.com/office/drawing/2017/decorative" val="1"/>
                </a:ext>
              </a:extLst>
            </p:cNvPr>
            <p:cNvSpPr/>
            <p:nvPr/>
          </p:nvSpPr>
          <p:spPr>
            <a:xfrm>
              <a:off x="6688346" y="1700475"/>
              <a:ext cx="1748880" cy="1748880"/>
            </a:xfrm>
            <a:prstGeom prst="ellipse">
              <a:avLst/>
            </a:prstGeom>
            <a:solidFill>
              <a:srgbClr val="96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 name="Oval 10">
              <a:extLst>
                <a:ext uri="{FF2B5EF4-FFF2-40B4-BE49-F238E27FC236}">
                  <a16:creationId xmlns:a16="http://schemas.microsoft.com/office/drawing/2014/main" id="{EB878B4E-3A5A-4ADB-970F-7226A4886592}"/>
                </a:ext>
                <a:ext uri="{C183D7F6-B498-43B3-948B-1728B52AA6E4}">
                  <adec:decorative xmlns:adec="http://schemas.microsoft.com/office/drawing/2017/decorative" val="1"/>
                </a:ext>
              </a:extLst>
            </p:cNvPr>
            <p:cNvSpPr/>
            <p:nvPr/>
          </p:nvSpPr>
          <p:spPr>
            <a:xfrm>
              <a:off x="3977069" y="1861346"/>
              <a:ext cx="1268288" cy="1268288"/>
            </a:xfrm>
            <a:prstGeom prst="ellipse">
              <a:avLst/>
            </a:prstGeom>
            <a:solidFill>
              <a:srgbClr val="B0D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Oval 11">
              <a:extLst>
                <a:ext uri="{FF2B5EF4-FFF2-40B4-BE49-F238E27FC236}">
                  <a16:creationId xmlns:a16="http://schemas.microsoft.com/office/drawing/2014/main" id="{1E68825D-6B12-4645-81DA-C303DF55F25F}"/>
                </a:ext>
                <a:ext uri="{C183D7F6-B498-43B3-948B-1728B52AA6E4}">
                  <adec:decorative xmlns:adec="http://schemas.microsoft.com/office/drawing/2017/decorative" val="1"/>
                </a:ext>
              </a:extLst>
            </p:cNvPr>
            <p:cNvSpPr/>
            <p:nvPr/>
          </p:nvSpPr>
          <p:spPr>
            <a:xfrm>
              <a:off x="4356259" y="4124350"/>
              <a:ext cx="1421600" cy="1421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4">
              <a:extLst>
                <a:ext uri="{FF2B5EF4-FFF2-40B4-BE49-F238E27FC236}">
                  <a16:creationId xmlns:a16="http://schemas.microsoft.com/office/drawing/2014/main" id="{CA22266C-88C4-4AC9-A330-60527AD4F6CB}"/>
                </a:ext>
                <a:ext uri="{C183D7F6-B498-43B3-948B-1728B52AA6E4}">
                  <adec:decorative xmlns:adec="http://schemas.microsoft.com/office/drawing/2017/decorative" val="1"/>
                </a:ext>
              </a:extLst>
            </p:cNvPr>
            <p:cNvSpPr/>
            <p:nvPr/>
          </p:nvSpPr>
          <p:spPr>
            <a:xfrm>
              <a:off x="6766515" y="1964259"/>
              <a:ext cx="1296144" cy="1296144"/>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15">
              <a:extLst>
                <a:ext uri="{FF2B5EF4-FFF2-40B4-BE49-F238E27FC236}">
                  <a16:creationId xmlns:a16="http://schemas.microsoft.com/office/drawing/2014/main" id="{CC3E423D-1D4F-4858-B681-A38E669C006C}"/>
                </a:ext>
                <a:ext uri="{C183D7F6-B498-43B3-948B-1728B52AA6E4}">
                  <adec:decorative xmlns:adec="http://schemas.microsoft.com/office/drawing/2017/decorative" val="1"/>
                </a:ext>
              </a:extLst>
            </p:cNvPr>
            <p:cNvSpPr/>
            <p:nvPr/>
          </p:nvSpPr>
          <p:spPr>
            <a:xfrm>
              <a:off x="4076108" y="2097023"/>
              <a:ext cx="968618" cy="968618"/>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Oval 16">
              <a:extLst>
                <a:ext uri="{FF2B5EF4-FFF2-40B4-BE49-F238E27FC236}">
                  <a16:creationId xmlns:a16="http://schemas.microsoft.com/office/drawing/2014/main" id="{CCC3C9A3-5CB0-489A-B0E0-676A05FDF162}"/>
                </a:ext>
                <a:ext uri="{C183D7F6-B498-43B3-948B-1728B52AA6E4}">
                  <adec:decorative xmlns:adec="http://schemas.microsoft.com/office/drawing/2017/decorative" val="1"/>
                </a:ext>
              </a:extLst>
            </p:cNvPr>
            <p:cNvSpPr/>
            <p:nvPr/>
          </p:nvSpPr>
          <p:spPr>
            <a:xfrm>
              <a:off x="4624802" y="4223346"/>
              <a:ext cx="1080120" cy="1080120"/>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4" name="Graphic 38">
            <a:extLst>
              <a:ext uri="{FF2B5EF4-FFF2-40B4-BE49-F238E27FC236}">
                <a16:creationId xmlns:a16="http://schemas.microsoft.com/office/drawing/2014/main" id="{22C16165-14D8-475F-B72E-C982048DFD1D}"/>
              </a:ext>
              <a:ext uri="{C183D7F6-B498-43B3-948B-1728B52AA6E4}">
                <adec:decorative xmlns:adec="http://schemas.microsoft.com/office/drawing/2017/decorative" val="1"/>
              </a:ext>
            </a:extLst>
          </p:cNvPr>
          <p:cNvSpPr/>
          <p:nvPr/>
        </p:nvSpPr>
        <p:spPr>
          <a:xfrm>
            <a:off x="-21139" y="5863283"/>
            <a:ext cx="12226787" cy="994717"/>
          </a:xfrm>
          <a:custGeom>
            <a:avLst/>
            <a:gdLst>
              <a:gd name="connsiteX0" fmla="*/ 9763444 w 12183871"/>
              <a:gd name="connsiteY0" fmla="*/ 899860 h 1328385"/>
              <a:gd name="connsiteX1" fmla="*/ 9763444 w 12183871"/>
              <a:gd name="connsiteY1" fmla="*/ 940500 h 1328385"/>
              <a:gd name="connsiteX2" fmla="*/ 9775635 w 12183871"/>
              <a:gd name="connsiteY2" fmla="*/ 940500 h 1328385"/>
              <a:gd name="connsiteX3" fmla="*/ 9775635 w 12183871"/>
              <a:gd name="connsiteY3" fmla="*/ 899860 h 1328385"/>
              <a:gd name="connsiteX4" fmla="*/ 9763444 w 12183871"/>
              <a:gd name="connsiteY4" fmla="*/ 899860 h 1328385"/>
              <a:gd name="connsiteX5" fmla="*/ 9763444 w 12183871"/>
              <a:gd name="connsiteY5" fmla="*/ 899860 h 1328385"/>
              <a:gd name="connsiteX6" fmla="*/ 9763444 w 12183871"/>
              <a:gd name="connsiteY6" fmla="*/ 899860 h 1328385"/>
              <a:gd name="connsiteX7" fmla="*/ 2204675 w 12183871"/>
              <a:gd name="connsiteY7" fmla="*/ 899860 h 1328385"/>
              <a:gd name="connsiteX8" fmla="*/ 2204675 w 12183871"/>
              <a:gd name="connsiteY8" fmla="*/ 940500 h 1328385"/>
              <a:gd name="connsiteX9" fmla="*/ 2216867 w 12183871"/>
              <a:gd name="connsiteY9" fmla="*/ 940500 h 1328385"/>
              <a:gd name="connsiteX10" fmla="*/ 2216867 w 12183871"/>
              <a:gd name="connsiteY10" fmla="*/ 899860 h 1328385"/>
              <a:gd name="connsiteX11" fmla="*/ 2204675 w 12183871"/>
              <a:gd name="connsiteY11" fmla="*/ 899860 h 1328385"/>
              <a:gd name="connsiteX12" fmla="*/ 2204675 w 12183871"/>
              <a:gd name="connsiteY12" fmla="*/ 899860 h 1328385"/>
              <a:gd name="connsiteX13" fmla="*/ 2204675 w 12183871"/>
              <a:gd name="connsiteY13" fmla="*/ 899860 h 1328385"/>
              <a:gd name="connsiteX14" fmla="*/ 77216 w 12183871"/>
              <a:gd name="connsiteY14" fmla="*/ 893719 h 1328385"/>
              <a:gd name="connsiteX15" fmla="*/ 77216 w 12183871"/>
              <a:gd name="connsiteY15" fmla="*/ 940409 h 1328385"/>
              <a:gd name="connsiteX16" fmla="*/ 85344 w 12183871"/>
              <a:gd name="connsiteY16" fmla="*/ 940409 h 1328385"/>
              <a:gd name="connsiteX17" fmla="*/ 85344 w 12183871"/>
              <a:gd name="connsiteY17" fmla="*/ 893719 h 1328385"/>
              <a:gd name="connsiteX18" fmla="*/ 77216 w 12183871"/>
              <a:gd name="connsiteY18" fmla="*/ 893719 h 1328385"/>
              <a:gd name="connsiteX19" fmla="*/ 77216 w 12183871"/>
              <a:gd name="connsiteY19" fmla="*/ 893719 h 1328385"/>
              <a:gd name="connsiteX20" fmla="*/ 77216 w 12183871"/>
              <a:gd name="connsiteY20" fmla="*/ 893719 h 1328385"/>
              <a:gd name="connsiteX21" fmla="*/ 11732407 w 12183871"/>
              <a:gd name="connsiteY21" fmla="*/ 881527 h 1328385"/>
              <a:gd name="connsiteX22" fmla="*/ 11732407 w 12183871"/>
              <a:gd name="connsiteY22" fmla="*/ 934359 h 1328385"/>
              <a:gd name="connsiteX23" fmla="*/ 11740535 w 12183871"/>
              <a:gd name="connsiteY23" fmla="*/ 934359 h 1328385"/>
              <a:gd name="connsiteX24" fmla="*/ 11740535 w 12183871"/>
              <a:gd name="connsiteY24" fmla="*/ 881527 h 1328385"/>
              <a:gd name="connsiteX25" fmla="*/ 11732407 w 12183871"/>
              <a:gd name="connsiteY25" fmla="*/ 881527 h 1328385"/>
              <a:gd name="connsiteX26" fmla="*/ 11732407 w 12183871"/>
              <a:gd name="connsiteY26" fmla="*/ 881527 h 1328385"/>
              <a:gd name="connsiteX27" fmla="*/ 11732407 w 12183871"/>
              <a:gd name="connsiteY27" fmla="*/ 881527 h 1328385"/>
              <a:gd name="connsiteX28" fmla="*/ 4173638 w 12183871"/>
              <a:gd name="connsiteY28" fmla="*/ 881527 h 1328385"/>
              <a:gd name="connsiteX29" fmla="*/ 4173638 w 12183871"/>
              <a:gd name="connsiteY29" fmla="*/ 934359 h 1328385"/>
              <a:gd name="connsiteX30" fmla="*/ 4181766 w 12183871"/>
              <a:gd name="connsiteY30" fmla="*/ 934359 h 1328385"/>
              <a:gd name="connsiteX31" fmla="*/ 4181766 w 12183871"/>
              <a:gd name="connsiteY31" fmla="*/ 881527 h 1328385"/>
              <a:gd name="connsiteX32" fmla="*/ 4173638 w 12183871"/>
              <a:gd name="connsiteY32" fmla="*/ 881527 h 1328385"/>
              <a:gd name="connsiteX33" fmla="*/ 4173638 w 12183871"/>
              <a:gd name="connsiteY33" fmla="*/ 881527 h 1328385"/>
              <a:gd name="connsiteX34" fmla="*/ 4173638 w 12183871"/>
              <a:gd name="connsiteY34" fmla="*/ 881527 h 1328385"/>
              <a:gd name="connsiteX35" fmla="*/ 10895223 w 12183871"/>
              <a:gd name="connsiteY35" fmla="*/ 875476 h 1328385"/>
              <a:gd name="connsiteX36" fmla="*/ 10891158 w 12183871"/>
              <a:gd name="connsiteY36" fmla="*/ 899860 h 1328385"/>
              <a:gd name="connsiteX37" fmla="*/ 10891158 w 12183871"/>
              <a:gd name="connsiteY37" fmla="*/ 918103 h 1328385"/>
              <a:gd name="connsiteX38" fmla="*/ 10895223 w 12183871"/>
              <a:gd name="connsiteY38" fmla="*/ 940409 h 1328385"/>
              <a:gd name="connsiteX39" fmla="*/ 10901273 w 12183871"/>
              <a:gd name="connsiteY39" fmla="*/ 940409 h 1328385"/>
              <a:gd name="connsiteX40" fmla="*/ 10901273 w 12183871"/>
              <a:gd name="connsiteY40" fmla="*/ 875385 h 1328385"/>
              <a:gd name="connsiteX41" fmla="*/ 10895223 w 12183871"/>
              <a:gd name="connsiteY41" fmla="*/ 875385 h 1328385"/>
              <a:gd name="connsiteX42" fmla="*/ 10895223 w 12183871"/>
              <a:gd name="connsiteY42" fmla="*/ 875476 h 1328385"/>
              <a:gd name="connsiteX43" fmla="*/ 10895223 w 12183871"/>
              <a:gd name="connsiteY43" fmla="*/ 875476 h 1328385"/>
              <a:gd name="connsiteX44" fmla="*/ 3336454 w 12183871"/>
              <a:gd name="connsiteY44" fmla="*/ 875476 h 1328385"/>
              <a:gd name="connsiteX45" fmla="*/ 3332390 w 12183871"/>
              <a:gd name="connsiteY45" fmla="*/ 899860 h 1328385"/>
              <a:gd name="connsiteX46" fmla="*/ 3332390 w 12183871"/>
              <a:gd name="connsiteY46" fmla="*/ 918103 h 1328385"/>
              <a:gd name="connsiteX47" fmla="*/ 3336454 w 12183871"/>
              <a:gd name="connsiteY47" fmla="*/ 940409 h 1328385"/>
              <a:gd name="connsiteX48" fmla="*/ 3342505 w 12183871"/>
              <a:gd name="connsiteY48" fmla="*/ 940409 h 1328385"/>
              <a:gd name="connsiteX49" fmla="*/ 3342505 w 12183871"/>
              <a:gd name="connsiteY49" fmla="*/ 875385 h 1328385"/>
              <a:gd name="connsiteX50" fmla="*/ 3336454 w 12183871"/>
              <a:gd name="connsiteY50" fmla="*/ 875385 h 1328385"/>
              <a:gd name="connsiteX51" fmla="*/ 3336454 w 12183871"/>
              <a:gd name="connsiteY51" fmla="*/ 875476 h 1328385"/>
              <a:gd name="connsiteX52" fmla="*/ 3336454 w 12183871"/>
              <a:gd name="connsiteY52" fmla="*/ 875476 h 1328385"/>
              <a:gd name="connsiteX53" fmla="*/ 5183497 w 12183871"/>
              <a:gd name="connsiteY53" fmla="*/ 867348 h 1328385"/>
              <a:gd name="connsiteX54" fmla="*/ 5183497 w 12183871"/>
              <a:gd name="connsiteY54" fmla="*/ 899860 h 1328385"/>
              <a:gd name="connsiteX55" fmla="*/ 5189548 w 12183871"/>
              <a:gd name="connsiteY55" fmla="*/ 899860 h 1328385"/>
              <a:gd name="connsiteX56" fmla="*/ 5189548 w 12183871"/>
              <a:gd name="connsiteY56" fmla="*/ 867348 h 1328385"/>
              <a:gd name="connsiteX57" fmla="*/ 5183497 w 12183871"/>
              <a:gd name="connsiteY57" fmla="*/ 867348 h 1328385"/>
              <a:gd name="connsiteX58" fmla="*/ 5183497 w 12183871"/>
              <a:gd name="connsiteY58" fmla="*/ 867348 h 1328385"/>
              <a:gd name="connsiteX59" fmla="*/ 5183497 w 12183871"/>
              <a:gd name="connsiteY59" fmla="*/ 867348 h 1328385"/>
              <a:gd name="connsiteX60" fmla="*/ 8684497 w 12183871"/>
              <a:gd name="connsiteY60" fmla="*/ 859220 h 1328385"/>
              <a:gd name="connsiteX61" fmla="*/ 8684497 w 12183871"/>
              <a:gd name="connsiteY61" fmla="*/ 899860 h 1328385"/>
              <a:gd name="connsiteX62" fmla="*/ 8692625 w 12183871"/>
              <a:gd name="connsiteY62" fmla="*/ 899860 h 1328385"/>
              <a:gd name="connsiteX63" fmla="*/ 8692625 w 12183871"/>
              <a:gd name="connsiteY63" fmla="*/ 859220 h 1328385"/>
              <a:gd name="connsiteX64" fmla="*/ 8684497 w 12183871"/>
              <a:gd name="connsiteY64" fmla="*/ 859220 h 1328385"/>
              <a:gd name="connsiteX65" fmla="*/ 8684497 w 12183871"/>
              <a:gd name="connsiteY65" fmla="*/ 859220 h 1328385"/>
              <a:gd name="connsiteX66" fmla="*/ 8684497 w 12183871"/>
              <a:gd name="connsiteY66" fmla="*/ 859220 h 1328385"/>
              <a:gd name="connsiteX67" fmla="*/ 1125728 w 12183871"/>
              <a:gd name="connsiteY67" fmla="*/ 859220 h 1328385"/>
              <a:gd name="connsiteX68" fmla="*/ 1125728 w 12183871"/>
              <a:gd name="connsiteY68" fmla="*/ 899860 h 1328385"/>
              <a:gd name="connsiteX69" fmla="*/ 1133856 w 12183871"/>
              <a:gd name="connsiteY69" fmla="*/ 899860 h 1328385"/>
              <a:gd name="connsiteX70" fmla="*/ 1133856 w 12183871"/>
              <a:gd name="connsiteY70" fmla="*/ 859220 h 1328385"/>
              <a:gd name="connsiteX71" fmla="*/ 1125728 w 12183871"/>
              <a:gd name="connsiteY71" fmla="*/ 859220 h 1328385"/>
              <a:gd name="connsiteX72" fmla="*/ 1125728 w 12183871"/>
              <a:gd name="connsiteY72" fmla="*/ 859220 h 1328385"/>
              <a:gd name="connsiteX73" fmla="*/ 1125728 w 12183871"/>
              <a:gd name="connsiteY73" fmla="*/ 859220 h 1328385"/>
              <a:gd name="connsiteX74" fmla="*/ 10901364 w 12183871"/>
              <a:gd name="connsiteY74" fmla="*/ 845041 h 1328385"/>
              <a:gd name="connsiteX75" fmla="*/ 10901364 w 12183871"/>
              <a:gd name="connsiteY75" fmla="*/ 867348 h 1328385"/>
              <a:gd name="connsiteX76" fmla="*/ 10913555 w 12183871"/>
              <a:gd name="connsiteY76" fmla="*/ 867348 h 1328385"/>
              <a:gd name="connsiteX77" fmla="*/ 10913555 w 12183871"/>
              <a:gd name="connsiteY77" fmla="*/ 845041 h 1328385"/>
              <a:gd name="connsiteX78" fmla="*/ 10901364 w 12183871"/>
              <a:gd name="connsiteY78" fmla="*/ 845041 h 1328385"/>
              <a:gd name="connsiteX79" fmla="*/ 10901364 w 12183871"/>
              <a:gd name="connsiteY79" fmla="*/ 845041 h 1328385"/>
              <a:gd name="connsiteX80" fmla="*/ 10901364 w 12183871"/>
              <a:gd name="connsiteY80" fmla="*/ 845041 h 1328385"/>
              <a:gd name="connsiteX81" fmla="*/ 3342505 w 12183871"/>
              <a:gd name="connsiteY81" fmla="*/ 845041 h 1328385"/>
              <a:gd name="connsiteX82" fmla="*/ 3342505 w 12183871"/>
              <a:gd name="connsiteY82" fmla="*/ 867348 h 1328385"/>
              <a:gd name="connsiteX83" fmla="*/ 3354697 w 12183871"/>
              <a:gd name="connsiteY83" fmla="*/ 867348 h 1328385"/>
              <a:gd name="connsiteX84" fmla="*/ 3354697 w 12183871"/>
              <a:gd name="connsiteY84" fmla="*/ 845041 h 1328385"/>
              <a:gd name="connsiteX85" fmla="*/ 3342505 w 12183871"/>
              <a:gd name="connsiteY85" fmla="*/ 845041 h 1328385"/>
              <a:gd name="connsiteX86" fmla="*/ 3342505 w 12183871"/>
              <a:gd name="connsiteY86" fmla="*/ 845041 h 1328385"/>
              <a:gd name="connsiteX87" fmla="*/ 3342505 w 12183871"/>
              <a:gd name="connsiteY87" fmla="*/ 845041 h 1328385"/>
              <a:gd name="connsiteX88" fmla="*/ 9099025 w 12183871"/>
              <a:gd name="connsiteY88" fmla="*/ 826708 h 1328385"/>
              <a:gd name="connsiteX89" fmla="*/ 9099025 w 12183871"/>
              <a:gd name="connsiteY89" fmla="*/ 853079 h 1328385"/>
              <a:gd name="connsiteX90" fmla="*/ 9107153 w 12183871"/>
              <a:gd name="connsiteY90" fmla="*/ 853079 h 1328385"/>
              <a:gd name="connsiteX91" fmla="*/ 9107153 w 12183871"/>
              <a:gd name="connsiteY91" fmla="*/ 826708 h 1328385"/>
              <a:gd name="connsiteX92" fmla="*/ 9099025 w 12183871"/>
              <a:gd name="connsiteY92" fmla="*/ 826708 h 1328385"/>
              <a:gd name="connsiteX93" fmla="*/ 9099025 w 12183871"/>
              <a:gd name="connsiteY93" fmla="*/ 826708 h 1328385"/>
              <a:gd name="connsiteX94" fmla="*/ 9099025 w 12183871"/>
              <a:gd name="connsiteY94" fmla="*/ 826708 h 1328385"/>
              <a:gd name="connsiteX95" fmla="*/ 1540166 w 12183871"/>
              <a:gd name="connsiteY95" fmla="*/ 826708 h 1328385"/>
              <a:gd name="connsiteX96" fmla="*/ 1540166 w 12183871"/>
              <a:gd name="connsiteY96" fmla="*/ 853079 h 1328385"/>
              <a:gd name="connsiteX97" fmla="*/ 1548294 w 12183871"/>
              <a:gd name="connsiteY97" fmla="*/ 853079 h 1328385"/>
              <a:gd name="connsiteX98" fmla="*/ 1548294 w 12183871"/>
              <a:gd name="connsiteY98" fmla="*/ 826708 h 1328385"/>
              <a:gd name="connsiteX99" fmla="*/ 1540166 w 12183871"/>
              <a:gd name="connsiteY99" fmla="*/ 826708 h 1328385"/>
              <a:gd name="connsiteX100" fmla="*/ 1540166 w 12183871"/>
              <a:gd name="connsiteY100" fmla="*/ 826708 h 1328385"/>
              <a:gd name="connsiteX101" fmla="*/ 1540166 w 12183871"/>
              <a:gd name="connsiteY101" fmla="*/ 826708 h 1328385"/>
              <a:gd name="connsiteX102" fmla="*/ 10901364 w 12183871"/>
              <a:gd name="connsiteY102" fmla="*/ 771889 h 1328385"/>
              <a:gd name="connsiteX103" fmla="*/ 10901364 w 12183871"/>
              <a:gd name="connsiteY103" fmla="*/ 826708 h 1328385"/>
              <a:gd name="connsiteX104" fmla="*/ 10913555 w 12183871"/>
              <a:gd name="connsiteY104" fmla="*/ 826708 h 1328385"/>
              <a:gd name="connsiteX105" fmla="*/ 10913555 w 12183871"/>
              <a:gd name="connsiteY105" fmla="*/ 771889 h 1328385"/>
              <a:gd name="connsiteX106" fmla="*/ 10901364 w 12183871"/>
              <a:gd name="connsiteY106" fmla="*/ 771889 h 1328385"/>
              <a:gd name="connsiteX107" fmla="*/ 10901364 w 12183871"/>
              <a:gd name="connsiteY107" fmla="*/ 771889 h 1328385"/>
              <a:gd name="connsiteX108" fmla="*/ 10901364 w 12183871"/>
              <a:gd name="connsiteY108" fmla="*/ 771889 h 1328385"/>
              <a:gd name="connsiteX109" fmla="*/ 3342505 w 12183871"/>
              <a:gd name="connsiteY109" fmla="*/ 771889 h 1328385"/>
              <a:gd name="connsiteX110" fmla="*/ 3342505 w 12183871"/>
              <a:gd name="connsiteY110" fmla="*/ 826708 h 1328385"/>
              <a:gd name="connsiteX111" fmla="*/ 3354697 w 12183871"/>
              <a:gd name="connsiteY111" fmla="*/ 826708 h 1328385"/>
              <a:gd name="connsiteX112" fmla="*/ 3354697 w 12183871"/>
              <a:gd name="connsiteY112" fmla="*/ 771889 h 1328385"/>
              <a:gd name="connsiteX113" fmla="*/ 3342505 w 12183871"/>
              <a:gd name="connsiteY113" fmla="*/ 771889 h 1328385"/>
              <a:gd name="connsiteX114" fmla="*/ 3342505 w 12183871"/>
              <a:gd name="connsiteY114" fmla="*/ 771889 h 1328385"/>
              <a:gd name="connsiteX115" fmla="*/ 3342505 w 12183871"/>
              <a:gd name="connsiteY115" fmla="*/ 771889 h 1328385"/>
              <a:gd name="connsiteX116" fmla="*/ 11185753 w 12183871"/>
              <a:gd name="connsiteY116" fmla="*/ 753556 h 1328385"/>
              <a:gd name="connsiteX117" fmla="*/ 11185753 w 12183871"/>
              <a:gd name="connsiteY117" fmla="*/ 782004 h 1328385"/>
              <a:gd name="connsiteX118" fmla="*/ 11181690 w 12183871"/>
              <a:gd name="connsiteY118" fmla="*/ 812439 h 1328385"/>
              <a:gd name="connsiteX119" fmla="*/ 11185753 w 12183871"/>
              <a:gd name="connsiteY119" fmla="*/ 836823 h 1328385"/>
              <a:gd name="connsiteX120" fmla="*/ 11197946 w 12183871"/>
              <a:gd name="connsiteY120" fmla="*/ 859129 h 1328385"/>
              <a:gd name="connsiteX121" fmla="*/ 11197946 w 12183871"/>
              <a:gd name="connsiteY121" fmla="*/ 834745 h 1328385"/>
              <a:gd name="connsiteX122" fmla="*/ 11197946 w 12183871"/>
              <a:gd name="connsiteY122" fmla="*/ 800247 h 1328385"/>
              <a:gd name="connsiteX123" fmla="*/ 11197946 w 12183871"/>
              <a:gd name="connsiteY123" fmla="*/ 773876 h 1328385"/>
              <a:gd name="connsiteX124" fmla="*/ 11185753 w 12183871"/>
              <a:gd name="connsiteY124" fmla="*/ 753556 h 1328385"/>
              <a:gd name="connsiteX125" fmla="*/ 11185753 w 12183871"/>
              <a:gd name="connsiteY125" fmla="*/ 753556 h 1328385"/>
              <a:gd name="connsiteX126" fmla="*/ 11185753 w 12183871"/>
              <a:gd name="connsiteY126" fmla="*/ 753556 h 1328385"/>
              <a:gd name="connsiteX127" fmla="*/ 3626985 w 12183871"/>
              <a:gd name="connsiteY127" fmla="*/ 753556 h 1328385"/>
              <a:gd name="connsiteX128" fmla="*/ 3626985 w 12183871"/>
              <a:gd name="connsiteY128" fmla="*/ 782004 h 1328385"/>
              <a:gd name="connsiteX129" fmla="*/ 3622921 w 12183871"/>
              <a:gd name="connsiteY129" fmla="*/ 812439 h 1328385"/>
              <a:gd name="connsiteX130" fmla="*/ 3626985 w 12183871"/>
              <a:gd name="connsiteY130" fmla="*/ 836823 h 1328385"/>
              <a:gd name="connsiteX131" fmla="*/ 3639177 w 12183871"/>
              <a:gd name="connsiteY131" fmla="*/ 859129 h 1328385"/>
              <a:gd name="connsiteX132" fmla="*/ 3639177 w 12183871"/>
              <a:gd name="connsiteY132" fmla="*/ 834745 h 1328385"/>
              <a:gd name="connsiteX133" fmla="*/ 3639177 w 12183871"/>
              <a:gd name="connsiteY133" fmla="*/ 800247 h 1328385"/>
              <a:gd name="connsiteX134" fmla="*/ 3639177 w 12183871"/>
              <a:gd name="connsiteY134" fmla="*/ 773876 h 1328385"/>
              <a:gd name="connsiteX135" fmla="*/ 3626985 w 12183871"/>
              <a:gd name="connsiteY135" fmla="*/ 753556 h 1328385"/>
              <a:gd name="connsiteX136" fmla="*/ 3626985 w 12183871"/>
              <a:gd name="connsiteY136" fmla="*/ 753556 h 1328385"/>
              <a:gd name="connsiteX137" fmla="*/ 3626985 w 12183871"/>
              <a:gd name="connsiteY137" fmla="*/ 753556 h 1328385"/>
              <a:gd name="connsiteX138" fmla="*/ 4777097 w 12183871"/>
              <a:gd name="connsiteY138" fmla="*/ 745428 h 1328385"/>
              <a:gd name="connsiteX139" fmla="*/ 4773033 w 12183871"/>
              <a:gd name="connsiteY139" fmla="*/ 771799 h 1328385"/>
              <a:gd name="connsiteX140" fmla="*/ 4773033 w 12183871"/>
              <a:gd name="connsiteY140" fmla="*/ 804311 h 1328385"/>
              <a:gd name="connsiteX141" fmla="*/ 4777097 w 12183871"/>
              <a:gd name="connsiteY141" fmla="*/ 830681 h 1328385"/>
              <a:gd name="connsiteX142" fmla="*/ 4783148 w 12183871"/>
              <a:gd name="connsiteY142" fmla="*/ 852988 h 1328385"/>
              <a:gd name="connsiteX143" fmla="*/ 4783148 w 12183871"/>
              <a:gd name="connsiteY143" fmla="*/ 822553 h 1328385"/>
              <a:gd name="connsiteX144" fmla="*/ 4783148 w 12183871"/>
              <a:gd name="connsiteY144" fmla="*/ 794105 h 1328385"/>
              <a:gd name="connsiteX145" fmla="*/ 4783148 w 12183871"/>
              <a:gd name="connsiteY145" fmla="*/ 763671 h 1328385"/>
              <a:gd name="connsiteX146" fmla="*/ 4777097 w 12183871"/>
              <a:gd name="connsiteY146" fmla="*/ 745428 h 1328385"/>
              <a:gd name="connsiteX147" fmla="*/ 4777097 w 12183871"/>
              <a:gd name="connsiteY147" fmla="*/ 745428 h 1328385"/>
              <a:gd name="connsiteX148" fmla="*/ 4777097 w 12183871"/>
              <a:gd name="connsiteY148" fmla="*/ 745428 h 1328385"/>
              <a:gd name="connsiteX149" fmla="*/ 4683625 w 12183871"/>
              <a:gd name="connsiteY149" fmla="*/ 737390 h 1328385"/>
              <a:gd name="connsiteX150" fmla="*/ 4683625 w 12183871"/>
              <a:gd name="connsiteY150" fmla="*/ 759697 h 1328385"/>
              <a:gd name="connsiteX151" fmla="*/ 4695817 w 12183871"/>
              <a:gd name="connsiteY151" fmla="*/ 759697 h 1328385"/>
              <a:gd name="connsiteX152" fmla="*/ 4695817 w 12183871"/>
              <a:gd name="connsiteY152" fmla="*/ 737390 h 1328385"/>
              <a:gd name="connsiteX153" fmla="*/ 4683625 w 12183871"/>
              <a:gd name="connsiteY153" fmla="*/ 737390 h 1328385"/>
              <a:gd name="connsiteX154" fmla="*/ 4683625 w 12183871"/>
              <a:gd name="connsiteY154" fmla="*/ 737390 h 1328385"/>
              <a:gd name="connsiteX155" fmla="*/ 4683625 w 12183871"/>
              <a:gd name="connsiteY155" fmla="*/ 737390 h 1328385"/>
              <a:gd name="connsiteX156" fmla="*/ 11197946 w 12183871"/>
              <a:gd name="connsiteY156" fmla="*/ 731249 h 1328385"/>
              <a:gd name="connsiteX157" fmla="*/ 11197946 w 12183871"/>
              <a:gd name="connsiteY157" fmla="*/ 745428 h 1328385"/>
              <a:gd name="connsiteX158" fmla="*/ 11203996 w 12183871"/>
              <a:gd name="connsiteY158" fmla="*/ 745428 h 1328385"/>
              <a:gd name="connsiteX159" fmla="*/ 11203996 w 12183871"/>
              <a:gd name="connsiteY159" fmla="*/ 731249 h 1328385"/>
              <a:gd name="connsiteX160" fmla="*/ 11197946 w 12183871"/>
              <a:gd name="connsiteY160" fmla="*/ 731249 h 1328385"/>
              <a:gd name="connsiteX161" fmla="*/ 11197946 w 12183871"/>
              <a:gd name="connsiteY161" fmla="*/ 731249 h 1328385"/>
              <a:gd name="connsiteX162" fmla="*/ 11197946 w 12183871"/>
              <a:gd name="connsiteY162" fmla="*/ 731249 h 1328385"/>
              <a:gd name="connsiteX163" fmla="*/ 10602615 w 12183871"/>
              <a:gd name="connsiteY163" fmla="*/ 731249 h 1328385"/>
              <a:gd name="connsiteX164" fmla="*/ 10602615 w 12183871"/>
              <a:gd name="connsiteY164" fmla="*/ 786068 h 1328385"/>
              <a:gd name="connsiteX165" fmla="*/ 10610743 w 12183871"/>
              <a:gd name="connsiteY165" fmla="*/ 786068 h 1328385"/>
              <a:gd name="connsiteX166" fmla="*/ 10610743 w 12183871"/>
              <a:gd name="connsiteY166" fmla="*/ 731249 h 1328385"/>
              <a:gd name="connsiteX167" fmla="*/ 10602615 w 12183871"/>
              <a:gd name="connsiteY167" fmla="*/ 731249 h 1328385"/>
              <a:gd name="connsiteX168" fmla="*/ 10602615 w 12183871"/>
              <a:gd name="connsiteY168" fmla="*/ 731249 h 1328385"/>
              <a:gd name="connsiteX169" fmla="*/ 10602615 w 12183871"/>
              <a:gd name="connsiteY169" fmla="*/ 731249 h 1328385"/>
              <a:gd name="connsiteX170" fmla="*/ 8887697 w 12183871"/>
              <a:gd name="connsiteY170" fmla="*/ 731249 h 1328385"/>
              <a:gd name="connsiteX171" fmla="*/ 8887697 w 12183871"/>
              <a:gd name="connsiteY171" fmla="*/ 777940 h 1328385"/>
              <a:gd name="connsiteX172" fmla="*/ 8895825 w 12183871"/>
              <a:gd name="connsiteY172" fmla="*/ 777940 h 1328385"/>
              <a:gd name="connsiteX173" fmla="*/ 8895825 w 12183871"/>
              <a:gd name="connsiteY173" fmla="*/ 731249 h 1328385"/>
              <a:gd name="connsiteX174" fmla="*/ 8887697 w 12183871"/>
              <a:gd name="connsiteY174" fmla="*/ 731249 h 1328385"/>
              <a:gd name="connsiteX175" fmla="*/ 8887697 w 12183871"/>
              <a:gd name="connsiteY175" fmla="*/ 731249 h 1328385"/>
              <a:gd name="connsiteX176" fmla="*/ 8887697 w 12183871"/>
              <a:gd name="connsiteY176" fmla="*/ 731249 h 1328385"/>
              <a:gd name="connsiteX177" fmla="*/ 7081294 w 12183871"/>
              <a:gd name="connsiteY177" fmla="*/ 731249 h 1328385"/>
              <a:gd name="connsiteX178" fmla="*/ 7081294 w 12183871"/>
              <a:gd name="connsiteY178" fmla="*/ 745428 h 1328385"/>
              <a:gd name="connsiteX179" fmla="*/ 7093487 w 12183871"/>
              <a:gd name="connsiteY179" fmla="*/ 745428 h 1328385"/>
              <a:gd name="connsiteX180" fmla="*/ 7093487 w 12183871"/>
              <a:gd name="connsiteY180" fmla="*/ 731249 h 1328385"/>
              <a:gd name="connsiteX181" fmla="*/ 7081294 w 12183871"/>
              <a:gd name="connsiteY181" fmla="*/ 731249 h 1328385"/>
              <a:gd name="connsiteX182" fmla="*/ 7081294 w 12183871"/>
              <a:gd name="connsiteY182" fmla="*/ 731249 h 1328385"/>
              <a:gd name="connsiteX183" fmla="*/ 7081294 w 12183871"/>
              <a:gd name="connsiteY183" fmla="*/ 731249 h 1328385"/>
              <a:gd name="connsiteX184" fmla="*/ 3639177 w 12183871"/>
              <a:gd name="connsiteY184" fmla="*/ 731249 h 1328385"/>
              <a:gd name="connsiteX185" fmla="*/ 3639177 w 12183871"/>
              <a:gd name="connsiteY185" fmla="*/ 745428 h 1328385"/>
              <a:gd name="connsiteX186" fmla="*/ 3645228 w 12183871"/>
              <a:gd name="connsiteY186" fmla="*/ 745428 h 1328385"/>
              <a:gd name="connsiteX187" fmla="*/ 3645228 w 12183871"/>
              <a:gd name="connsiteY187" fmla="*/ 731249 h 1328385"/>
              <a:gd name="connsiteX188" fmla="*/ 3639177 w 12183871"/>
              <a:gd name="connsiteY188" fmla="*/ 731249 h 1328385"/>
              <a:gd name="connsiteX189" fmla="*/ 3639177 w 12183871"/>
              <a:gd name="connsiteY189" fmla="*/ 731249 h 1328385"/>
              <a:gd name="connsiteX190" fmla="*/ 3639177 w 12183871"/>
              <a:gd name="connsiteY190" fmla="*/ 731249 h 1328385"/>
              <a:gd name="connsiteX191" fmla="*/ 3043846 w 12183871"/>
              <a:gd name="connsiteY191" fmla="*/ 731249 h 1328385"/>
              <a:gd name="connsiteX192" fmla="*/ 3043846 w 12183871"/>
              <a:gd name="connsiteY192" fmla="*/ 786068 h 1328385"/>
              <a:gd name="connsiteX193" fmla="*/ 3051974 w 12183871"/>
              <a:gd name="connsiteY193" fmla="*/ 786068 h 1328385"/>
              <a:gd name="connsiteX194" fmla="*/ 3051974 w 12183871"/>
              <a:gd name="connsiteY194" fmla="*/ 731249 h 1328385"/>
              <a:gd name="connsiteX195" fmla="*/ 3043846 w 12183871"/>
              <a:gd name="connsiteY195" fmla="*/ 731249 h 1328385"/>
              <a:gd name="connsiteX196" fmla="*/ 3043846 w 12183871"/>
              <a:gd name="connsiteY196" fmla="*/ 731249 h 1328385"/>
              <a:gd name="connsiteX197" fmla="*/ 3043846 w 12183871"/>
              <a:gd name="connsiteY197" fmla="*/ 731249 h 1328385"/>
              <a:gd name="connsiteX198" fmla="*/ 1328928 w 12183871"/>
              <a:gd name="connsiteY198" fmla="*/ 731249 h 1328385"/>
              <a:gd name="connsiteX199" fmla="*/ 1328928 w 12183871"/>
              <a:gd name="connsiteY199" fmla="*/ 777940 h 1328385"/>
              <a:gd name="connsiteX200" fmla="*/ 1337056 w 12183871"/>
              <a:gd name="connsiteY200" fmla="*/ 777940 h 1328385"/>
              <a:gd name="connsiteX201" fmla="*/ 1337056 w 12183871"/>
              <a:gd name="connsiteY201" fmla="*/ 731249 h 1328385"/>
              <a:gd name="connsiteX202" fmla="*/ 1328928 w 12183871"/>
              <a:gd name="connsiteY202" fmla="*/ 731249 h 1328385"/>
              <a:gd name="connsiteX203" fmla="*/ 1328928 w 12183871"/>
              <a:gd name="connsiteY203" fmla="*/ 731249 h 1328385"/>
              <a:gd name="connsiteX204" fmla="*/ 1328928 w 12183871"/>
              <a:gd name="connsiteY204" fmla="*/ 731249 h 1328385"/>
              <a:gd name="connsiteX205" fmla="*/ 12132666 w 12183871"/>
              <a:gd name="connsiteY205" fmla="*/ 723121 h 1328385"/>
              <a:gd name="connsiteX206" fmla="*/ 12132666 w 12183871"/>
              <a:gd name="connsiteY206" fmla="*/ 771889 h 1328385"/>
              <a:gd name="connsiteX207" fmla="*/ 12138807 w 12183871"/>
              <a:gd name="connsiteY207" fmla="*/ 771889 h 1328385"/>
              <a:gd name="connsiteX208" fmla="*/ 12138807 w 12183871"/>
              <a:gd name="connsiteY208" fmla="*/ 723121 h 1328385"/>
              <a:gd name="connsiteX209" fmla="*/ 12132666 w 12183871"/>
              <a:gd name="connsiteY209" fmla="*/ 723121 h 1328385"/>
              <a:gd name="connsiteX210" fmla="*/ 12132666 w 12183871"/>
              <a:gd name="connsiteY210" fmla="*/ 723121 h 1328385"/>
              <a:gd name="connsiteX211" fmla="*/ 12132666 w 12183871"/>
              <a:gd name="connsiteY211" fmla="*/ 723121 h 1328385"/>
              <a:gd name="connsiteX212" fmla="*/ 9952375 w 12183871"/>
              <a:gd name="connsiteY212" fmla="*/ 723121 h 1328385"/>
              <a:gd name="connsiteX213" fmla="*/ 9952375 w 12183871"/>
              <a:gd name="connsiteY213" fmla="*/ 777940 h 1328385"/>
              <a:gd name="connsiteX214" fmla="*/ 9960503 w 12183871"/>
              <a:gd name="connsiteY214" fmla="*/ 777940 h 1328385"/>
              <a:gd name="connsiteX215" fmla="*/ 9960503 w 12183871"/>
              <a:gd name="connsiteY215" fmla="*/ 723121 h 1328385"/>
              <a:gd name="connsiteX216" fmla="*/ 9952375 w 12183871"/>
              <a:gd name="connsiteY216" fmla="*/ 723121 h 1328385"/>
              <a:gd name="connsiteX217" fmla="*/ 9952375 w 12183871"/>
              <a:gd name="connsiteY217" fmla="*/ 723121 h 1328385"/>
              <a:gd name="connsiteX218" fmla="*/ 9952375 w 12183871"/>
              <a:gd name="connsiteY218" fmla="*/ 723121 h 1328385"/>
              <a:gd name="connsiteX219" fmla="*/ 9478964 w 12183871"/>
              <a:gd name="connsiteY219" fmla="*/ 723121 h 1328385"/>
              <a:gd name="connsiteX220" fmla="*/ 9478964 w 12183871"/>
              <a:gd name="connsiteY220" fmla="*/ 759697 h 1328385"/>
              <a:gd name="connsiteX221" fmla="*/ 9491155 w 12183871"/>
              <a:gd name="connsiteY221" fmla="*/ 759697 h 1328385"/>
              <a:gd name="connsiteX222" fmla="*/ 9491155 w 12183871"/>
              <a:gd name="connsiteY222" fmla="*/ 723121 h 1328385"/>
              <a:gd name="connsiteX223" fmla="*/ 9478964 w 12183871"/>
              <a:gd name="connsiteY223" fmla="*/ 723121 h 1328385"/>
              <a:gd name="connsiteX224" fmla="*/ 9478964 w 12183871"/>
              <a:gd name="connsiteY224" fmla="*/ 723121 h 1328385"/>
              <a:gd name="connsiteX225" fmla="*/ 9478964 w 12183871"/>
              <a:gd name="connsiteY225" fmla="*/ 723121 h 1328385"/>
              <a:gd name="connsiteX226" fmla="*/ 4573897 w 12183871"/>
              <a:gd name="connsiteY226" fmla="*/ 723121 h 1328385"/>
              <a:gd name="connsiteX227" fmla="*/ 4573897 w 12183871"/>
              <a:gd name="connsiteY227" fmla="*/ 771889 h 1328385"/>
              <a:gd name="connsiteX228" fmla="*/ 4579948 w 12183871"/>
              <a:gd name="connsiteY228" fmla="*/ 771889 h 1328385"/>
              <a:gd name="connsiteX229" fmla="*/ 4579948 w 12183871"/>
              <a:gd name="connsiteY229" fmla="*/ 723121 h 1328385"/>
              <a:gd name="connsiteX230" fmla="*/ 4573897 w 12183871"/>
              <a:gd name="connsiteY230" fmla="*/ 723121 h 1328385"/>
              <a:gd name="connsiteX231" fmla="*/ 4573897 w 12183871"/>
              <a:gd name="connsiteY231" fmla="*/ 723121 h 1328385"/>
              <a:gd name="connsiteX232" fmla="*/ 4573897 w 12183871"/>
              <a:gd name="connsiteY232" fmla="*/ 723121 h 1328385"/>
              <a:gd name="connsiteX233" fmla="*/ 2393606 w 12183871"/>
              <a:gd name="connsiteY233" fmla="*/ 723121 h 1328385"/>
              <a:gd name="connsiteX234" fmla="*/ 2393606 w 12183871"/>
              <a:gd name="connsiteY234" fmla="*/ 777940 h 1328385"/>
              <a:gd name="connsiteX235" fmla="*/ 2401734 w 12183871"/>
              <a:gd name="connsiteY235" fmla="*/ 777940 h 1328385"/>
              <a:gd name="connsiteX236" fmla="*/ 2401734 w 12183871"/>
              <a:gd name="connsiteY236" fmla="*/ 723121 h 1328385"/>
              <a:gd name="connsiteX237" fmla="*/ 2393606 w 12183871"/>
              <a:gd name="connsiteY237" fmla="*/ 723121 h 1328385"/>
              <a:gd name="connsiteX238" fmla="*/ 2393606 w 12183871"/>
              <a:gd name="connsiteY238" fmla="*/ 723121 h 1328385"/>
              <a:gd name="connsiteX239" fmla="*/ 2393606 w 12183871"/>
              <a:gd name="connsiteY239" fmla="*/ 723121 h 1328385"/>
              <a:gd name="connsiteX240" fmla="*/ 1920195 w 12183871"/>
              <a:gd name="connsiteY240" fmla="*/ 723121 h 1328385"/>
              <a:gd name="connsiteX241" fmla="*/ 1920195 w 12183871"/>
              <a:gd name="connsiteY241" fmla="*/ 759697 h 1328385"/>
              <a:gd name="connsiteX242" fmla="*/ 1932387 w 12183871"/>
              <a:gd name="connsiteY242" fmla="*/ 759697 h 1328385"/>
              <a:gd name="connsiteX243" fmla="*/ 1932387 w 12183871"/>
              <a:gd name="connsiteY243" fmla="*/ 723121 h 1328385"/>
              <a:gd name="connsiteX244" fmla="*/ 1920195 w 12183871"/>
              <a:gd name="connsiteY244" fmla="*/ 723121 h 1328385"/>
              <a:gd name="connsiteX245" fmla="*/ 1920195 w 12183871"/>
              <a:gd name="connsiteY245" fmla="*/ 723121 h 1328385"/>
              <a:gd name="connsiteX246" fmla="*/ 1920195 w 12183871"/>
              <a:gd name="connsiteY246" fmla="*/ 723121 h 1328385"/>
              <a:gd name="connsiteX247" fmla="*/ 11726266 w 12183871"/>
              <a:gd name="connsiteY247" fmla="*/ 704878 h 1328385"/>
              <a:gd name="connsiteX248" fmla="*/ 11722201 w 12183871"/>
              <a:gd name="connsiteY248" fmla="*/ 733326 h 1328385"/>
              <a:gd name="connsiteX249" fmla="*/ 11722201 w 12183871"/>
              <a:gd name="connsiteY249" fmla="*/ 773966 h 1328385"/>
              <a:gd name="connsiteX250" fmla="*/ 11722201 w 12183871"/>
              <a:gd name="connsiteY250" fmla="*/ 818670 h 1328385"/>
              <a:gd name="connsiteX251" fmla="*/ 11726266 w 12183871"/>
              <a:gd name="connsiteY251" fmla="*/ 855246 h 1328385"/>
              <a:gd name="connsiteX252" fmla="*/ 11732316 w 12183871"/>
              <a:gd name="connsiteY252" fmla="*/ 875566 h 1328385"/>
              <a:gd name="connsiteX253" fmla="*/ 11732316 w 12183871"/>
              <a:gd name="connsiteY253" fmla="*/ 845131 h 1328385"/>
              <a:gd name="connsiteX254" fmla="*/ 11732316 w 12183871"/>
              <a:gd name="connsiteY254" fmla="*/ 804491 h 1328385"/>
              <a:gd name="connsiteX255" fmla="*/ 11732316 w 12183871"/>
              <a:gd name="connsiteY255" fmla="*/ 763851 h 1328385"/>
              <a:gd name="connsiteX256" fmla="*/ 11732316 w 12183871"/>
              <a:gd name="connsiteY256" fmla="*/ 727275 h 1328385"/>
              <a:gd name="connsiteX257" fmla="*/ 11726266 w 12183871"/>
              <a:gd name="connsiteY257" fmla="*/ 704878 h 1328385"/>
              <a:gd name="connsiteX258" fmla="*/ 11726266 w 12183871"/>
              <a:gd name="connsiteY258" fmla="*/ 704878 h 1328385"/>
              <a:gd name="connsiteX259" fmla="*/ 11726266 w 12183871"/>
              <a:gd name="connsiteY259" fmla="*/ 704878 h 1328385"/>
              <a:gd name="connsiteX260" fmla="*/ 9708625 w 12183871"/>
              <a:gd name="connsiteY260" fmla="*/ 704878 h 1328385"/>
              <a:gd name="connsiteX261" fmla="*/ 9716753 w 12183871"/>
              <a:gd name="connsiteY261" fmla="*/ 719057 h 1328385"/>
              <a:gd name="connsiteX262" fmla="*/ 9718740 w 12183871"/>
              <a:gd name="connsiteY262" fmla="*/ 733236 h 1328385"/>
              <a:gd name="connsiteX263" fmla="*/ 9726868 w 12183871"/>
              <a:gd name="connsiteY263" fmla="*/ 749492 h 1328385"/>
              <a:gd name="connsiteX264" fmla="*/ 9734995 w 12183871"/>
              <a:gd name="connsiteY264" fmla="*/ 759607 h 1328385"/>
              <a:gd name="connsiteX265" fmla="*/ 9734995 w 12183871"/>
              <a:gd name="connsiteY265" fmla="*/ 794105 h 1328385"/>
              <a:gd name="connsiteX266" fmla="*/ 9741047 w 12183871"/>
              <a:gd name="connsiteY266" fmla="*/ 794105 h 1328385"/>
              <a:gd name="connsiteX267" fmla="*/ 9745111 w 12183871"/>
              <a:gd name="connsiteY267" fmla="*/ 818489 h 1328385"/>
              <a:gd name="connsiteX268" fmla="*/ 9749175 w 12183871"/>
              <a:gd name="connsiteY268" fmla="*/ 840796 h 1328385"/>
              <a:gd name="connsiteX269" fmla="*/ 9757303 w 12183871"/>
              <a:gd name="connsiteY269" fmla="*/ 859039 h 1328385"/>
              <a:gd name="connsiteX270" fmla="*/ 9759290 w 12183871"/>
              <a:gd name="connsiteY270" fmla="*/ 852988 h 1328385"/>
              <a:gd name="connsiteX271" fmla="*/ 9767418 w 12183871"/>
              <a:gd name="connsiteY271" fmla="*/ 844860 h 1328385"/>
              <a:gd name="connsiteX272" fmla="*/ 9767418 w 12183871"/>
              <a:gd name="connsiteY272" fmla="*/ 840796 h 1328385"/>
              <a:gd name="connsiteX273" fmla="*/ 9771481 w 12183871"/>
              <a:gd name="connsiteY273" fmla="*/ 830681 h 1328385"/>
              <a:gd name="connsiteX274" fmla="*/ 9775546 w 12183871"/>
              <a:gd name="connsiteY274" fmla="*/ 818489 h 1328385"/>
              <a:gd name="connsiteX275" fmla="*/ 9763353 w 12183871"/>
              <a:gd name="connsiteY275" fmla="*/ 818489 h 1328385"/>
              <a:gd name="connsiteX276" fmla="*/ 9757213 w 12183871"/>
              <a:gd name="connsiteY276" fmla="*/ 777849 h 1328385"/>
              <a:gd name="connsiteX277" fmla="*/ 9749084 w 12183871"/>
              <a:gd name="connsiteY277" fmla="*/ 777849 h 1328385"/>
              <a:gd name="connsiteX278" fmla="*/ 9749084 w 12183871"/>
              <a:gd name="connsiteY278" fmla="*/ 745337 h 1328385"/>
              <a:gd name="connsiteX279" fmla="*/ 9734906 w 12183871"/>
              <a:gd name="connsiteY279" fmla="*/ 737209 h 1328385"/>
              <a:gd name="connsiteX280" fmla="*/ 9734906 w 12183871"/>
              <a:gd name="connsiteY280" fmla="*/ 723031 h 1328385"/>
              <a:gd name="connsiteX281" fmla="*/ 9708625 w 12183871"/>
              <a:gd name="connsiteY281" fmla="*/ 704878 h 1328385"/>
              <a:gd name="connsiteX282" fmla="*/ 9708625 w 12183871"/>
              <a:gd name="connsiteY282" fmla="*/ 704878 h 1328385"/>
              <a:gd name="connsiteX283" fmla="*/ 9708625 w 12183871"/>
              <a:gd name="connsiteY283" fmla="*/ 704878 h 1328385"/>
              <a:gd name="connsiteX284" fmla="*/ 4167497 w 12183871"/>
              <a:gd name="connsiteY284" fmla="*/ 704878 h 1328385"/>
              <a:gd name="connsiteX285" fmla="*/ 4163433 w 12183871"/>
              <a:gd name="connsiteY285" fmla="*/ 733326 h 1328385"/>
              <a:gd name="connsiteX286" fmla="*/ 4163433 w 12183871"/>
              <a:gd name="connsiteY286" fmla="*/ 773966 h 1328385"/>
              <a:gd name="connsiteX287" fmla="*/ 4163433 w 12183871"/>
              <a:gd name="connsiteY287" fmla="*/ 818670 h 1328385"/>
              <a:gd name="connsiteX288" fmla="*/ 4167497 w 12183871"/>
              <a:gd name="connsiteY288" fmla="*/ 855246 h 1328385"/>
              <a:gd name="connsiteX289" fmla="*/ 4173548 w 12183871"/>
              <a:gd name="connsiteY289" fmla="*/ 875566 h 1328385"/>
              <a:gd name="connsiteX290" fmla="*/ 4173548 w 12183871"/>
              <a:gd name="connsiteY290" fmla="*/ 845131 h 1328385"/>
              <a:gd name="connsiteX291" fmla="*/ 4173548 w 12183871"/>
              <a:gd name="connsiteY291" fmla="*/ 804491 h 1328385"/>
              <a:gd name="connsiteX292" fmla="*/ 4173548 w 12183871"/>
              <a:gd name="connsiteY292" fmla="*/ 763851 h 1328385"/>
              <a:gd name="connsiteX293" fmla="*/ 4173548 w 12183871"/>
              <a:gd name="connsiteY293" fmla="*/ 727275 h 1328385"/>
              <a:gd name="connsiteX294" fmla="*/ 4167497 w 12183871"/>
              <a:gd name="connsiteY294" fmla="*/ 704878 h 1328385"/>
              <a:gd name="connsiteX295" fmla="*/ 4167497 w 12183871"/>
              <a:gd name="connsiteY295" fmla="*/ 704878 h 1328385"/>
              <a:gd name="connsiteX296" fmla="*/ 4167497 w 12183871"/>
              <a:gd name="connsiteY296" fmla="*/ 704878 h 1328385"/>
              <a:gd name="connsiteX297" fmla="*/ 2149766 w 12183871"/>
              <a:gd name="connsiteY297" fmla="*/ 704878 h 1328385"/>
              <a:gd name="connsiteX298" fmla="*/ 2157894 w 12183871"/>
              <a:gd name="connsiteY298" fmla="*/ 719057 h 1328385"/>
              <a:gd name="connsiteX299" fmla="*/ 2159881 w 12183871"/>
              <a:gd name="connsiteY299" fmla="*/ 733236 h 1328385"/>
              <a:gd name="connsiteX300" fmla="*/ 2168009 w 12183871"/>
              <a:gd name="connsiteY300" fmla="*/ 749492 h 1328385"/>
              <a:gd name="connsiteX301" fmla="*/ 2176137 w 12183871"/>
              <a:gd name="connsiteY301" fmla="*/ 759607 h 1328385"/>
              <a:gd name="connsiteX302" fmla="*/ 2176137 w 12183871"/>
              <a:gd name="connsiteY302" fmla="*/ 794105 h 1328385"/>
              <a:gd name="connsiteX303" fmla="*/ 2182188 w 12183871"/>
              <a:gd name="connsiteY303" fmla="*/ 794105 h 1328385"/>
              <a:gd name="connsiteX304" fmla="*/ 2186252 w 12183871"/>
              <a:gd name="connsiteY304" fmla="*/ 818489 h 1328385"/>
              <a:gd name="connsiteX305" fmla="*/ 2190315 w 12183871"/>
              <a:gd name="connsiteY305" fmla="*/ 840796 h 1328385"/>
              <a:gd name="connsiteX306" fmla="*/ 2198443 w 12183871"/>
              <a:gd name="connsiteY306" fmla="*/ 859039 h 1328385"/>
              <a:gd name="connsiteX307" fmla="*/ 2204494 w 12183871"/>
              <a:gd name="connsiteY307" fmla="*/ 852988 h 1328385"/>
              <a:gd name="connsiteX308" fmla="*/ 2208558 w 12183871"/>
              <a:gd name="connsiteY308" fmla="*/ 844860 h 1328385"/>
              <a:gd name="connsiteX309" fmla="*/ 2208558 w 12183871"/>
              <a:gd name="connsiteY309" fmla="*/ 840796 h 1328385"/>
              <a:gd name="connsiteX310" fmla="*/ 2212622 w 12183871"/>
              <a:gd name="connsiteY310" fmla="*/ 830681 h 1328385"/>
              <a:gd name="connsiteX311" fmla="*/ 2216686 w 12183871"/>
              <a:gd name="connsiteY311" fmla="*/ 818489 h 1328385"/>
              <a:gd name="connsiteX312" fmla="*/ 2204494 w 12183871"/>
              <a:gd name="connsiteY312" fmla="*/ 818489 h 1328385"/>
              <a:gd name="connsiteX313" fmla="*/ 2198443 w 12183871"/>
              <a:gd name="connsiteY313" fmla="*/ 777849 h 1328385"/>
              <a:gd name="connsiteX314" fmla="*/ 2190315 w 12183871"/>
              <a:gd name="connsiteY314" fmla="*/ 777849 h 1328385"/>
              <a:gd name="connsiteX315" fmla="*/ 2190315 w 12183871"/>
              <a:gd name="connsiteY315" fmla="*/ 745337 h 1328385"/>
              <a:gd name="connsiteX316" fmla="*/ 2176137 w 12183871"/>
              <a:gd name="connsiteY316" fmla="*/ 737209 h 1328385"/>
              <a:gd name="connsiteX317" fmla="*/ 2176137 w 12183871"/>
              <a:gd name="connsiteY317" fmla="*/ 723031 h 1328385"/>
              <a:gd name="connsiteX318" fmla="*/ 2149766 w 12183871"/>
              <a:gd name="connsiteY318" fmla="*/ 704878 h 1328385"/>
              <a:gd name="connsiteX319" fmla="*/ 2149766 w 12183871"/>
              <a:gd name="connsiteY319" fmla="*/ 704878 h 1328385"/>
              <a:gd name="connsiteX320" fmla="*/ 2149766 w 12183871"/>
              <a:gd name="connsiteY320" fmla="*/ 704878 h 1328385"/>
              <a:gd name="connsiteX321" fmla="*/ 10163703 w 12183871"/>
              <a:gd name="connsiteY321" fmla="*/ 696750 h 1328385"/>
              <a:gd name="connsiteX322" fmla="*/ 10155575 w 12183871"/>
              <a:gd name="connsiteY322" fmla="*/ 723121 h 1328385"/>
              <a:gd name="connsiteX323" fmla="*/ 10147447 w 12183871"/>
              <a:gd name="connsiteY323" fmla="*/ 723121 h 1328385"/>
              <a:gd name="connsiteX324" fmla="*/ 10155575 w 12183871"/>
              <a:gd name="connsiteY324" fmla="*/ 834836 h 1328385"/>
              <a:gd name="connsiteX325" fmla="*/ 10163703 w 12183871"/>
              <a:gd name="connsiteY325" fmla="*/ 834836 h 1328385"/>
              <a:gd name="connsiteX326" fmla="*/ 10163703 w 12183871"/>
              <a:gd name="connsiteY326" fmla="*/ 893719 h 1328385"/>
              <a:gd name="connsiteX327" fmla="*/ 10169844 w 12183871"/>
              <a:gd name="connsiteY327" fmla="*/ 893719 h 1328385"/>
              <a:gd name="connsiteX328" fmla="*/ 10173908 w 12183871"/>
              <a:gd name="connsiteY328" fmla="*/ 863284 h 1328385"/>
              <a:gd name="connsiteX329" fmla="*/ 10173908 w 12183871"/>
              <a:gd name="connsiteY329" fmla="*/ 826708 h 1328385"/>
              <a:gd name="connsiteX330" fmla="*/ 10173908 w 12183871"/>
              <a:gd name="connsiteY330" fmla="*/ 786068 h 1328385"/>
              <a:gd name="connsiteX331" fmla="*/ 10173908 w 12183871"/>
              <a:gd name="connsiteY331" fmla="*/ 745428 h 1328385"/>
              <a:gd name="connsiteX332" fmla="*/ 10169844 w 12183871"/>
              <a:gd name="connsiteY332" fmla="*/ 714993 h 1328385"/>
              <a:gd name="connsiteX333" fmla="*/ 10163703 w 12183871"/>
              <a:gd name="connsiteY333" fmla="*/ 696750 h 1328385"/>
              <a:gd name="connsiteX334" fmla="*/ 10163703 w 12183871"/>
              <a:gd name="connsiteY334" fmla="*/ 696750 h 1328385"/>
              <a:gd name="connsiteX335" fmla="*/ 10163703 w 12183871"/>
              <a:gd name="connsiteY335" fmla="*/ 696750 h 1328385"/>
              <a:gd name="connsiteX336" fmla="*/ 10074295 w 12183871"/>
              <a:gd name="connsiteY336" fmla="*/ 696750 h 1328385"/>
              <a:gd name="connsiteX337" fmla="*/ 10074295 w 12183871"/>
              <a:gd name="connsiteY337" fmla="*/ 713006 h 1328385"/>
              <a:gd name="connsiteX338" fmla="*/ 10060115 w 12183871"/>
              <a:gd name="connsiteY338" fmla="*/ 723121 h 1328385"/>
              <a:gd name="connsiteX339" fmla="*/ 10066167 w 12183871"/>
              <a:gd name="connsiteY339" fmla="*/ 812529 h 1328385"/>
              <a:gd name="connsiteX340" fmla="*/ 10074295 w 12183871"/>
              <a:gd name="connsiteY340" fmla="*/ 812529 h 1328385"/>
              <a:gd name="connsiteX341" fmla="*/ 10078358 w 12183871"/>
              <a:gd name="connsiteY341" fmla="*/ 834836 h 1328385"/>
              <a:gd name="connsiteX342" fmla="*/ 10074295 w 12183871"/>
              <a:gd name="connsiteY342" fmla="*/ 855156 h 1328385"/>
              <a:gd name="connsiteX343" fmla="*/ 10074295 w 12183871"/>
              <a:gd name="connsiteY343" fmla="*/ 875476 h 1328385"/>
              <a:gd name="connsiteX344" fmla="*/ 10082423 w 12183871"/>
              <a:gd name="connsiteY344" fmla="*/ 893719 h 1328385"/>
              <a:gd name="connsiteX345" fmla="*/ 10082423 w 12183871"/>
              <a:gd name="connsiteY345" fmla="*/ 863284 h 1328385"/>
              <a:gd name="connsiteX346" fmla="*/ 10084500 w 12183871"/>
              <a:gd name="connsiteY346" fmla="*/ 826708 h 1328385"/>
              <a:gd name="connsiteX347" fmla="*/ 10084500 w 12183871"/>
              <a:gd name="connsiteY347" fmla="*/ 786068 h 1328385"/>
              <a:gd name="connsiteX348" fmla="*/ 10084500 w 12183871"/>
              <a:gd name="connsiteY348" fmla="*/ 745428 h 1328385"/>
              <a:gd name="connsiteX349" fmla="*/ 10082423 w 12183871"/>
              <a:gd name="connsiteY349" fmla="*/ 714993 h 1328385"/>
              <a:gd name="connsiteX350" fmla="*/ 10074295 w 12183871"/>
              <a:gd name="connsiteY350" fmla="*/ 696750 h 1328385"/>
              <a:gd name="connsiteX351" fmla="*/ 10074295 w 12183871"/>
              <a:gd name="connsiteY351" fmla="*/ 696750 h 1328385"/>
              <a:gd name="connsiteX352" fmla="*/ 10074295 w 12183871"/>
              <a:gd name="connsiteY352" fmla="*/ 696750 h 1328385"/>
              <a:gd name="connsiteX353" fmla="*/ 6425004 w 12183871"/>
              <a:gd name="connsiteY353" fmla="*/ 696750 h 1328385"/>
              <a:gd name="connsiteX354" fmla="*/ 6408748 w 12183871"/>
              <a:gd name="connsiteY354" fmla="*/ 771889 h 1328385"/>
              <a:gd name="connsiteX355" fmla="*/ 6402607 w 12183871"/>
              <a:gd name="connsiteY355" fmla="*/ 771889 h 1328385"/>
              <a:gd name="connsiteX356" fmla="*/ 6402607 w 12183871"/>
              <a:gd name="connsiteY356" fmla="*/ 794196 h 1328385"/>
              <a:gd name="connsiteX357" fmla="*/ 6390414 w 12183871"/>
              <a:gd name="connsiteY357" fmla="*/ 794196 h 1328385"/>
              <a:gd name="connsiteX358" fmla="*/ 6390414 w 12183871"/>
              <a:gd name="connsiteY358" fmla="*/ 804311 h 1328385"/>
              <a:gd name="connsiteX359" fmla="*/ 6402607 w 12183871"/>
              <a:gd name="connsiteY359" fmla="*/ 804311 h 1328385"/>
              <a:gd name="connsiteX360" fmla="*/ 6402607 w 12183871"/>
              <a:gd name="connsiteY360" fmla="*/ 853079 h 1328385"/>
              <a:gd name="connsiteX361" fmla="*/ 6408748 w 12183871"/>
              <a:gd name="connsiteY361" fmla="*/ 853079 h 1328385"/>
              <a:gd name="connsiteX362" fmla="*/ 6408748 w 12183871"/>
              <a:gd name="connsiteY362" fmla="*/ 940409 h 1328385"/>
              <a:gd name="connsiteX363" fmla="*/ 6416876 w 12183871"/>
              <a:gd name="connsiteY363" fmla="*/ 940409 h 1328385"/>
              <a:gd name="connsiteX364" fmla="*/ 6416876 w 12183871"/>
              <a:gd name="connsiteY364" fmla="*/ 934359 h 1328385"/>
              <a:gd name="connsiteX365" fmla="*/ 6425004 w 12183871"/>
              <a:gd name="connsiteY365" fmla="*/ 912052 h 1328385"/>
              <a:gd name="connsiteX366" fmla="*/ 6427081 w 12183871"/>
              <a:gd name="connsiteY366" fmla="*/ 885681 h 1328385"/>
              <a:gd name="connsiteX367" fmla="*/ 6425004 w 12183871"/>
              <a:gd name="connsiteY367" fmla="*/ 849105 h 1328385"/>
              <a:gd name="connsiteX368" fmla="*/ 6425004 w 12183871"/>
              <a:gd name="connsiteY368" fmla="*/ 814606 h 1328385"/>
              <a:gd name="connsiteX369" fmla="*/ 6420939 w 12183871"/>
              <a:gd name="connsiteY369" fmla="*/ 782094 h 1328385"/>
              <a:gd name="connsiteX370" fmla="*/ 6425004 w 12183871"/>
              <a:gd name="connsiteY370" fmla="*/ 753646 h 1328385"/>
              <a:gd name="connsiteX371" fmla="*/ 6431054 w 12183871"/>
              <a:gd name="connsiteY371" fmla="*/ 753646 h 1328385"/>
              <a:gd name="connsiteX372" fmla="*/ 6431054 w 12183871"/>
              <a:gd name="connsiteY372" fmla="*/ 696750 h 1328385"/>
              <a:gd name="connsiteX373" fmla="*/ 6425004 w 12183871"/>
              <a:gd name="connsiteY373" fmla="*/ 696750 h 1328385"/>
              <a:gd name="connsiteX374" fmla="*/ 6425004 w 12183871"/>
              <a:gd name="connsiteY374" fmla="*/ 696750 h 1328385"/>
              <a:gd name="connsiteX375" fmla="*/ 6425004 w 12183871"/>
              <a:gd name="connsiteY375" fmla="*/ 696750 h 1328385"/>
              <a:gd name="connsiteX376" fmla="*/ 2604934 w 12183871"/>
              <a:gd name="connsiteY376" fmla="*/ 696750 h 1328385"/>
              <a:gd name="connsiteX377" fmla="*/ 2596806 w 12183871"/>
              <a:gd name="connsiteY377" fmla="*/ 723121 h 1328385"/>
              <a:gd name="connsiteX378" fmla="*/ 2588678 w 12183871"/>
              <a:gd name="connsiteY378" fmla="*/ 723121 h 1328385"/>
              <a:gd name="connsiteX379" fmla="*/ 2596806 w 12183871"/>
              <a:gd name="connsiteY379" fmla="*/ 834836 h 1328385"/>
              <a:gd name="connsiteX380" fmla="*/ 2604934 w 12183871"/>
              <a:gd name="connsiteY380" fmla="*/ 834836 h 1328385"/>
              <a:gd name="connsiteX381" fmla="*/ 2604934 w 12183871"/>
              <a:gd name="connsiteY381" fmla="*/ 893719 h 1328385"/>
              <a:gd name="connsiteX382" fmla="*/ 2610985 w 12183871"/>
              <a:gd name="connsiteY382" fmla="*/ 893719 h 1328385"/>
              <a:gd name="connsiteX383" fmla="*/ 2615049 w 12183871"/>
              <a:gd name="connsiteY383" fmla="*/ 863284 h 1328385"/>
              <a:gd name="connsiteX384" fmla="*/ 2615049 w 12183871"/>
              <a:gd name="connsiteY384" fmla="*/ 826708 h 1328385"/>
              <a:gd name="connsiteX385" fmla="*/ 2615049 w 12183871"/>
              <a:gd name="connsiteY385" fmla="*/ 786068 h 1328385"/>
              <a:gd name="connsiteX386" fmla="*/ 2615049 w 12183871"/>
              <a:gd name="connsiteY386" fmla="*/ 745428 h 1328385"/>
              <a:gd name="connsiteX387" fmla="*/ 2610985 w 12183871"/>
              <a:gd name="connsiteY387" fmla="*/ 714993 h 1328385"/>
              <a:gd name="connsiteX388" fmla="*/ 2604934 w 12183871"/>
              <a:gd name="connsiteY388" fmla="*/ 696750 h 1328385"/>
              <a:gd name="connsiteX389" fmla="*/ 2604934 w 12183871"/>
              <a:gd name="connsiteY389" fmla="*/ 696750 h 1328385"/>
              <a:gd name="connsiteX390" fmla="*/ 2604934 w 12183871"/>
              <a:gd name="connsiteY390" fmla="*/ 696750 h 1328385"/>
              <a:gd name="connsiteX391" fmla="*/ 2515526 w 12183871"/>
              <a:gd name="connsiteY391" fmla="*/ 696750 h 1328385"/>
              <a:gd name="connsiteX392" fmla="*/ 2515526 w 12183871"/>
              <a:gd name="connsiteY392" fmla="*/ 713006 h 1328385"/>
              <a:gd name="connsiteX393" fmla="*/ 2501347 w 12183871"/>
              <a:gd name="connsiteY393" fmla="*/ 723121 h 1328385"/>
              <a:gd name="connsiteX394" fmla="*/ 2507398 w 12183871"/>
              <a:gd name="connsiteY394" fmla="*/ 812529 h 1328385"/>
              <a:gd name="connsiteX395" fmla="*/ 2515526 w 12183871"/>
              <a:gd name="connsiteY395" fmla="*/ 812529 h 1328385"/>
              <a:gd name="connsiteX396" fmla="*/ 2519590 w 12183871"/>
              <a:gd name="connsiteY396" fmla="*/ 834836 h 1328385"/>
              <a:gd name="connsiteX397" fmla="*/ 2515526 w 12183871"/>
              <a:gd name="connsiteY397" fmla="*/ 855156 h 1328385"/>
              <a:gd name="connsiteX398" fmla="*/ 2515526 w 12183871"/>
              <a:gd name="connsiteY398" fmla="*/ 875476 h 1328385"/>
              <a:gd name="connsiteX399" fmla="*/ 2523654 w 12183871"/>
              <a:gd name="connsiteY399" fmla="*/ 893719 h 1328385"/>
              <a:gd name="connsiteX400" fmla="*/ 2523654 w 12183871"/>
              <a:gd name="connsiteY400" fmla="*/ 863284 h 1328385"/>
              <a:gd name="connsiteX401" fmla="*/ 2525641 w 12183871"/>
              <a:gd name="connsiteY401" fmla="*/ 826708 h 1328385"/>
              <a:gd name="connsiteX402" fmla="*/ 2525641 w 12183871"/>
              <a:gd name="connsiteY402" fmla="*/ 786068 h 1328385"/>
              <a:gd name="connsiteX403" fmla="*/ 2525641 w 12183871"/>
              <a:gd name="connsiteY403" fmla="*/ 745428 h 1328385"/>
              <a:gd name="connsiteX404" fmla="*/ 2523654 w 12183871"/>
              <a:gd name="connsiteY404" fmla="*/ 714993 h 1328385"/>
              <a:gd name="connsiteX405" fmla="*/ 2515526 w 12183871"/>
              <a:gd name="connsiteY405" fmla="*/ 696750 h 1328385"/>
              <a:gd name="connsiteX406" fmla="*/ 2515526 w 12183871"/>
              <a:gd name="connsiteY406" fmla="*/ 696750 h 1328385"/>
              <a:gd name="connsiteX407" fmla="*/ 2515526 w 12183871"/>
              <a:gd name="connsiteY407" fmla="*/ 696750 h 1328385"/>
              <a:gd name="connsiteX408" fmla="*/ 7946927 w 12183871"/>
              <a:gd name="connsiteY408" fmla="*/ 690609 h 1328385"/>
              <a:gd name="connsiteX409" fmla="*/ 7942862 w 12183871"/>
              <a:gd name="connsiteY409" fmla="*/ 712916 h 1328385"/>
              <a:gd name="connsiteX410" fmla="*/ 7942862 w 12183871"/>
              <a:gd name="connsiteY410" fmla="*/ 737300 h 1328385"/>
              <a:gd name="connsiteX411" fmla="*/ 7946927 w 12183871"/>
              <a:gd name="connsiteY411" fmla="*/ 759607 h 1328385"/>
              <a:gd name="connsiteX412" fmla="*/ 7952977 w 12183871"/>
              <a:gd name="connsiteY412" fmla="*/ 777849 h 1328385"/>
              <a:gd name="connsiteX413" fmla="*/ 7952977 w 12183871"/>
              <a:gd name="connsiteY413" fmla="*/ 745337 h 1328385"/>
              <a:gd name="connsiteX414" fmla="*/ 7952977 w 12183871"/>
              <a:gd name="connsiteY414" fmla="*/ 714903 h 1328385"/>
              <a:gd name="connsiteX415" fmla="*/ 7961105 w 12183871"/>
              <a:gd name="connsiteY415" fmla="*/ 690519 h 1328385"/>
              <a:gd name="connsiteX416" fmla="*/ 7946927 w 12183871"/>
              <a:gd name="connsiteY416" fmla="*/ 690519 h 1328385"/>
              <a:gd name="connsiteX417" fmla="*/ 7946927 w 12183871"/>
              <a:gd name="connsiteY417" fmla="*/ 690609 h 1328385"/>
              <a:gd name="connsiteX418" fmla="*/ 7946927 w 12183871"/>
              <a:gd name="connsiteY418" fmla="*/ 690609 h 1328385"/>
              <a:gd name="connsiteX419" fmla="*/ 7459247 w 12183871"/>
              <a:gd name="connsiteY419" fmla="*/ 690609 h 1328385"/>
              <a:gd name="connsiteX420" fmla="*/ 7459247 w 12183871"/>
              <a:gd name="connsiteY420" fmla="*/ 696660 h 1328385"/>
              <a:gd name="connsiteX421" fmla="*/ 7463311 w 12183871"/>
              <a:gd name="connsiteY421" fmla="*/ 712916 h 1328385"/>
              <a:gd name="connsiteX422" fmla="*/ 7463311 w 12183871"/>
              <a:gd name="connsiteY422" fmla="*/ 733236 h 1328385"/>
              <a:gd name="connsiteX423" fmla="*/ 7463311 w 12183871"/>
              <a:gd name="connsiteY423" fmla="*/ 755543 h 1328385"/>
              <a:gd name="connsiteX424" fmla="*/ 7465297 w 12183871"/>
              <a:gd name="connsiteY424" fmla="*/ 777849 h 1328385"/>
              <a:gd name="connsiteX425" fmla="*/ 7473425 w 12183871"/>
              <a:gd name="connsiteY425" fmla="*/ 777849 h 1328385"/>
              <a:gd name="connsiteX426" fmla="*/ 7473425 w 12183871"/>
              <a:gd name="connsiteY426" fmla="*/ 915935 h 1328385"/>
              <a:gd name="connsiteX427" fmla="*/ 7481553 w 12183871"/>
              <a:gd name="connsiteY427" fmla="*/ 915935 h 1328385"/>
              <a:gd name="connsiteX428" fmla="*/ 7473425 w 12183871"/>
              <a:gd name="connsiteY428" fmla="*/ 940319 h 1328385"/>
              <a:gd name="connsiteX429" fmla="*/ 7487604 w 12183871"/>
              <a:gd name="connsiteY429" fmla="*/ 940319 h 1328385"/>
              <a:gd name="connsiteX430" fmla="*/ 7505847 w 12183871"/>
              <a:gd name="connsiteY430" fmla="*/ 690519 h 1328385"/>
              <a:gd name="connsiteX431" fmla="*/ 7459247 w 12183871"/>
              <a:gd name="connsiteY431" fmla="*/ 690519 h 1328385"/>
              <a:gd name="connsiteX432" fmla="*/ 7459247 w 12183871"/>
              <a:gd name="connsiteY432" fmla="*/ 690609 h 1328385"/>
              <a:gd name="connsiteX433" fmla="*/ 7459247 w 12183871"/>
              <a:gd name="connsiteY433" fmla="*/ 690609 h 1328385"/>
              <a:gd name="connsiteX434" fmla="*/ 5360236 w 12183871"/>
              <a:gd name="connsiteY434" fmla="*/ 690609 h 1328385"/>
              <a:gd name="connsiteX435" fmla="*/ 5368364 w 12183871"/>
              <a:gd name="connsiteY435" fmla="*/ 771889 h 1328385"/>
              <a:gd name="connsiteX436" fmla="*/ 5374414 w 12183871"/>
              <a:gd name="connsiteY436" fmla="*/ 771889 h 1328385"/>
              <a:gd name="connsiteX437" fmla="*/ 5374414 w 12183871"/>
              <a:gd name="connsiteY437" fmla="*/ 731249 h 1328385"/>
              <a:gd name="connsiteX438" fmla="*/ 5368364 w 12183871"/>
              <a:gd name="connsiteY438" fmla="*/ 731249 h 1328385"/>
              <a:gd name="connsiteX439" fmla="*/ 5370351 w 12183871"/>
              <a:gd name="connsiteY439" fmla="*/ 719057 h 1328385"/>
              <a:gd name="connsiteX440" fmla="*/ 5374414 w 12183871"/>
              <a:gd name="connsiteY440" fmla="*/ 713006 h 1328385"/>
              <a:gd name="connsiteX441" fmla="*/ 5374414 w 12183871"/>
              <a:gd name="connsiteY441" fmla="*/ 708942 h 1328385"/>
              <a:gd name="connsiteX442" fmla="*/ 5370351 w 12183871"/>
              <a:gd name="connsiteY442" fmla="*/ 700814 h 1328385"/>
              <a:gd name="connsiteX443" fmla="*/ 5368364 w 12183871"/>
              <a:gd name="connsiteY443" fmla="*/ 696750 h 1328385"/>
              <a:gd name="connsiteX444" fmla="*/ 5360236 w 12183871"/>
              <a:gd name="connsiteY444" fmla="*/ 690609 h 1328385"/>
              <a:gd name="connsiteX445" fmla="*/ 5360236 w 12183871"/>
              <a:gd name="connsiteY445" fmla="*/ 690609 h 1328385"/>
              <a:gd name="connsiteX446" fmla="*/ 5360236 w 12183871"/>
              <a:gd name="connsiteY446" fmla="*/ 690609 h 1328385"/>
              <a:gd name="connsiteX447" fmla="*/ 4695817 w 12183871"/>
              <a:gd name="connsiteY447" fmla="*/ 690609 h 1328385"/>
              <a:gd name="connsiteX448" fmla="*/ 4695817 w 12183871"/>
              <a:gd name="connsiteY448" fmla="*/ 723121 h 1328385"/>
              <a:gd name="connsiteX449" fmla="*/ 4701958 w 12183871"/>
              <a:gd name="connsiteY449" fmla="*/ 723121 h 1328385"/>
              <a:gd name="connsiteX450" fmla="*/ 4701958 w 12183871"/>
              <a:gd name="connsiteY450" fmla="*/ 690609 h 1328385"/>
              <a:gd name="connsiteX451" fmla="*/ 4695817 w 12183871"/>
              <a:gd name="connsiteY451" fmla="*/ 690609 h 1328385"/>
              <a:gd name="connsiteX452" fmla="*/ 4695817 w 12183871"/>
              <a:gd name="connsiteY452" fmla="*/ 690609 h 1328385"/>
              <a:gd name="connsiteX453" fmla="*/ 4695817 w 12183871"/>
              <a:gd name="connsiteY453" fmla="*/ 690609 h 1328385"/>
              <a:gd name="connsiteX454" fmla="*/ 388067 w 12183871"/>
              <a:gd name="connsiteY454" fmla="*/ 690609 h 1328385"/>
              <a:gd name="connsiteX455" fmla="*/ 384003 w 12183871"/>
              <a:gd name="connsiteY455" fmla="*/ 712916 h 1328385"/>
              <a:gd name="connsiteX456" fmla="*/ 384003 w 12183871"/>
              <a:gd name="connsiteY456" fmla="*/ 737300 h 1328385"/>
              <a:gd name="connsiteX457" fmla="*/ 388067 w 12183871"/>
              <a:gd name="connsiteY457" fmla="*/ 759607 h 1328385"/>
              <a:gd name="connsiteX458" fmla="*/ 394118 w 12183871"/>
              <a:gd name="connsiteY458" fmla="*/ 777849 h 1328385"/>
              <a:gd name="connsiteX459" fmla="*/ 394118 w 12183871"/>
              <a:gd name="connsiteY459" fmla="*/ 745337 h 1328385"/>
              <a:gd name="connsiteX460" fmla="*/ 394118 w 12183871"/>
              <a:gd name="connsiteY460" fmla="*/ 714903 h 1328385"/>
              <a:gd name="connsiteX461" fmla="*/ 402246 w 12183871"/>
              <a:gd name="connsiteY461" fmla="*/ 690519 h 1328385"/>
              <a:gd name="connsiteX462" fmla="*/ 388067 w 12183871"/>
              <a:gd name="connsiteY462" fmla="*/ 690519 h 1328385"/>
              <a:gd name="connsiteX463" fmla="*/ 388067 w 12183871"/>
              <a:gd name="connsiteY463" fmla="*/ 690609 h 1328385"/>
              <a:gd name="connsiteX464" fmla="*/ 388067 w 12183871"/>
              <a:gd name="connsiteY464" fmla="*/ 690609 h 1328385"/>
              <a:gd name="connsiteX465" fmla="*/ 125984 w 12183871"/>
              <a:gd name="connsiteY465" fmla="*/ 672366 h 1328385"/>
              <a:gd name="connsiteX466" fmla="*/ 125984 w 12183871"/>
              <a:gd name="connsiteY466" fmla="*/ 723121 h 1328385"/>
              <a:gd name="connsiteX467" fmla="*/ 132035 w 12183871"/>
              <a:gd name="connsiteY467" fmla="*/ 723121 h 1328385"/>
              <a:gd name="connsiteX468" fmla="*/ 132035 w 12183871"/>
              <a:gd name="connsiteY468" fmla="*/ 672366 h 1328385"/>
              <a:gd name="connsiteX469" fmla="*/ 125984 w 12183871"/>
              <a:gd name="connsiteY469" fmla="*/ 672366 h 1328385"/>
              <a:gd name="connsiteX470" fmla="*/ 125984 w 12183871"/>
              <a:gd name="connsiteY470" fmla="*/ 672366 h 1328385"/>
              <a:gd name="connsiteX471" fmla="*/ 125984 w 12183871"/>
              <a:gd name="connsiteY471" fmla="*/ 672366 h 1328385"/>
              <a:gd name="connsiteX472" fmla="*/ 9334737 w 12183871"/>
              <a:gd name="connsiteY472" fmla="*/ 664238 h 1328385"/>
              <a:gd name="connsiteX473" fmla="*/ 9334737 w 12183871"/>
              <a:gd name="connsiteY473" fmla="*/ 713006 h 1328385"/>
              <a:gd name="connsiteX474" fmla="*/ 9342865 w 12183871"/>
              <a:gd name="connsiteY474" fmla="*/ 713006 h 1328385"/>
              <a:gd name="connsiteX475" fmla="*/ 9342865 w 12183871"/>
              <a:gd name="connsiteY475" fmla="*/ 664238 h 1328385"/>
              <a:gd name="connsiteX476" fmla="*/ 9334737 w 12183871"/>
              <a:gd name="connsiteY476" fmla="*/ 664238 h 1328385"/>
              <a:gd name="connsiteX477" fmla="*/ 9334737 w 12183871"/>
              <a:gd name="connsiteY477" fmla="*/ 664238 h 1328385"/>
              <a:gd name="connsiteX478" fmla="*/ 9334737 w 12183871"/>
              <a:gd name="connsiteY478" fmla="*/ 664238 h 1328385"/>
              <a:gd name="connsiteX479" fmla="*/ 9247316 w 12183871"/>
              <a:gd name="connsiteY479" fmla="*/ 664238 h 1328385"/>
              <a:gd name="connsiteX480" fmla="*/ 9247316 w 12183871"/>
              <a:gd name="connsiteY480" fmla="*/ 686545 h 1328385"/>
              <a:gd name="connsiteX481" fmla="*/ 9253367 w 12183871"/>
              <a:gd name="connsiteY481" fmla="*/ 712916 h 1328385"/>
              <a:gd name="connsiteX482" fmla="*/ 9261495 w 12183871"/>
              <a:gd name="connsiteY482" fmla="*/ 731159 h 1328385"/>
              <a:gd name="connsiteX483" fmla="*/ 9261495 w 12183871"/>
              <a:gd name="connsiteY483" fmla="*/ 700814 h 1328385"/>
              <a:gd name="connsiteX484" fmla="*/ 9257431 w 12183871"/>
              <a:gd name="connsiteY484" fmla="*/ 678507 h 1328385"/>
              <a:gd name="connsiteX485" fmla="*/ 9247316 w 12183871"/>
              <a:gd name="connsiteY485" fmla="*/ 664238 h 1328385"/>
              <a:gd name="connsiteX486" fmla="*/ 9247316 w 12183871"/>
              <a:gd name="connsiteY486" fmla="*/ 664238 h 1328385"/>
              <a:gd name="connsiteX487" fmla="*/ 9247316 w 12183871"/>
              <a:gd name="connsiteY487" fmla="*/ 664238 h 1328385"/>
              <a:gd name="connsiteX488" fmla="*/ 6605807 w 12183871"/>
              <a:gd name="connsiteY488" fmla="*/ 664238 h 1328385"/>
              <a:gd name="connsiteX489" fmla="*/ 6601742 w 12183871"/>
              <a:gd name="connsiteY489" fmla="*/ 690609 h 1328385"/>
              <a:gd name="connsiteX490" fmla="*/ 6601742 w 12183871"/>
              <a:gd name="connsiteY490" fmla="*/ 723121 h 1328385"/>
              <a:gd name="connsiteX491" fmla="*/ 6605807 w 12183871"/>
              <a:gd name="connsiteY491" fmla="*/ 749492 h 1328385"/>
              <a:gd name="connsiteX492" fmla="*/ 6611857 w 12183871"/>
              <a:gd name="connsiteY492" fmla="*/ 771799 h 1328385"/>
              <a:gd name="connsiteX493" fmla="*/ 6611857 w 12183871"/>
              <a:gd name="connsiteY493" fmla="*/ 741364 h 1328385"/>
              <a:gd name="connsiteX494" fmla="*/ 6611857 w 12183871"/>
              <a:gd name="connsiteY494" fmla="*/ 712916 h 1328385"/>
              <a:gd name="connsiteX495" fmla="*/ 6611857 w 12183871"/>
              <a:gd name="connsiteY495" fmla="*/ 682481 h 1328385"/>
              <a:gd name="connsiteX496" fmla="*/ 6605807 w 12183871"/>
              <a:gd name="connsiteY496" fmla="*/ 664238 h 1328385"/>
              <a:gd name="connsiteX497" fmla="*/ 6605807 w 12183871"/>
              <a:gd name="connsiteY497" fmla="*/ 664238 h 1328385"/>
              <a:gd name="connsiteX498" fmla="*/ 6605807 w 12183871"/>
              <a:gd name="connsiteY498" fmla="*/ 664238 h 1328385"/>
              <a:gd name="connsiteX499" fmla="*/ 1775878 w 12183871"/>
              <a:gd name="connsiteY499" fmla="*/ 664238 h 1328385"/>
              <a:gd name="connsiteX500" fmla="*/ 1775878 w 12183871"/>
              <a:gd name="connsiteY500" fmla="*/ 713006 h 1328385"/>
              <a:gd name="connsiteX501" fmla="*/ 1784006 w 12183871"/>
              <a:gd name="connsiteY501" fmla="*/ 713006 h 1328385"/>
              <a:gd name="connsiteX502" fmla="*/ 1784006 w 12183871"/>
              <a:gd name="connsiteY502" fmla="*/ 664238 h 1328385"/>
              <a:gd name="connsiteX503" fmla="*/ 1775878 w 12183871"/>
              <a:gd name="connsiteY503" fmla="*/ 664238 h 1328385"/>
              <a:gd name="connsiteX504" fmla="*/ 1775878 w 12183871"/>
              <a:gd name="connsiteY504" fmla="*/ 664238 h 1328385"/>
              <a:gd name="connsiteX505" fmla="*/ 1775878 w 12183871"/>
              <a:gd name="connsiteY505" fmla="*/ 664238 h 1328385"/>
              <a:gd name="connsiteX506" fmla="*/ 1688547 w 12183871"/>
              <a:gd name="connsiteY506" fmla="*/ 664238 h 1328385"/>
              <a:gd name="connsiteX507" fmla="*/ 1688547 w 12183871"/>
              <a:gd name="connsiteY507" fmla="*/ 686545 h 1328385"/>
              <a:gd name="connsiteX508" fmla="*/ 1694688 w 12183871"/>
              <a:gd name="connsiteY508" fmla="*/ 712916 h 1328385"/>
              <a:gd name="connsiteX509" fmla="*/ 1702816 w 12183871"/>
              <a:gd name="connsiteY509" fmla="*/ 731159 h 1328385"/>
              <a:gd name="connsiteX510" fmla="*/ 1702816 w 12183871"/>
              <a:gd name="connsiteY510" fmla="*/ 700814 h 1328385"/>
              <a:gd name="connsiteX511" fmla="*/ 1698752 w 12183871"/>
              <a:gd name="connsiteY511" fmla="*/ 678507 h 1328385"/>
              <a:gd name="connsiteX512" fmla="*/ 1688547 w 12183871"/>
              <a:gd name="connsiteY512" fmla="*/ 664238 h 1328385"/>
              <a:gd name="connsiteX513" fmla="*/ 1688547 w 12183871"/>
              <a:gd name="connsiteY513" fmla="*/ 664238 h 1328385"/>
              <a:gd name="connsiteX514" fmla="*/ 1688547 w 12183871"/>
              <a:gd name="connsiteY514" fmla="*/ 664238 h 1328385"/>
              <a:gd name="connsiteX515" fmla="*/ 11063924 w 12183871"/>
              <a:gd name="connsiteY515" fmla="*/ 637777 h 1328385"/>
              <a:gd name="connsiteX516" fmla="*/ 11063924 w 12183871"/>
              <a:gd name="connsiteY516" fmla="*/ 664148 h 1328385"/>
              <a:gd name="connsiteX517" fmla="*/ 11063924 w 12183871"/>
              <a:gd name="connsiteY517" fmla="*/ 700724 h 1328385"/>
              <a:gd name="connsiteX518" fmla="*/ 11063924 w 12183871"/>
              <a:gd name="connsiteY518" fmla="*/ 737300 h 1328385"/>
              <a:gd name="connsiteX519" fmla="*/ 11063924 w 12183871"/>
              <a:gd name="connsiteY519" fmla="*/ 771799 h 1328385"/>
              <a:gd name="connsiteX520" fmla="*/ 11067988 w 12183871"/>
              <a:gd name="connsiteY520" fmla="*/ 800247 h 1328385"/>
              <a:gd name="connsiteX521" fmla="*/ 11076115 w 12183871"/>
              <a:gd name="connsiteY521" fmla="*/ 818489 h 1328385"/>
              <a:gd name="connsiteX522" fmla="*/ 11076115 w 12183871"/>
              <a:gd name="connsiteY522" fmla="*/ 794105 h 1328385"/>
              <a:gd name="connsiteX523" fmla="*/ 11076115 w 12183871"/>
              <a:gd name="connsiteY523" fmla="*/ 759607 h 1328385"/>
              <a:gd name="connsiteX524" fmla="*/ 11076115 w 12183871"/>
              <a:gd name="connsiteY524" fmla="*/ 723031 h 1328385"/>
              <a:gd name="connsiteX525" fmla="*/ 11076115 w 12183871"/>
              <a:gd name="connsiteY525" fmla="*/ 686455 h 1328385"/>
              <a:gd name="connsiteX526" fmla="*/ 11072052 w 12183871"/>
              <a:gd name="connsiteY526" fmla="*/ 656020 h 1328385"/>
              <a:gd name="connsiteX527" fmla="*/ 11063924 w 12183871"/>
              <a:gd name="connsiteY527" fmla="*/ 637777 h 1328385"/>
              <a:gd name="connsiteX528" fmla="*/ 11063924 w 12183871"/>
              <a:gd name="connsiteY528" fmla="*/ 637777 h 1328385"/>
              <a:gd name="connsiteX529" fmla="*/ 11063924 w 12183871"/>
              <a:gd name="connsiteY529" fmla="*/ 637777 h 1328385"/>
              <a:gd name="connsiteX530" fmla="*/ 7952977 w 12183871"/>
              <a:gd name="connsiteY530" fmla="*/ 637777 h 1328385"/>
              <a:gd name="connsiteX531" fmla="*/ 7952977 w 12183871"/>
              <a:gd name="connsiteY531" fmla="*/ 678417 h 1328385"/>
              <a:gd name="connsiteX532" fmla="*/ 7961105 w 12183871"/>
              <a:gd name="connsiteY532" fmla="*/ 678417 h 1328385"/>
              <a:gd name="connsiteX533" fmla="*/ 7961105 w 12183871"/>
              <a:gd name="connsiteY533" fmla="*/ 637777 h 1328385"/>
              <a:gd name="connsiteX534" fmla="*/ 7952977 w 12183871"/>
              <a:gd name="connsiteY534" fmla="*/ 637777 h 1328385"/>
              <a:gd name="connsiteX535" fmla="*/ 7952977 w 12183871"/>
              <a:gd name="connsiteY535" fmla="*/ 637777 h 1328385"/>
              <a:gd name="connsiteX536" fmla="*/ 7952977 w 12183871"/>
              <a:gd name="connsiteY536" fmla="*/ 637777 h 1328385"/>
              <a:gd name="connsiteX537" fmla="*/ 3505065 w 12183871"/>
              <a:gd name="connsiteY537" fmla="*/ 637777 h 1328385"/>
              <a:gd name="connsiteX538" fmla="*/ 3505065 w 12183871"/>
              <a:gd name="connsiteY538" fmla="*/ 664148 h 1328385"/>
              <a:gd name="connsiteX539" fmla="*/ 3505065 w 12183871"/>
              <a:gd name="connsiteY539" fmla="*/ 700724 h 1328385"/>
              <a:gd name="connsiteX540" fmla="*/ 3505065 w 12183871"/>
              <a:gd name="connsiteY540" fmla="*/ 737300 h 1328385"/>
              <a:gd name="connsiteX541" fmla="*/ 3505065 w 12183871"/>
              <a:gd name="connsiteY541" fmla="*/ 771799 h 1328385"/>
              <a:gd name="connsiteX542" fmla="*/ 3509129 w 12183871"/>
              <a:gd name="connsiteY542" fmla="*/ 800247 h 1328385"/>
              <a:gd name="connsiteX543" fmla="*/ 3517257 w 12183871"/>
              <a:gd name="connsiteY543" fmla="*/ 818489 h 1328385"/>
              <a:gd name="connsiteX544" fmla="*/ 3517257 w 12183871"/>
              <a:gd name="connsiteY544" fmla="*/ 794105 h 1328385"/>
              <a:gd name="connsiteX545" fmla="*/ 3517257 w 12183871"/>
              <a:gd name="connsiteY545" fmla="*/ 759607 h 1328385"/>
              <a:gd name="connsiteX546" fmla="*/ 3517257 w 12183871"/>
              <a:gd name="connsiteY546" fmla="*/ 723031 h 1328385"/>
              <a:gd name="connsiteX547" fmla="*/ 3517257 w 12183871"/>
              <a:gd name="connsiteY547" fmla="*/ 686455 h 1328385"/>
              <a:gd name="connsiteX548" fmla="*/ 3513193 w 12183871"/>
              <a:gd name="connsiteY548" fmla="*/ 656020 h 1328385"/>
              <a:gd name="connsiteX549" fmla="*/ 3505065 w 12183871"/>
              <a:gd name="connsiteY549" fmla="*/ 637777 h 1328385"/>
              <a:gd name="connsiteX550" fmla="*/ 3505065 w 12183871"/>
              <a:gd name="connsiteY550" fmla="*/ 637777 h 1328385"/>
              <a:gd name="connsiteX551" fmla="*/ 3505065 w 12183871"/>
              <a:gd name="connsiteY551" fmla="*/ 637777 h 1328385"/>
              <a:gd name="connsiteX552" fmla="*/ 394208 w 12183871"/>
              <a:gd name="connsiteY552" fmla="*/ 637777 h 1328385"/>
              <a:gd name="connsiteX553" fmla="*/ 394208 w 12183871"/>
              <a:gd name="connsiteY553" fmla="*/ 678417 h 1328385"/>
              <a:gd name="connsiteX554" fmla="*/ 402336 w 12183871"/>
              <a:gd name="connsiteY554" fmla="*/ 678417 h 1328385"/>
              <a:gd name="connsiteX555" fmla="*/ 402336 w 12183871"/>
              <a:gd name="connsiteY555" fmla="*/ 637777 h 1328385"/>
              <a:gd name="connsiteX556" fmla="*/ 394208 w 12183871"/>
              <a:gd name="connsiteY556" fmla="*/ 637777 h 1328385"/>
              <a:gd name="connsiteX557" fmla="*/ 394208 w 12183871"/>
              <a:gd name="connsiteY557" fmla="*/ 637777 h 1328385"/>
              <a:gd name="connsiteX558" fmla="*/ 394208 w 12183871"/>
              <a:gd name="connsiteY558" fmla="*/ 637777 h 1328385"/>
              <a:gd name="connsiteX559" fmla="*/ 9342865 w 12183871"/>
              <a:gd name="connsiteY559" fmla="*/ 631726 h 1328385"/>
              <a:gd name="connsiteX560" fmla="*/ 9342865 w 12183871"/>
              <a:gd name="connsiteY560" fmla="*/ 656110 h 1328385"/>
              <a:gd name="connsiteX561" fmla="*/ 9350993 w 12183871"/>
              <a:gd name="connsiteY561" fmla="*/ 656110 h 1328385"/>
              <a:gd name="connsiteX562" fmla="*/ 9350993 w 12183871"/>
              <a:gd name="connsiteY562" fmla="*/ 631726 h 1328385"/>
              <a:gd name="connsiteX563" fmla="*/ 9342865 w 12183871"/>
              <a:gd name="connsiteY563" fmla="*/ 631726 h 1328385"/>
              <a:gd name="connsiteX564" fmla="*/ 9342865 w 12183871"/>
              <a:gd name="connsiteY564" fmla="*/ 631726 h 1328385"/>
              <a:gd name="connsiteX565" fmla="*/ 9342865 w 12183871"/>
              <a:gd name="connsiteY565" fmla="*/ 631726 h 1328385"/>
              <a:gd name="connsiteX566" fmla="*/ 8416273 w 12183871"/>
              <a:gd name="connsiteY566" fmla="*/ 631726 h 1328385"/>
              <a:gd name="connsiteX567" fmla="*/ 8416273 w 12183871"/>
              <a:gd name="connsiteY567" fmla="*/ 678417 h 1328385"/>
              <a:gd name="connsiteX568" fmla="*/ 8422324 w 12183871"/>
              <a:gd name="connsiteY568" fmla="*/ 678417 h 1328385"/>
              <a:gd name="connsiteX569" fmla="*/ 8422324 w 12183871"/>
              <a:gd name="connsiteY569" fmla="*/ 631726 h 1328385"/>
              <a:gd name="connsiteX570" fmla="*/ 8416273 w 12183871"/>
              <a:gd name="connsiteY570" fmla="*/ 631726 h 1328385"/>
              <a:gd name="connsiteX571" fmla="*/ 8416273 w 12183871"/>
              <a:gd name="connsiteY571" fmla="*/ 631726 h 1328385"/>
              <a:gd name="connsiteX572" fmla="*/ 8416273 w 12183871"/>
              <a:gd name="connsiteY572" fmla="*/ 631726 h 1328385"/>
              <a:gd name="connsiteX573" fmla="*/ 1784006 w 12183871"/>
              <a:gd name="connsiteY573" fmla="*/ 631726 h 1328385"/>
              <a:gd name="connsiteX574" fmla="*/ 1784006 w 12183871"/>
              <a:gd name="connsiteY574" fmla="*/ 656110 h 1328385"/>
              <a:gd name="connsiteX575" fmla="*/ 1792134 w 12183871"/>
              <a:gd name="connsiteY575" fmla="*/ 656110 h 1328385"/>
              <a:gd name="connsiteX576" fmla="*/ 1792134 w 12183871"/>
              <a:gd name="connsiteY576" fmla="*/ 631726 h 1328385"/>
              <a:gd name="connsiteX577" fmla="*/ 1784006 w 12183871"/>
              <a:gd name="connsiteY577" fmla="*/ 631726 h 1328385"/>
              <a:gd name="connsiteX578" fmla="*/ 1784006 w 12183871"/>
              <a:gd name="connsiteY578" fmla="*/ 631726 h 1328385"/>
              <a:gd name="connsiteX579" fmla="*/ 1784006 w 12183871"/>
              <a:gd name="connsiteY579" fmla="*/ 631726 h 1328385"/>
              <a:gd name="connsiteX580" fmla="*/ 857504 w 12183871"/>
              <a:gd name="connsiteY580" fmla="*/ 631726 h 1328385"/>
              <a:gd name="connsiteX581" fmla="*/ 857504 w 12183871"/>
              <a:gd name="connsiteY581" fmla="*/ 678417 h 1328385"/>
              <a:gd name="connsiteX582" fmla="*/ 863555 w 12183871"/>
              <a:gd name="connsiteY582" fmla="*/ 678417 h 1328385"/>
              <a:gd name="connsiteX583" fmla="*/ 863555 w 12183871"/>
              <a:gd name="connsiteY583" fmla="*/ 631726 h 1328385"/>
              <a:gd name="connsiteX584" fmla="*/ 857504 w 12183871"/>
              <a:gd name="connsiteY584" fmla="*/ 631726 h 1328385"/>
              <a:gd name="connsiteX585" fmla="*/ 857504 w 12183871"/>
              <a:gd name="connsiteY585" fmla="*/ 631726 h 1328385"/>
              <a:gd name="connsiteX586" fmla="*/ 857504 w 12183871"/>
              <a:gd name="connsiteY586" fmla="*/ 631726 h 1328385"/>
              <a:gd name="connsiteX587" fmla="*/ 9938195 w 12183871"/>
              <a:gd name="connsiteY587" fmla="*/ 623598 h 1328385"/>
              <a:gd name="connsiteX588" fmla="*/ 9938195 w 12183871"/>
              <a:gd name="connsiteY588" fmla="*/ 637777 h 1328385"/>
              <a:gd name="connsiteX589" fmla="*/ 9944247 w 12183871"/>
              <a:gd name="connsiteY589" fmla="*/ 637777 h 1328385"/>
              <a:gd name="connsiteX590" fmla="*/ 9944247 w 12183871"/>
              <a:gd name="connsiteY590" fmla="*/ 623598 h 1328385"/>
              <a:gd name="connsiteX591" fmla="*/ 9938195 w 12183871"/>
              <a:gd name="connsiteY591" fmla="*/ 623598 h 1328385"/>
              <a:gd name="connsiteX592" fmla="*/ 9938195 w 12183871"/>
              <a:gd name="connsiteY592" fmla="*/ 623598 h 1328385"/>
              <a:gd name="connsiteX593" fmla="*/ 9938195 w 12183871"/>
              <a:gd name="connsiteY593" fmla="*/ 623598 h 1328385"/>
              <a:gd name="connsiteX594" fmla="*/ 8887697 w 12183871"/>
              <a:gd name="connsiteY594" fmla="*/ 623598 h 1328385"/>
              <a:gd name="connsiteX595" fmla="*/ 8887697 w 12183871"/>
              <a:gd name="connsiteY595" fmla="*/ 649969 h 1328385"/>
              <a:gd name="connsiteX596" fmla="*/ 8885710 w 12183871"/>
              <a:gd name="connsiteY596" fmla="*/ 674353 h 1328385"/>
              <a:gd name="connsiteX597" fmla="*/ 8887697 w 12183871"/>
              <a:gd name="connsiteY597" fmla="*/ 696660 h 1328385"/>
              <a:gd name="connsiteX598" fmla="*/ 8895825 w 12183871"/>
              <a:gd name="connsiteY598" fmla="*/ 712916 h 1328385"/>
              <a:gd name="connsiteX599" fmla="*/ 8895825 w 12183871"/>
              <a:gd name="connsiteY599" fmla="*/ 690609 h 1328385"/>
              <a:gd name="connsiteX600" fmla="*/ 8895825 w 12183871"/>
              <a:gd name="connsiteY600" fmla="*/ 664238 h 1328385"/>
              <a:gd name="connsiteX601" fmla="*/ 8895825 w 12183871"/>
              <a:gd name="connsiteY601" fmla="*/ 641931 h 1328385"/>
              <a:gd name="connsiteX602" fmla="*/ 8887697 w 12183871"/>
              <a:gd name="connsiteY602" fmla="*/ 623598 h 1328385"/>
              <a:gd name="connsiteX603" fmla="*/ 8887697 w 12183871"/>
              <a:gd name="connsiteY603" fmla="*/ 623598 h 1328385"/>
              <a:gd name="connsiteX604" fmla="*/ 8887697 w 12183871"/>
              <a:gd name="connsiteY604" fmla="*/ 623598 h 1328385"/>
              <a:gd name="connsiteX605" fmla="*/ 7093487 w 12183871"/>
              <a:gd name="connsiteY605" fmla="*/ 623598 h 1328385"/>
              <a:gd name="connsiteX606" fmla="*/ 7089422 w 12183871"/>
              <a:gd name="connsiteY606" fmla="*/ 649969 h 1328385"/>
              <a:gd name="connsiteX607" fmla="*/ 7093487 w 12183871"/>
              <a:gd name="connsiteY607" fmla="*/ 678417 h 1328385"/>
              <a:gd name="connsiteX608" fmla="*/ 7099537 w 12183871"/>
              <a:gd name="connsiteY608" fmla="*/ 696660 h 1328385"/>
              <a:gd name="connsiteX609" fmla="*/ 7099537 w 12183871"/>
              <a:gd name="connsiteY609" fmla="*/ 672276 h 1328385"/>
              <a:gd name="connsiteX610" fmla="*/ 7099537 w 12183871"/>
              <a:gd name="connsiteY610" fmla="*/ 641841 h 1328385"/>
              <a:gd name="connsiteX611" fmla="*/ 7093487 w 12183871"/>
              <a:gd name="connsiteY611" fmla="*/ 623598 h 1328385"/>
              <a:gd name="connsiteX612" fmla="*/ 7093487 w 12183871"/>
              <a:gd name="connsiteY612" fmla="*/ 623598 h 1328385"/>
              <a:gd name="connsiteX613" fmla="*/ 7093487 w 12183871"/>
              <a:gd name="connsiteY613" fmla="*/ 623598 h 1328385"/>
              <a:gd name="connsiteX614" fmla="*/ 6774508 w 12183871"/>
              <a:gd name="connsiteY614" fmla="*/ 623598 h 1328385"/>
              <a:gd name="connsiteX615" fmla="*/ 6772521 w 12183871"/>
              <a:gd name="connsiteY615" fmla="*/ 678417 h 1328385"/>
              <a:gd name="connsiteX616" fmla="*/ 6768457 w 12183871"/>
              <a:gd name="connsiteY616" fmla="*/ 737300 h 1328385"/>
              <a:gd name="connsiteX617" fmla="*/ 6768457 w 12183871"/>
              <a:gd name="connsiteY617" fmla="*/ 796183 h 1328385"/>
              <a:gd name="connsiteX618" fmla="*/ 6774508 w 12183871"/>
              <a:gd name="connsiteY618" fmla="*/ 853079 h 1328385"/>
              <a:gd name="connsiteX619" fmla="*/ 6774508 w 12183871"/>
              <a:gd name="connsiteY619" fmla="*/ 877463 h 1328385"/>
              <a:gd name="connsiteX620" fmla="*/ 6774508 w 12183871"/>
              <a:gd name="connsiteY620" fmla="*/ 903833 h 1328385"/>
              <a:gd name="connsiteX621" fmla="*/ 6782636 w 12183871"/>
              <a:gd name="connsiteY621" fmla="*/ 926140 h 1328385"/>
              <a:gd name="connsiteX622" fmla="*/ 6782636 w 12183871"/>
              <a:gd name="connsiteY622" fmla="*/ 875385 h 1328385"/>
              <a:gd name="connsiteX623" fmla="*/ 6790764 w 12183871"/>
              <a:gd name="connsiteY623" fmla="*/ 875385 h 1328385"/>
              <a:gd name="connsiteX624" fmla="*/ 6790764 w 12183871"/>
              <a:gd name="connsiteY624" fmla="*/ 867257 h 1328385"/>
              <a:gd name="connsiteX625" fmla="*/ 6782636 w 12183871"/>
              <a:gd name="connsiteY625" fmla="*/ 867257 h 1328385"/>
              <a:gd name="connsiteX626" fmla="*/ 6790764 w 12183871"/>
              <a:gd name="connsiteY626" fmla="*/ 834745 h 1328385"/>
              <a:gd name="connsiteX627" fmla="*/ 6782636 w 12183871"/>
              <a:gd name="connsiteY627" fmla="*/ 834745 h 1328385"/>
              <a:gd name="connsiteX628" fmla="*/ 6782636 w 12183871"/>
              <a:gd name="connsiteY628" fmla="*/ 696750 h 1328385"/>
              <a:gd name="connsiteX629" fmla="*/ 6782636 w 12183871"/>
              <a:gd name="connsiteY629" fmla="*/ 668302 h 1328385"/>
              <a:gd name="connsiteX630" fmla="*/ 6782636 w 12183871"/>
              <a:gd name="connsiteY630" fmla="*/ 641931 h 1328385"/>
              <a:gd name="connsiteX631" fmla="*/ 6774508 w 12183871"/>
              <a:gd name="connsiteY631" fmla="*/ 623598 h 1328385"/>
              <a:gd name="connsiteX632" fmla="*/ 6774508 w 12183871"/>
              <a:gd name="connsiteY632" fmla="*/ 623598 h 1328385"/>
              <a:gd name="connsiteX633" fmla="*/ 6774508 w 12183871"/>
              <a:gd name="connsiteY633" fmla="*/ 623598 h 1328385"/>
              <a:gd name="connsiteX634" fmla="*/ 4986348 w 12183871"/>
              <a:gd name="connsiteY634" fmla="*/ 623598 h 1328385"/>
              <a:gd name="connsiteX635" fmla="*/ 4986348 w 12183871"/>
              <a:gd name="connsiteY635" fmla="*/ 678417 h 1328385"/>
              <a:gd name="connsiteX636" fmla="*/ 4994476 w 12183871"/>
              <a:gd name="connsiteY636" fmla="*/ 678417 h 1328385"/>
              <a:gd name="connsiteX637" fmla="*/ 4994476 w 12183871"/>
              <a:gd name="connsiteY637" fmla="*/ 623598 h 1328385"/>
              <a:gd name="connsiteX638" fmla="*/ 4986348 w 12183871"/>
              <a:gd name="connsiteY638" fmla="*/ 623598 h 1328385"/>
              <a:gd name="connsiteX639" fmla="*/ 4986348 w 12183871"/>
              <a:gd name="connsiteY639" fmla="*/ 623598 h 1328385"/>
              <a:gd name="connsiteX640" fmla="*/ 4986348 w 12183871"/>
              <a:gd name="connsiteY640" fmla="*/ 623598 h 1328385"/>
              <a:gd name="connsiteX641" fmla="*/ 2379427 w 12183871"/>
              <a:gd name="connsiteY641" fmla="*/ 623598 h 1328385"/>
              <a:gd name="connsiteX642" fmla="*/ 2379427 w 12183871"/>
              <a:gd name="connsiteY642" fmla="*/ 637777 h 1328385"/>
              <a:gd name="connsiteX643" fmla="*/ 2385478 w 12183871"/>
              <a:gd name="connsiteY643" fmla="*/ 637777 h 1328385"/>
              <a:gd name="connsiteX644" fmla="*/ 2385478 w 12183871"/>
              <a:gd name="connsiteY644" fmla="*/ 623598 h 1328385"/>
              <a:gd name="connsiteX645" fmla="*/ 2379427 w 12183871"/>
              <a:gd name="connsiteY645" fmla="*/ 623598 h 1328385"/>
              <a:gd name="connsiteX646" fmla="*/ 2379427 w 12183871"/>
              <a:gd name="connsiteY646" fmla="*/ 623598 h 1328385"/>
              <a:gd name="connsiteX647" fmla="*/ 2379427 w 12183871"/>
              <a:gd name="connsiteY647" fmla="*/ 623598 h 1328385"/>
              <a:gd name="connsiteX648" fmla="*/ 1328928 w 12183871"/>
              <a:gd name="connsiteY648" fmla="*/ 623598 h 1328385"/>
              <a:gd name="connsiteX649" fmla="*/ 1328928 w 12183871"/>
              <a:gd name="connsiteY649" fmla="*/ 649969 h 1328385"/>
              <a:gd name="connsiteX650" fmla="*/ 1326941 w 12183871"/>
              <a:gd name="connsiteY650" fmla="*/ 674353 h 1328385"/>
              <a:gd name="connsiteX651" fmla="*/ 1328928 w 12183871"/>
              <a:gd name="connsiteY651" fmla="*/ 696660 h 1328385"/>
              <a:gd name="connsiteX652" fmla="*/ 1337056 w 12183871"/>
              <a:gd name="connsiteY652" fmla="*/ 712916 h 1328385"/>
              <a:gd name="connsiteX653" fmla="*/ 1337056 w 12183871"/>
              <a:gd name="connsiteY653" fmla="*/ 690609 h 1328385"/>
              <a:gd name="connsiteX654" fmla="*/ 1337056 w 12183871"/>
              <a:gd name="connsiteY654" fmla="*/ 664238 h 1328385"/>
              <a:gd name="connsiteX655" fmla="*/ 1337056 w 12183871"/>
              <a:gd name="connsiteY655" fmla="*/ 641931 h 1328385"/>
              <a:gd name="connsiteX656" fmla="*/ 1328928 w 12183871"/>
              <a:gd name="connsiteY656" fmla="*/ 623598 h 1328385"/>
              <a:gd name="connsiteX657" fmla="*/ 1328928 w 12183871"/>
              <a:gd name="connsiteY657" fmla="*/ 623598 h 1328385"/>
              <a:gd name="connsiteX658" fmla="*/ 1328928 w 12183871"/>
              <a:gd name="connsiteY658" fmla="*/ 623598 h 1328385"/>
              <a:gd name="connsiteX659" fmla="*/ 10657524 w 12183871"/>
              <a:gd name="connsiteY659" fmla="*/ 615470 h 1328385"/>
              <a:gd name="connsiteX660" fmla="*/ 10657524 w 12183871"/>
              <a:gd name="connsiteY660" fmla="*/ 737390 h 1328385"/>
              <a:gd name="connsiteX661" fmla="*/ 10669715 w 12183871"/>
              <a:gd name="connsiteY661" fmla="*/ 737390 h 1328385"/>
              <a:gd name="connsiteX662" fmla="*/ 10669715 w 12183871"/>
              <a:gd name="connsiteY662" fmla="*/ 745518 h 1328385"/>
              <a:gd name="connsiteX663" fmla="*/ 10657524 w 12183871"/>
              <a:gd name="connsiteY663" fmla="*/ 745518 h 1328385"/>
              <a:gd name="connsiteX664" fmla="*/ 10657524 w 12183871"/>
              <a:gd name="connsiteY664" fmla="*/ 771889 h 1328385"/>
              <a:gd name="connsiteX665" fmla="*/ 10661588 w 12183871"/>
              <a:gd name="connsiteY665" fmla="*/ 800337 h 1328385"/>
              <a:gd name="connsiteX666" fmla="*/ 10669715 w 12183871"/>
              <a:gd name="connsiteY666" fmla="*/ 818580 h 1328385"/>
              <a:gd name="connsiteX667" fmla="*/ 10669715 w 12183871"/>
              <a:gd name="connsiteY667" fmla="*/ 844951 h 1328385"/>
              <a:gd name="connsiteX668" fmla="*/ 10669715 w 12183871"/>
              <a:gd name="connsiteY668" fmla="*/ 871321 h 1328385"/>
              <a:gd name="connsiteX669" fmla="*/ 10675767 w 12183871"/>
              <a:gd name="connsiteY669" fmla="*/ 893628 h 1328385"/>
              <a:gd name="connsiteX670" fmla="*/ 10675767 w 12183871"/>
              <a:gd name="connsiteY670" fmla="*/ 840796 h 1328385"/>
              <a:gd name="connsiteX671" fmla="*/ 10675767 w 12183871"/>
              <a:gd name="connsiteY671" fmla="*/ 785977 h 1328385"/>
              <a:gd name="connsiteX672" fmla="*/ 10675767 w 12183871"/>
              <a:gd name="connsiteY672" fmla="*/ 733326 h 1328385"/>
              <a:gd name="connsiteX673" fmla="*/ 10669715 w 12183871"/>
              <a:gd name="connsiteY673" fmla="*/ 690699 h 1328385"/>
              <a:gd name="connsiteX674" fmla="*/ 10665652 w 12183871"/>
              <a:gd name="connsiteY674" fmla="*/ 660264 h 1328385"/>
              <a:gd name="connsiteX675" fmla="*/ 10665652 w 12183871"/>
              <a:gd name="connsiteY675" fmla="*/ 633894 h 1328385"/>
              <a:gd name="connsiteX676" fmla="*/ 10657524 w 12183871"/>
              <a:gd name="connsiteY676" fmla="*/ 615470 h 1328385"/>
              <a:gd name="connsiteX677" fmla="*/ 10657524 w 12183871"/>
              <a:gd name="connsiteY677" fmla="*/ 615470 h 1328385"/>
              <a:gd name="connsiteX678" fmla="*/ 10657524 w 12183871"/>
              <a:gd name="connsiteY678" fmla="*/ 615470 h 1328385"/>
              <a:gd name="connsiteX679" fmla="*/ 3098665 w 12183871"/>
              <a:gd name="connsiteY679" fmla="*/ 615470 h 1328385"/>
              <a:gd name="connsiteX680" fmla="*/ 3098665 w 12183871"/>
              <a:gd name="connsiteY680" fmla="*/ 737390 h 1328385"/>
              <a:gd name="connsiteX681" fmla="*/ 3110857 w 12183871"/>
              <a:gd name="connsiteY681" fmla="*/ 737390 h 1328385"/>
              <a:gd name="connsiteX682" fmla="*/ 3110857 w 12183871"/>
              <a:gd name="connsiteY682" fmla="*/ 745518 h 1328385"/>
              <a:gd name="connsiteX683" fmla="*/ 3098665 w 12183871"/>
              <a:gd name="connsiteY683" fmla="*/ 745518 h 1328385"/>
              <a:gd name="connsiteX684" fmla="*/ 3098665 w 12183871"/>
              <a:gd name="connsiteY684" fmla="*/ 771889 h 1328385"/>
              <a:gd name="connsiteX685" fmla="*/ 3102729 w 12183871"/>
              <a:gd name="connsiteY685" fmla="*/ 800337 h 1328385"/>
              <a:gd name="connsiteX686" fmla="*/ 3110857 w 12183871"/>
              <a:gd name="connsiteY686" fmla="*/ 818580 h 1328385"/>
              <a:gd name="connsiteX687" fmla="*/ 3110857 w 12183871"/>
              <a:gd name="connsiteY687" fmla="*/ 844951 h 1328385"/>
              <a:gd name="connsiteX688" fmla="*/ 3110857 w 12183871"/>
              <a:gd name="connsiteY688" fmla="*/ 871321 h 1328385"/>
              <a:gd name="connsiteX689" fmla="*/ 3116908 w 12183871"/>
              <a:gd name="connsiteY689" fmla="*/ 893628 h 1328385"/>
              <a:gd name="connsiteX690" fmla="*/ 3116908 w 12183871"/>
              <a:gd name="connsiteY690" fmla="*/ 840796 h 1328385"/>
              <a:gd name="connsiteX691" fmla="*/ 3116908 w 12183871"/>
              <a:gd name="connsiteY691" fmla="*/ 785977 h 1328385"/>
              <a:gd name="connsiteX692" fmla="*/ 3116908 w 12183871"/>
              <a:gd name="connsiteY692" fmla="*/ 733326 h 1328385"/>
              <a:gd name="connsiteX693" fmla="*/ 3110857 w 12183871"/>
              <a:gd name="connsiteY693" fmla="*/ 690699 h 1328385"/>
              <a:gd name="connsiteX694" fmla="*/ 3106793 w 12183871"/>
              <a:gd name="connsiteY694" fmla="*/ 660264 h 1328385"/>
              <a:gd name="connsiteX695" fmla="*/ 3106793 w 12183871"/>
              <a:gd name="connsiteY695" fmla="*/ 633894 h 1328385"/>
              <a:gd name="connsiteX696" fmla="*/ 3098665 w 12183871"/>
              <a:gd name="connsiteY696" fmla="*/ 615470 h 1328385"/>
              <a:gd name="connsiteX697" fmla="*/ 3098665 w 12183871"/>
              <a:gd name="connsiteY697" fmla="*/ 615470 h 1328385"/>
              <a:gd name="connsiteX698" fmla="*/ 3098665 w 12183871"/>
              <a:gd name="connsiteY698" fmla="*/ 615470 h 1328385"/>
              <a:gd name="connsiteX699" fmla="*/ 11766906 w 12183871"/>
              <a:gd name="connsiteY699" fmla="*/ 609419 h 1328385"/>
              <a:gd name="connsiteX700" fmla="*/ 11766906 w 12183871"/>
              <a:gd name="connsiteY700" fmla="*/ 623598 h 1328385"/>
              <a:gd name="connsiteX701" fmla="*/ 11772956 w 12183871"/>
              <a:gd name="connsiteY701" fmla="*/ 623598 h 1328385"/>
              <a:gd name="connsiteX702" fmla="*/ 11772956 w 12183871"/>
              <a:gd name="connsiteY702" fmla="*/ 609419 h 1328385"/>
              <a:gd name="connsiteX703" fmla="*/ 11766906 w 12183871"/>
              <a:gd name="connsiteY703" fmla="*/ 609419 h 1328385"/>
              <a:gd name="connsiteX704" fmla="*/ 11766906 w 12183871"/>
              <a:gd name="connsiteY704" fmla="*/ 609419 h 1328385"/>
              <a:gd name="connsiteX705" fmla="*/ 11766906 w 12183871"/>
              <a:gd name="connsiteY705" fmla="*/ 609419 h 1328385"/>
              <a:gd name="connsiteX706" fmla="*/ 9513553 w 12183871"/>
              <a:gd name="connsiteY706" fmla="*/ 609419 h 1328385"/>
              <a:gd name="connsiteX707" fmla="*/ 9537937 w 12183871"/>
              <a:gd name="connsiteY707" fmla="*/ 759697 h 1328385"/>
              <a:gd name="connsiteX708" fmla="*/ 9537937 w 12183871"/>
              <a:gd name="connsiteY708" fmla="*/ 790132 h 1328385"/>
              <a:gd name="connsiteX709" fmla="*/ 9537937 w 12183871"/>
              <a:gd name="connsiteY709" fmla="*/ 814516 h 1328385"/>
              <a:gd name="connsiteX710" fmla="*/ 9546065 w 12183871"/>
              <a:gd name="connsiteY710" fmla="*/ 834836 h 1328385"/>
              <a:gd name="connsiteX711" fmla="*/ 9546065 w 12183871"/>
              <a:gd name="connsiteY711" fmla="*/ 690609 h 1328385"/>
              <a:gd name="connsiteX712" fmla="*/ 9531886 w 12183871"/>
              <a:gd name="connsiteY712" fmla="*/ 678417 h 1328385"/>
              <a:gd name="connsiteX713" fmla="*/ 9531886 w 12183871"/>
              <a:gd name="connsiteY713" fmla="*/ 664238 h 1328385"/>
              <a:gd name="connsiteX714" fmla="*/ 9546065 w 12183871"/>
              <a:gd name="connsiteY714" fmla="*/ 664238 h 1328385"/>
              <a:gd name="connsiteX715" fmla="*/ 9546065 w 12183871"/>
              <a:gd name="connsiteY715" fmla="*/ 631726 h 1328385"/>
              <a:gd name="connsiteX716" fmla="*/ 9537937 w 12183871"/>
              <a:gd name="connsiteY716" fmla="*/ 631726 h 1328385"/>
              <a:gd name="connsiteX717" fmla="*/ 9537937 w 12183871"/>
              <a:gd name="connsiteY717" fmla="*/ 623598 h 1328385"/>
              <a:gd name="connsiteX718" fmla="*/ 9546065 w 12183871"/>
              <a:gd name="connsiteY718" fmla="*/ 623598 h 1328385"/>
              <a:gd name="connsiteX719" fmla="*/ 9546065 w 12183871"/>
              <a:gd name="connsiteY719" fmla="*/ 609419 h 1328385"/>
              <a:gd name="connsiteX720" fmla="*/ 9513553 w 12183871"/>
              <a:gd name="connsiteY720" fmla="*/ 609419 h 1328385"/>
              <a:gd name="connsiteX721" fmla="*/ 9513553 w 12183871"/>
              <a:gd name="connsiteY721" fmla="*/ 609419 h 1328385"/>
              <a:gd name="connsiteX722" fmla="*/ 9513553 w 12183871"/>
              <a:gd name="connsiteY722" fmla="*/ 609419 h 1328385"/>
              <a:gd name="connsiteX723" fmla="*/ 4208137 w 12183871"/>
              <a:gd name="connsiteY723" fmla="*/ 609419 h 1328385"/>
              <a:gd name="connsiteX724" fmla="*/ 4208137 w 12183871"/>
              <a:gd name="connsiteY724" fmla="*/ 623598 h 1328385"/>
              <a:gd name="connsiteX725" fmla="*/ 4214188 w 12183871"/>
              <a:gd name="connsiteY725" fmla="*/ 623598 h 1328385"/>
              <a:gd name="connsiteX726" fmla="*/ 4214188 w 12183871"/>
              <a:gd name="connsiteY726" fmla="*/ 609419 h 1328385"/>
              <a:gd name="connsiteX727" fmla="*/ 4208137 w 12183871"/>
              <a:gd name="connsiteY727" fmla="*/ 609419 h 1328385"/>
              <a:gd name="connsiteX728" fmla="*/ 4208137 w 12183871"/>
              <a:gd name="connsiteY728" fmla="*/ 609419 h 1328385"/>
              <a:gd name="connsiteX729" fmla="*/ 4208137 w 12183871"/>
              <a:gd name="connsiteY729" fmla="*/ 609419 h 1328385"/>
              <a:gd name="connsiteX730" fmla="*/ 1954694 w 12183871"/>
              <a:gd name="connsiteY730" fmla="*/ 609419 h 1328385"/>
              <a:gd name="connsiteX731" fmla="*/ 1979078 w 12183871"/>
              <a:gd name="connsiteY731" fmla="*/ 759697 h 1328385"/>
              <a:gd name="connsiteX732" fmla="*/ 1979078 w 12183871"/>
              <a:gd name="connsiteY732" fmla="*/ 790132 h 1328385"/>
              <a:gd name="connsiteX733" fmla="*/ 1979078 w 12183871"/>
              <a:gd name="connsiteY733" fmla="*/ 814516 h 1328385"/>
              <a:gd name="connsiteX734" fmla="*/ 1987206 w 12183871"/>
              <a:gd name="connsiteY734" fmla="*/ 834836 h 1328385"/>
              <a:gd name="connsiteX735" fmla="*/ 1987206 w 12183871"/>
              <a:gd name="connsiteY735" fmla="*/ 690609 h 1328385"/>
              <a:gd name="connsiteX736" fmla="*/ 1973027 w 12183871"/>
              <a:gd name="connsiteY736" fmla="*/ 678417 h 1328385"/>
              <a:gd name="connsiteX737" fmla="*/ 1973027 w 12183871"/>
              <a:gd name="connsiteY737" fmla="*/ 664238 h 1328385"/>
              <a:gd name="connsiteX738" fmla="*/ 1987206 w 12183871"/>
              <a:gd name="connsiteY738" fmla="*/ 664238 h 1328385"/>
              <a:gd name="connsiteX739" fmla="*/ 1987206 w 12183871"/>
              <a:gd name="connsiteY739" fmla="*/ 631726 h 1328385"/>
              <a:gd name="connsiteX740" fmla="*/ 1979078 w 12183871"/>
              <a:gd name="connsiteY740" fmla="*/ 631726 h 1328385"/>
              <a:gd name="connsiteX741" fmla="*/ 1979078 w 12183871"/>
              <a:gd name="connsiteY741" fmla="*/ 623598 h 1328385"/>
              <a:gd name="connsiteX742" fmla="*/ 1987206 w 12183871"/>
              <a:gd name="connsiteY742" fmla="*/ 623598 h 1328385"/>
              <a:gd name="connsiteX743" fmla="*/ 1987206 w 12183871"/>
              <a:gd name="connsiteY743" fmla="*/ 609419 h 1328385"/>
              <a:gd name="connsiteX744" fmla="*/ 1954694 w 12183871"/>
              <a:gd name="connsiteY744" fmla="*/ 609419 h 1328385"/>
              <a:gd name="connsiteX745" fmla="*/ 1954694 w 12183871"/>
              <a:gd name="connsiteY745" fmla="*/ 609419 h 1328385"/>
              <a:gd name="connsiteX746" fmla="*/ 1954694 w 12183871"/>
              <a:gd name="connsiteY746" fmla="*/ 609419 h 1328385"/>
              <a:gd name="connsiteX747" fmla="*/ 10927735 w 12183871"/>
              <a:gd name="connsiteY747" fmla="*/ 601291 h 1328385"/>
              <a:gd name="connsiteX748" fmla="*/ 10927735 w 12183871"/>
              <a:gd name="connsiteY748" fmla="*/ 631726 h 1328385"/>
              <a:gd name="connsiteX749" fmla="*/ 10927735 w 12183871"/>
              <a:gd name="connsiteY749" fmla="*/ 660174 h 1328385"/>
              <a:gd name="connsiteX750" fmla="*/ 10935863 w 12183871"/>
              <a:gd name="connsiteY750" fmla="*/ 678417 h 1328385"/>
              <a:gd name="connsiteX751" fmla="*/ 10937940 w 12183871"/>
              <a:gd name="connsiteY751" fmla="*/ 649969 h 1328385"/>
              <a:gd name="connsiteX752" fmla="*/ 10935863 w 12183871"/>
              <a:gd name="connsiteY752" fmla="*/ 619534 h 1328385"/>
              <a:gd name="connsiteX753" fmla="*/ 10927735 w 12183871"/>
              <a:gd name="connsiteY753" fmla="*/ 601291 h 1328385"/>
              <a:gd name="connsiteX754" fmla="*/ 10927735 w 12183871"/>
              <a:gd name="connsiteY754" fmla="*/ 601291 h 1328385"/>
              <a:gd name="connsiteX755" fmla="*/ 10927735 w 12183871"/>
              <a:gd name="connsiteY755" fmla="*/ 601291 h 1328385"/>
              <a:gd name="connsiteX756" fmla="*/ 6173036 w 12183871"/>
              <a:gd name="connsiteY756" fmla="*/ 601291 h 1328385"/>
              <a:gd name="connsiteX757" fmla="*/ 6140524 w 12183871"/>
              <a:gd name="connsiteY757" fmla="*/ 605355 h 1328385"/>
              <a:gd name="connsiteX758" fmla="*/ 6099884 w 12183871"/>
              <a:gd name="connsiteY758" fmla="*/ 609419 h 1328385"/>
              <a:gd name="connsiteX759" fmla="*/ 6091756 w 12183871"/>
              <a:gd name="connsiteY759" fmla="*/ 641931 h 1328385"/>
              <a:gd name="connsiteX760" fmla="*/ 6087692 w 12183871"/>
              <a:gd name="connsiteY760" fmla="*/ 682571 h 1328385"/>
              <a:gd name="connsiteX761" fmla="*/ 6087692 w 12183871"/>
              <a:gd name="connsiteY761" fmla="*/ 727275 h 1328385"/>
              <a:gd name="connsiteX762" fmla="*/ 6091756 w 12183871"/>
              <a:gd name="connsiteY762" fmla="*/ 771979 h 1328385"/>
              <a:gd name="connsiteX763" fmla="*/ 6099884 w 12183871"/>
              <a:gd name="connsiteY763" fmla="*/ 771979 h 1328385"/>
              <a:gd name="connsiteX764" fmla="*/ 6099884 w 12183871"/>
              <a:gd name="connsiteY764" fmla="*/ 794286 h 1328385"/>
              <a:gd name="connsiteX765" fmla="*/ 6105934 w 12183871"/>
              <a:gd name="connsiteY765" fmla="*/ 794286 h 1328385"/>
              <a:gd name="connsiteX766" fmla="*/ 6124177 w 12183871"/>
              <a:gd name="connsiteY766" fmla="*/ 672366 h 1328385"/>
              <a:gd name="connsiteX767" fmla="*/ 6146484 w 12183871"/>
              <a:gd name="connsiteY767" fmla="*/ 672366 h 1328385"/>
              <a:gd name="connsiteX768" fmla="*/ 6142420 w 12183871"/>
              <a:gd name="connsiteY768" fmla="*/ 696750 h 1328385"/>
              <a:gd name="connsiteX769" fmla="*/ 6140433 w 12183871"/>
              <a:gd name="connsiteY769" fmla="*/ 727185 h 1328385"/>
              <a:gd name="connsiteX770" fmla="*/ 6140433 w 12183871"/>
              <a:gd name="connsiteY770" fmla="*/ 755633 h 1328385"/>
              <a:gd name="connsiteX771" fmla="*/ 6146484 w 12183871"/>
              <a:gd name="connsiteY771" fmla="*/ 777940 h 1328385"/>
              <a:gd name="connsiteX772" fmla="*/ 6150548 w 12183871"/>
              <a:gd name="connsiteY772" fmla="*/ 712916 h 1328385"/>
              <a:gd name="connsiteX773" fmla="*/ 6162740 w 12183871"/>
              <a:gd name="connsiteY773" fmla="*/ 651956 h 1328385"/>
              <a:gd name="connsiteX774" fmla="*/ 6173036 w 12183871"/>
              <a:gd name="connsiteY774" fmla="*/ 601291 h 1328385"/>
              <a:gd name="connsiteX775" fmla="*/ 6173036 w 12183871"/>
              <a:gd name="connsiteY775" fmla="*/ 601291 h 1328385"/>
              <a:gd name="connsiteX776" fmla="*/ 6173036 w 12183871"/>
              <a:gd name="connsiteY776" fmla="*/ 601291 h 1328385"/>
              <a:gd name="connsiteX777" fmla="*/ 3368966 w 12183871"/>
              <a:gd name="connsiteY777" fmla="*/ 601291 h 1328385"/>
              <a:gd name="connsiteX778" fmla="*/ 3368966 w 12183871"/>
              <a:gd name="connsiteY778" fmla="*/ 631726 h 1328385"/>
              <a:gd name="connsiteX779" fmla="*/ 3368966 w 12183871"/>
              <a:gd name="connsiteY779" fmla="*/ 660174 h 1328385"/>
              <a:gd name="connsiteX780" fmla="*/ 3377094 w 12183871"/>
              <a:gd name="connsiteY780" fmla="*/ 678417 h 1328385"/>
              <a:gd name="connsiteX781" fmla="*/ 3379171 w 12183871"/>
              <a:gd name="connsiteY781" fmla="*/ 649969 h 1328385"/>
              <a:gd name="connsiteX782" fmla="*/ 3377094 w 12183871"/>
              <a:gd name="connsiteY782" fmla="*/ 619534 h 1328385"/>
              <a:gd name="connsiteX783" fmla="*/ 3368966 w 12183871"/>
              <a:gd name="connsiteY783" fmla="*/ 601291 h 1328385"/>
              <a:gd name="connsiteX784" fmla="*/ 3368966 w 12183871"/>
              <a:gd name="connsiteY784" fmla="*/ 601291 h 1328385"/>
              <a:gd name="connsiteX785" fmla="*/ 3368966 w 12183871"/>
              <a:gd name="connsiteY785" fmla="*/ 601291 h 1328385"/>
              <a:gd name="connsiteX786" fmla="*/ 5896684 w 12183871"/>
              <a:gd name="connsiteY786" fmla="*/ 574830 h 1328385"/>
              <a:gd name="connsiteX787" fmla="*/ 5880428 w 12183871"/>
              <a:gd name="connsiteY787" fmla="*/ 731249 h 1328385"/>
              <a:gd name="connsiteX788" fmla="*/ 5888556 w 12183871"/>
              <a:gd name="connsiteY788" fmla="*/ 731249 h 1328385"/>
              <a:gd name="connsiteX789" fmla="*/ 5888556 w 12183871"/>
              <a:gd name="connsiteY789" fmla="*/ 723121 h 1328385"/>
              <a:gd name="connsiteX790" fmla="*/ 5896684 w 12183871"/>
              <a:gd name="connsiteY790" fmla="*/ 708942 h 1328385"/>
              <a:gd name="connsiteX791" fmla="*/ 5898671 w 12183871"/>
              <a:gd name="connsiteY791" fmla="*/ 682571 h 1328385"/>
              <a:gd name="connsiteX792" fmla="*/ 5902734 w 12183871"/>
              <a:gd name="connsiteY792" fmla="*/ 650059 h 1328385"/>
              <a:gd name="connsiteX793" fmla="*/ 5902734 w 12183871"/>
              <a:gd name="connsiteY793" fmla="*/ 615560 h 1328385"/>
              <a:gd name="connsiteX794" fmla="*/ 5902734 w 12183871"/>
              <a:gd name="connsiteY794" fmla="*/ 591176 h 1328385"/>
              <a:gd name="connsiteX795" fmla="*/ 5896684 w 12183871"/>
              <a:gd name="connsiteY795" fmla="*/ 574830 h 1328385"/>
              <a:gd name="connsiteX796" fmla="*/ 5896684 w 12183871"/>
              <a:gd name="connsiteY796" fmla="*/ 574830 h 1328385"/>
              <a:gd name="connsiteX797" fmla="*/ 5896684 w 12183871"/>
              <a:gd name="connsiteY797" fmla="*/ 574830 h 1328385"/>
              <a:gd name="connsiteX798" fmla="*/ 11754713 w 12183871"/>
              <a:gd name="connsiteY798" fmla="*/ 568779 h 1328385"/>
              <a:gd name="connsiteX799" fmla="*/ 11754713 w 12183871"/>
              <a:gd name="connsiteY799" fmla="*/ 582958 h 1328385"/>
              <a:gd name="connsiteX800" fmla="*/ 11766906 w 12183871"/>
              <a:gd name="connsiteY800" fmla="*/ 582958 h 1328385"/>
              <a:gd name="connsiteX801" fmla="*/ 11766906 w 12183871"/>
              <a:gd name="connsiteY801" fmla="*/ 568779 h 1328385"/>
              <a:gd name="connsiteX802" fmla="*/ 11754713 w 12183871"/>
              <a:gd name="connsiteY802" fmla="*/ 568779 h 1328385"/>
              <a:gd name="connsiteX803" fmla="*/ 11754713 w 12183871"/>
              <a:gd name="connsiteY803" fmla="*/ 568779 h 1328385"/>
              <a:gd name="connsiteX804" fmla="*/ 11754713 w 12183871"/>
              <a:gd name="connsiteY804" fmla="*/ 568779 h 1328385"/>
              <a:gd name="connsiteX805" fmla="*/ 4195945 w 12183871"/>
              <a:gd name="connsiteY805" fmla="*/ 568779 h 1328385"/>
              <a:gd name="connsiteX806" fmla="*/ 4195945 w 12183871"/>
              <a:gd name="connsiteY806" fmla="*/ 582958 h 1328385"/>
              <a:gd name="connsiteX807" fmla="*/ 4208137 w 12183871"/>
              <a:gd name="connsiteY807" fmla="*/ 582958 h 1328385"/>
              <a:gd name="connsiteX808" fmla="*/ 4208137 w 12183871"/>
              <a:gd name="connsiteY808" fmla="*/ 568779 h 1328385"/>
              <a:gd name="connsiteX809" fmla="*/ 4195945 w 12183871"/>
              <a:gd name="connsiteY809" fmla="*/ 568779 h 1328385"/>
              <a:gd name="connsiteX810" fmla="*/ 4195945 w 12183871"/>
              <a:gd name="connsiteY810" fmla="*/ 568779 h 1328385"/>
              <a:gd name="connsiteX811" fmla="*/ 4195945 w 12183871"/>
              <a:gd name="connsiteY811" fmla="*/ 568779 h 1328385"/>
              <a:gd name="connsiteX812" fmla="*/ 7784367 w 12183871"/>
              <a:gd name="connsiteY812" fmla="*/ 556587 h 1328385"/>
              <a:gd name="connsiteX813" fmla="*/ 7784367 w 12183871"/>
              <a:gd name="connsiteY813" fmla="*/ 696750 h 1328385"/>
              <a:gd name="connsiteX814" fmla="*/ 7790417 w 12183871"/>
              <a:gd name="connsiteY814" fmla="*/ 696750 h 1328385"/>
              <a:gd name="connsiteX815" fmla="*/ 7790417 w 12183871"/>
              <a:gd name="connsiteY815" fmla="*/ 723121 h 1328385"/>
              <a:gd name="connsiteX816" fmla="*/ 7798545 w 12183871"/>
              <a:gd name="connsiteY816" fmla="*/ 723121 h 1328385"/>
              <a:gd name="connsiteX817" fmla="*/ 7798545 w 12183871"/>
              <a:gd name="connsiteY817" fmla="*/ 759697 h 1328385"/>
              <a:gd name="connsiteX818" fmla="*/ 7806673 w 12183871"/>
              <a:gd name="connsiteY818" fmla="*/ 759697 h 1328385"/>
              <a:gd name="connsiteX819" fmla="*/ 7806673 w 12183871"/>
              <a:gd name="connsiteY819" fmla="*/ 812529 h 1328385"/>
              <a:gd name="connsiteX820" fmla="*/ 7812724 w 12183871"/>
              <a:gd name="connsiteY820" fmla="*/ 812529 h 1328385"/>
              <a:gd name="connsiteX821" fmla="*/ 7816788 w 12183871"/>
              <a:gd name="connsiteY821" fmla="*/ 767825 h 1328385"/>
              <a:gd name="connsiteX822" fmla="*/ 7812724 w 12183871"/>
              <a:gd name="connsiteY822" fmla="*/ 719057 h 1328385"/>
              <a:gd name="connsiteX823" fmla="*/ 7812724 w 12183871"/>
              <a:gd name="connsiteY823" fmla="*/ 668302 h 1328385"/>
              <a:gd name="connsiteX824" fmla="*/ 7806673 w 12183871"/>
              <a:gd name="connsiteY824" fmla="*/ 623598 h 1328385"/>
              <a:gd name="connsiteX825" fmla="*/ 7798545 w 12183871"/>
              <a:gd name="connsiteY825" fmla="*/ 582958 h 1328385"/>
              <a:gd name="connsiteX826" fmla="*/ 7784367 w 12183871"/>
              <a:gd name="connsiteY826" fmla="*/ 556587 h 1328385"/>
              <a:gd name="connsiteX827" fmla="*/ 7784367 w 12183871"/>
              <a:gd name="connsiteY827" fmla="*/ 556587 h 1328385"/>
              <a:gd name="connsiteX828" fmla="*/ 7784367 w 12183871"/>
              <a:gd name="connsiteY828" fmla="*/ 556587 h 1328385"/>
              <a:gd name="connsiteX829" fmla="*/ 6790764 w 12183871"/>
              <a:gd name="connsiteY829" fmla="*/ 556587 h 1328385"/>
              <a:gd name="connsiteX830" fmla="*/ 6792751 w 12183871"/>
              <a:gd name="connsiteY830" fmla="*/ 574830 h 1328385"/>
              <a:gd name="connsiteX831" fmla="*/ 6796814 w 12183871"/>
              <a:gd name="connsiteY831" fmla="*/ 605265 h 1328385"/>
              <a:gd name="connsiteX832" fmla="*/ 6804942 w 12183871"/>
              <a:gd name="connsiteY832" fmla="*/ 633713 h 1328385"/>
              <a:gd name="connsiteX833" fmla="*/ 6809007 w 12183871"/>
              <a:gd name="connsiteY833" fmla="*/ 660084 h 1328385"/>
              <a:gd name="connsiteX834" fmla="*/ 6815057 w 12183871"/>
              <a:gd name="connsiteY834" fmla="*/ 672276 h 1328385"/>
              <a:gd name="connsiteX835" fmla="*/ 6809007 w 12183871"/>
              <a:gd name="connsiteY835" fmla="*/ 556497 h 1328385"/>
              <a:gd name="connsiteX836" fmla="*/ 6790764 w 12183871"/>
              <a:gd name="connsiteY836" fmla="*/ 556497 h 1328385"/>
              <a:gd name="connsiteX837" fmla="*/ 6790764 w 12183871"/>
              <a:gd name="connsiteY837" fmla="*/ 556587 h 1328385"/>
              <a:gd name="connsiteX838" fmla="*/ 6790764 w 12183871"/>
              <a:gd name="connsiteY838" fmla="*/ 556587 h 1328385"/>
              <a:gd name="connsiteX839" fmla="*/ 5902734 w 12183871"/>
              <a:gd name="connsiteY839" fmla="*/ 550446 h 1328385"/>
              <a:gd name="connsiteX840" fmla="*/ 5902734 w 12183871"/>
              <a:gd name="connsiteY840" fmla="*/ 568689 h 1328385"/>
              <a:gd name="connsiteX841" fmla="*/ 5914927 w 12183871"/>
              <a:gd name="connsiteY841" fmla="*/ 568689 h 1328385"/>
              <a:gd name="connsiteX842" fmla="*/ 5914927 w 12183871"/>
              <a:gd name="connsiteY842" fmla="*/ 550446 h 1328385"/>
              <a:gd name="connsiteX843" fmla="*/ 5902734 w 12183871"/>
              <a:gd name="connsiteY843" fmla="*/ 550446 h 1328385"/>
              <a:gd name="connsiteX844" fmla="*/ 5902734 w 12183871"/>
              <a:gd name="connsiteY844" fmla="*/ 550446 h 1328385"/>
              <a:gd name="connsiteX845" fmla="*/ 5902734 w 12183871"/>
              <a:gd name="connsiteY845" fmla="*/ 550446 h 1328385"/>
              <a:gd name="connsiteX846" fmla="*/ 11748663 w 12183871"/>
              <a:gd name="connsiteY846" fmla="*/ 542318 h 1328385"/>
              <a:gd name="connsiteX847" fmla="*/ 11748663 w 12183871"/>
              <a:gd name="connsiteY847" fmla="*/ 556497 h 1328385"/>
              <a:gd name="connsiteX848" fmla="*/ 11754804 w 12183871"/>
              <a:gd name="connsiteY848" fmla="*/ 556497 h 1328385"/>
              <a:gd name="connsiteX849" fmla="*/ 11754804 w 12183871"/>
              <a:gd name="connsiteY849" fmla="*/ 542318 h 1328385"/>
              <a:gd name="connsiteX850" fmla="*/ 11748663 w 12183871"/>
              <a:gd name="connsiteY850" fmla="*/ 542318 h 1328385"/>
              <a:gd name="connsiteX851" fmla="*/ 11748663 w 12183871"/>
              <a:gd name="connsiteY851" fmla="*/ 542318 h 1328385"/>
              <a:gd name="connsiteX852" fmla="*/ 11748663 w 12183871"/>
              <a:gd name="connsiteY852" fmla="*/ 542318 h 1328385"/>
              <a:gd name="connsiteX853" fmla="*/ 4189803 w 12183871"/>
              <a:gd name="connsiteY853" fmla="*/ 542318 h 1328385"/>
              <a:gd name="connsiteX854" fmla="*/ 4189803 w 12183871"/>
              <a:gd name="connsiteY854" fmla="*/ 556497 h 1328385"/>
              <a:gd name="connsiteX855" fmla="*/ 4195855 w 12183871"/>
              <a:gd name="connsiteY855" fmla="*/ 556497 h 1328385"/>
              <a:gd name="connsiteX856" fmla="*/ 4195855 w 12183871"/>
              <a:gd name="connsiteY856" fmla="*/ 542318 h 1328385"/>
              <a:gd name="connsiteX857" fmla="*/ 4189803 w 12183871"/>
              <a:gd name="connsiteY857" fmla="*/ 542318 h 1328385"/>
              <a:gd name="connsiteX858" fmla="*/ 4189803 w 12183871"/>
              <a:gd name="connsiteY858" fmla="*/ 542318 h 1328385"/>
              <a:gd name="connsiteX859" fmla="*/ 4189803 w 12183871"/>
              <a:gd name="connsiteY859" fmla="*/ 542318 h 1328385"/>
              <a:gd name="connsiteX860" fmla="*/ 11691767 w 12183871"/>
              <a:gd name="connsiteY860" fmla="*/ 534190 h 1328385"/>
              <a:gd name="connsiteX861" fmla="*/ 11691767 w 12183871"/>
              <a:gd name="connsiteY861" fmla="*/ 550446 h 1328385"/>
              <a:gd name="connsiteX862" fmla="*/ 11699895 w 12183871"/>
              <a:gd name="connsiteY862" fmla="*/ 550446 h 1328385"/>
              <a:gd name="connsiteX863" fmla="*/ 11699895 w 12183871"/>
              <a:gd name="connsiteY863" fmla="*/ 534190 h 1328385"/>
              <a:gd name="connsiteX864" fmla="*/ 11691767 w 12183871"/>
              <a:gd name="connsiteY864" fmla="*/ 534190 h 1328385"/>
              <a:gd name="connsiteX865" fmla="*/ 11691767 w 12183871"/>
              <a:gd name="connsiteY865" fmla="*/ 534190 h 1328385"/>
              <a:gd name="connsiteX866" fmla="*/ 11691767 w 12183871"/>
              <a:gd name="connsiteY866" fmla="*/ 534190 h 1328385"/>
              <a:gd name="connsiteX867" fmla="*/ 4742508 w 12183871"/>
              <a:gd name="connsiteY867" fmla="*/ 534190 h 1328385"/>
              <a:gd name="connsiteX868" fmla="*/ 4740431 w 12183871"/>
              <a:gd name="connsiteY868" fmla="*/ 568689 h 1328385"/>
              <a:gd name="connsiteX869" fmla="*/ 4740431 w 12183871"/>
              <a:gd name="connsiteY869" fmla="*/ 597137 h 1328385"/>
              <a:gd name="connsiteX870" fmla="*/ 4750545 w 12183871"/>
              <a:gd name="connsiteY870" fmla="*/ 631636 h 1328385"/>
              <a:gd name="connsiteX871" fmla="*/ 4750545 w 12183871"/>
              <a:gd name="connsiteY871" fmla="*/ 664148 h 1328385"/>
              <a:gd name="connsiteX872" fmla="*/ 4758673 w 12183871"/>
              <a:gd name="connsiteY872" fmla="*/ 664148 h 1328385"/>
              <a:gd name="connsiteX873" fmla="*/ 4758673 w 12183871"/>
              <a:gd name="connsiteY873" fmla="*/ 631636 h 1328385"/>
              <a:gd name="connsiteX874" fmla="*/ 4754609 w 12183871"/>
              <a:gd name="connsiteY874" fmla="*/ 593073 h 1328385"/>
              <a:gd name="connsiteX875" fmla="*/ 4750545 w 12183871"/>
              <a:gd name="connsiteY875" fmla="*/ 556497 h 1328385"/>
              <a:gd name="connsiteX876" fmla="*/ 4742508 w 12183871"/>
              <a:gd name="connsiteY876" fmla="*/ 534190 h 1328385"/>
              <a:gd name="connsiteX877" fmla="*/ 4742508 w 12183871"/>
              <a:gd name="connsiteY877" fmla="*/ 534190 h 1328385"/>
              <a:gd name="connsiteX878" fmla="*/ 4742508 w 12183871"/>
              <a:gd name="connsiteY878" fmla="*/ 534190 h 1328385"/>
              <a:gd name="connsiteX879" fmla="*/ 4132998 w 12183871"/>
              <a:gd name="connsiteY879" fmla="*/ 534190 h 1328385"/>
              <a:gd name="connsiteX880" fmla="*/ 4132998 w 12183871"/>
              <a:gd name="connsiteY880" fmla="*/ 550446 h 1328385"/>
              <a:gd name="connsiteX881" fmla="*/ 4141126 w 12183871"/>
              <a:gd name="connsiteY881" fmla="*/ 550446 h 1328385"/>
              <a:gd name="connsiteX882" fmla="*/ 4141126 w 12183871"/>
              <a:gd name="connsiteY882" fmla="*/ 534190 h 1328385"/>
              <a:gd name="connsiteX883" fmla="*/ 4132998 w 12183871"/>
              <a:gd name="connsiteY883" fmla="*/ 534190 h 1328385"/>
              <a:gd name="connsiteX884" fmla="*/ 4132998 w 12183871"/>
              <a:gd name="connsiteY884" fmla="*/ 534190 h 1328385"/>
              <a:gd name="connsiteX885" fmla="*/ 4132998 w 12183871"/>
              <a:gd name="connsiteY885" fmla="*/ 534190 h 1328385"/>
              <a:gd name="connsiteX886" fmla="*/ 6971567 w 12183871"/>
              <a:gd name="connsiteY886" fmla="*/ 501678 h 1328385"/>
              <a:gd name="connsiteX887" fmla="*/ 6967502 w 12183871"/>
              <a:gd name="connsiteY887" fmla="*/ 568689 h 1328385"/>
              <a:gd name="connsiteX888" fmla="*/ 6959374 w 12183871"/>
              <a:gd name="connsiteY888" fmla="*/ 633713 h 1328385"/>
              <a:gd name="connsiteX889" fmla="*/ 6959374 w 12183871"/>
              <a:gd name="connsiteY889" fmla="*/ 700724 h 1328385"/>
              <a:gd name="connsiteX890" fmla="*/ 6971567 w 12183871"/>
              <a:gd name="connsiteY890" fmla="*/ 759607 h 1328385"/>
              <a:gd name="connsiteX891" fmla="*/ 6971567 w 12183871"/>
              <a:gd name="connsiteY891" fmla="*/ 826617 h 1328385"/>
              <a:gd name="connsiteX892" fmla="*/ 6977617 w 12183871"/>
              <a:gd name="connsiteY892" fmla="*/ 826617 h 1328385"/>
              <a:gd name="connsiteX893" fmla="*/ 6981681 w 12183871"/>
              <a:gd name="connsiteY893" fmla="*/ 773785 h 1328385"/>
              <a:gd name="connsiteX894" fmla="*/ 6985745 w 12183871"/>
              <a:gd name="connsiteY894" fmla="*/ 714903 h 1328385"/>
              <a:gd name="connsiteX895" fmla="*/ 6989809 w 12183871"/>
              <a:gd name="connsiteY895" fmla="*/ 656020 h 1328385"/>
              <a:gd name="connsiteX896" fmla="*/ 6985745 w 12183871"/>
              <a:gd name="connsiteY896" fmla="*/ 601201 h 1328385"/>
              <a:gd name="connsiteX897" fmla="*/ 6977617 w 12183871"/>
              <a:gd name="connsiteY897" fmla="*/ 550446 h 1328385"/>
              <a:gd name="connsiteX898" fmla="*/ 6977617 w 12183871"/>
              <a:gd name="connsiteY898" fmla="*/ 501678 h 1328385"/>
              <a:gd name="connsiteX899" fmla="*/ 6971567 w 12183871"/>
              <a:gd name="connsiteY899" fmla="*/ 501678 h 1328385"/>
              <a:gd name="connsiteX900" fmla="*/ 6971567 w 12183871"/>
              <a:gd name="connsiteY900" fmla="*/ 501678 h 1328385"/>
              <a:gd name="connsiteX901" fmla="*/ 6971567 w 12183871"/>
              <a:gd name="connsiteY901" fmla="*/ 501678 h 1328385"/>
              <a:gd name="connsiteX902" fmla="*/ 8603217 w 12183871"/>
              <a:gd name="connsiteY902" fmla="*/ 493550 h 1328385"/>
              <a:gd name="connsiteX903" fmla="*/ 8603217 w 12183871"/>
              <a:gd name="connsiteY903" fmla="*/ 509806 h 1328385"/>
              <a:gd name="connsiteX904" fmla="*/ 8611345 w 12183871"/>
              <a:gd name="connsiteY904" fmla="*/ 509806 h 1328385"/>
              <a:gd name="connsiteX905" fmla="*/ 8611345 w 12183871"/>
              <a:gd name="connsiteY905" fmla="*/ 493550 h 1328385"/>
              <a:gd name="connsiteX906" fmla="*/ 8603217 w 12183871"/>
              <a:gd name="connsiteY906" fmla="*/ 493550 h 1328385"/>
              <a:gd name="connsiteX907" fmla="*/ 8603217 w 12183871"/>
              <a:gd name="connsiteY907" fmla="*/ 493550 h 1328385"/>
              <a:gd name="connsiteX908" fmla="*/ 8603217 w 12183871"/>
              <a:gd name="connsiteY908" fmla="*/ 493550 h 1328385"/>
              <a:gd name="connsiteX909" fmla="*/ 8172433 w 12183871"/>
              <a:gd name="connsiteY909" fmla="*/ 493550 h 1328385"/>
              <a:gd name="connsiteX910" fmla="*/ 8172433 w 12183871"/>
              <a:gd name="connsiteY910" fmla="*/ 519921 h 1328385"/>
              <a:gd name="connsiteX911" fmla="*/ 8168369 w 12183871"/>
              <a:gd name="connsiteY911" fmla="*/ 550356 h 1328385"/>
              <a:gd name="connsiteX912" fmla="*/ 8168369 w 12183871"/>
              <a:gd name="connsiteY912" fmla="*/ 578804 h 1328385"/>
              <a:gd name="connsiteX913" fmla="*/ 8172433 w 12183871"/>
              <a:gd name="connsiteY913" fmla="*/ 605175 h 1328385"/>
              <a:gd name="connsiteX914" fmla="*/ 8178484 w 12183871"/>
              <a:gd name="connsiteY914" fmla="*/ 623417 h 1328385"/>
              <a:gd name="connsiteX915" fmla="*/ 8182548 w 12183871"/>
              <a:gd name="connsiteY915" fmla="*/ 597047 h 1328385"/>
              <a:gd name="connsiteX916" fmla="*/ 8182548 w 12183871"/>
              <a:gd name="connsiteY916" fmla="*/ 568599 h 1328385"/>
              <a:gd name="connsiteX917" fmla="*/ 8182548 w 12183871"/>
              <a:gd name="connsiteY917" fmla="*/ 538254 h 1328385"/>
              <a:gd name="connsiteX918" fmla="*/ 8178484 w 12183871"/>
              <a:gd name="connsiteY918" fmla="*/ 511883 h 1328385"/>
              <a:gd name="connsiteX919" fmla="*/ 8172433 w 12183871"/>
              <a:gd name="connsiteY919" fmla="*/ 493550 h 1328385"/>
              <a:gd name="connsiteX920" fmla="*/ 8172433 w 12183871"/>
              <a:gd name="connsiteY920" fmla="*/ 493550 h 1328385"/>
              <a:gd name="connsiteX921" fmla="*/ 8172433 w 12183871"/>
              <a:gd name="connsiteY921" fmla="*/ 493550 h 1328385"/>
              <a:gd name="connsiteX922" fmla="*/ 1044448 w 12183871"/>
              <a:gd name="connsiteY922" fmla="*/ 493550 h 1328385"/>
              <a:gd name="connsiteX923" fmla="*/ 1044448 w 12183871"/>
              <a:gd name="connsiteY923" fmla="*/ 509806 h 1328385"/>
              <a:gd name="connsiteX924" fmla="*/ 1052576 w 12183871"/>
              <a:gd name="connsiteY924" fmla="*/ 509806 h 1328385"/>
              <a:gd name="connsiteX925" fmla="*/ 1052576 w 12183871"/>
              <a:gd name="connsiteY925" fmla="*/ 493550 h 1328385"/>
              <a:gd name="connsiteX926" fmla="*/ 1044448 w 12183871"/>
              <a:gd name="connsiteY926" fmla="*/ 493550 h 1328385"/>
              <a:gd name="connsiteX927" fmla="*/ 1044448 w 12183871"/>
              <a:gd name="connsiteY927" fmla="*/ 493550 h 1328385"/>
              <a:gd name="connsiteX928" fmla="*/ 1044448 w 12183871"/>
              <a:gd name="connsiteY928" fmla="*/ 493550 h 1328385"/>
              <a:gd name="connsiteX929" fmla="*/ 613664 w 12183871"/>
              <a:gd name="connsiteY929" fmla="*/ 493550 h 1328385"/>
              <a:gd name="connsiteX930" fmla="*/ 613664 w 12183871"/>
              <a:gd name="connsiteY930" fmla="*/ 519921 h 1328385"/>
              <a:gd name="connsiteX931" fmla="*/ 609600 w 12183871"/>
              <a:gd name="connsiteY931" fmla="*/ 550356 h 1328385"/>
              <a:gd name="connsiteX932" fmla="*/ 609600 w 12183871"/>
              <a:gd name="connsiteY932" fmla="*/ 578804 h 1328385"/>
              <a:gd name="connsiteX933" fmla="*/ 613664 w 12183871"/>
              <a:gd name="connsiteY933" fmla="*/ 605175 h 1328385"/>
              <a:gd name="connsiteX934" fmla="*/ 619715 w 12183871"/>
              <a:gd name="connsiteY934" fmla="*/ 623417 h 1328385"/>
              <a:gd name="connsiteX935" fmla="*/ 623779 w 12183871"/>
              <a:gd name="connsiteY935" fmla="*/ 597047 h 1328385"/>
              <a:gd name="connsiteX936" fmla="*/ 623779 w 12183871"/>
              <a:gd name="connsiteY936" fmla="*/ 568599 h 1328385"/>
              <a:gd name="connsiteX937" fmla="*/ 623779 w 12183871"/>
              <a:gd name="connsiteY937" fmla="*/ 538254 h 1328385"/>
              <a:gd name="connsiteX938" fmla="*/ 619715 w 12183871"/>
              <a:gd name="connsiteY938" fmla="*/ 511883 h 1328385"/>
              <a:gd name="connsiteX939" fmla="*/ 613664 w 12183871"/>
              <a:gd name="connsiteY939" fmla="*/ 493550 h 1328385"/>
              <a:gd name="connsiteX940" fmla="*/ 613664 w 12183871"/>
              <a:gd name="connsiteY940" fmla="*/ 493550 h 1328385"/>
              <a:gd name="connsiteX941" fmla="*/ 613664 w 12183871"/>
              <a:gd name="connsiteY941" fmla="*/ 493550 h 1328385"/>
              <a:gd name="connsiteX942" fmla="*/ 9383505 w 12183871"/>
              <a:gd name="connsiteY942" fmla="*/ 487499 h 1328385"/>
              <a:gd name="connsiteX943" fmla="*/ 9383505 w 12183871"/>
              <a:gd name="connsiteY943" fmla="*/ 515947 h 1328385"/>
              <a:gd name="connsiteX944" fmla="*/ 9379441 w 12183871"/>
              <a:gd name="connsiteY944" fmla="*/ 556587 h 1328385"/>
              <a:gd name="connsiteX945" fmla="*/ 9379441 w 12183871"/>
              <a:gd name="connsiteY945" fmla="*/ 597227 h 1328385"/>
              <a:gd name="connsiteX946" fmla="*/ 9383505 w 12183871"/>
              <a:gd name="connsiteY946" fmla="*/ 633803 h 1328385"/>
              <a:gd name="connsiteX947" fmla="*/ 9391633 w 12183871"/>
              <a:gd name="connsiteY947" fmla="*/ 656110 h 1328385"/>
              <a:gd name="connsiteX948" fmla="*/ 9391633 w 12183871"/>
              <a:gd name="connsiteY948" fmla="*/ 627662 h 1328385"/>
              <a:gd name="connsiteX949" fmla="*/ 9393620 w 12183871"/>
              <a:gd name="connsiteY949" fmla="*/ 587022 h 1328385"/>
              <a:gd name="connsiteX950" fmla="*/ 9393620 w 12183871"/>
              <a:gd name="connsiteY950" fmla="*/ 542318 h 1328385"/>
              <a:gd name="connsiteX951" fmla="*/ 9391633 w 12183871"/>
              <a:gd name="connsiteY951" fmla="*/ 505742 h 1328385"/>
              <a:gd name="connsiteX952" fmla="*/ 9383505 w 12183871"/>
              <a:gd name="connsiteY952" fmla="*/ 487499 h 1328385"/>
              <a:gd name="connsiteX953" fmla="*/ 9383505 w 12183871"/>
              <a:gd name="connsiteY953" fmla="*/ 487499 h 1328385"/>
              <a:gd name="connsiteX954" fmla="*/ 9383505 w 12183871"/>
              <a:gd name="connsiteY954" fmla="*/ 487499 h 1328385"/>
              <a:gd name="connsiteX955" fmla="*/ 1824646 w 12183871"/>
              <a:gd name="connsiteY955" fmla="*/ 487499 h 1328385"/>
              <a:gd name="connsiteX956" fmla="*/ 1824646 w 12183871"/>
              <a:gd name="connsiteY956" fmla="*/ 515947 h 1328385"/>
              <a:gd name="connsiteX957" fmla="*/ 1820582 w 12183871"/>
              <a:gd name="connsiteY957" fmla="*/ 556587 h 1328385"/>
              <a:gd name="connsiteX958" fmla="*/ 1820582 w 12183871"/>
              <a:gd name="connsiteY958" fmla="*/ 597227 h 1328385"/>
              <a:gd name="connsiteX959" fmla="*/ 1824646 w 12183871"/>
              <a:gd name="connsiteY959" fmla="*/ 633803 h 1328385"/>
              <a:gd name="connsiteX960" fmla="*/ 1832774 w 12183871"/>
              <a:gd name="connsiteY960" fmla="*/ 656110 h 1328385"/>
              <a:gd name="connsiteX961" fmla="*/ 1832774 w 12183871"/>
              <a:gd name="connsiteY961" fmla="*/ 627662 h 1328385"/>
              <a:gd name="connsiteX962" fmla="*/ 1834761 w 12183871"/>
              <a:gd name="connsiteY962" fmla="*/ 587022 h 1328385"/>
              <a:gd name="connsiteX963" fmla="*/ 1834761 w 12183871"/>
              <a:gd name="connsiteY963" fmla="*/ 542318 h 1328385"/>
              <a:gd name="connsiteX964" fmla="*/ 1832774 w 12183871"/>
              <a:gd name="connsiteY964" fmla="*/ 505742 h 1328385"/>
              <a:gd name="connsiteX965" fmla="*/ 1824646 w 12183871"/>
              <a:gd name="connsiteY965" fmla="*/ 487499 h 1328385"/>
              <a:gd name="connsiteX966" fmla="*/ 1824646 w 12183871"/>
              <a:gd name="connsiteY966" fmla="*/ 487499 h 1328385"/>
              <a:gd name="connsiteX967" fmla="*/ 1824646 w 12183871"/>
              <a:gd name="connsiteY967" fmla="*/ 487499 h 1328385"/>
              <a:gd name="connsiteX968" fmla="*/ 6227854 w 12183871"/>
              <a:gd name="connsiteY968" fmla="*/ 469256 h 1328385"/>
              <a:gd name="connsiteX969" fmla="*/ 6221804 w 12183871"/>
              <a:gd name="connsiteY969" fmla="*/ 524075 h 1328385"/>
              <a:gd name="connsiteX970" fmla="*/ 6205548 w 12183871"/>
              <a:gd name="connsiteY970" fmla="*/ 574830 h 1328385"/>
              <a:gd name="connsiteX971" fmla="*/ 6205548 w 12183871"/>
              <a:gd name="connsiteY971" fmla="*/ 637777 h 1328385"/>
              <a:gd name="connsiteX972" fmla="*/ 6199497 w 12183871"/>
              <a:gd name="connsiteY972" fmla="*/ 637777 h 1328385"/>
              <a:gd name="connsiteX973" fmla="*/ 6195342 w 12183871"/>
              <a:gd name="connsiteY973" fmla="*/ 668302 h 1328385"/>
              <a:gd name="connsiteX974" fmla="*/ 6191278 w 12183871"/>
              <a:gd name="connsiteY974" fmla="*/ 708942 h 1328385"/>
              <a:gd name="connsiteX975" fmla="*/ 6195342 w 12183871"/>
              <a:gd name="connsiteY975" fmla="*/ 753646 h 1328385"/>
              <a:gd name="connsiteX976" fmla="*/ 6199407 w 12183871"/>
              <a:gd name="connsiteY976" fmla="*/ 796273 h 1328385"/>
              <a:gd name="connsiteX977" fmla="*/ 6203471 w 12183871"/>
              <a:gd name="connsiteY977" fmla="*/ 836913 h 1328385"/>
              <a:gd name="connsiteX978" fmla="*/ 6205457 w 12183871"/>
              <a:gd name="connsiteY978" fmla="*/ 859220 h 1328385"/>
              <a:gd name="connsiteX979" fmla="*/ 6205457 w 12183871"/>
              <a:gd name="connsiteY979" fmla="*/ 881527 h 1328385"/>
              <a:gd name="connsiteX980" fmla="*/ 6205457 w 12183871"/>
              <a:gd name="connsiteY980" fmla="*/ 903833 h 1328385"/>
              <a:gd name="connsiteX981" fmla="*/ 6205457 w 12183871"/>
              <a:gd name="connsiteY981" fmla="*/ 922076 h 1328385"/>
              <a:gd name="connsiteX982" fmla="*/ 6213585 w 12183871"/>
              <a:gd name="connsiteY982" fmla="*/ 940319 h 1328385"/>
              <a:gd name="connsiteX983" fmla="*/ 6221713 w 12183871"/>
              <a:gd name="connsiteY983" fmla="*/ 771708 h 1328385"/>
              <a:gd name="connsiteX984" fmla="*/ 6227764 w 12183871"/>
              <a:gd name="connsiteY984" fmla="*/ 771708 h 1328385"/>
              <a:gd name="connsiteX985" fmla="*/ 6227764 w 12183871"/>
              <a:gd name="connsiteY985" fmla="*/ 591086 h 1328385"/>
              <a:gd name="connsiteX986" fmla="*/ 6231828 w 12183871"/>
              <a:gd name="connsiteY986" fmla="*/ 564715 h 1328385"/>
              <a:gd name="connsiteX987" fmla="*/ 6231828 w 12183871"/>
              <a:gd name="connsiteY987" fmla="*/ 534280 h 1328385"/>
              <a:gd name="connsiteX988" fmla="*/ 6235892 w 12183871"/>
              <a:gd name="connsiteY988" fmla="*/ 509896 h 1328385"/>
              <a:gd name="connsiteX989" fmla="*/ 6235892 w 12183871"/>
              <a:gd name="connsiteY989" fmla="*/ 483526 h 1328385"/>
              <a:gd name="connsiteX990" fmla="*/ 6227854 w 12183871"/>
              <a:gd name="connsiteY990" fmla="*/ 469256 h 1328385"/>
              <a:gd name="connsiteX991" fmla="*/ 6227854 w 12183871"/>
              <a:gd name="connsiteY991" fmla="*/ 469256 h 1328385"/>
              <a:gd name="connsiteX992" fmla="*/ 6227854 w 12183871"/>
              <a:gd name="connsiteY992" fmla="*/ 469256 h 1328385"/>
              <a:gd name="connsiteX993" fmla="*/ 8544244 w 12183871"/>
              <a:gd name="connsiteY993" fmla="*/ 453000 h 1328385"/>
              <a:gd name="connsiteX994" fmla="*/ 8540180 w 12183871"/>
              <a:gd name="connsiteY994" fmla="*/ 475307 h 1328385"/>
              <a:gd name="connsiteX995" fmla="*/ 8534129 w 12183871"/>
              <a:gd name="connsiteY995" fmla="*/ 511883 h 1328385"/>
              <a:gd name="connsiteX996" fmla="*/ 8530065 w 12183871"/>
              <a:gd name="connsiteY996" fmla="*/ 552523 h 1328385"/>
              <a:gd name="connsiteX997" fmla="*/ 8526001 w 12183871"/>
              <a:gd name="connsiteY997" fmla="*/ 597227 h 1328385"/>
              <a:gd name="connsiteX998" fmla="*/ 8526001 w 12183871"/>
              <a:gd name="connsiteY998" fmla="*/ 631726 h 1328385"/>
              <a:gd name="connsiteX999" fmla="*/ 8530065 w 12183871"/>
              <a:gd name="connsiteY999" fmla="*/ 649969 h 1328385"/>
              <a:gd name="connsiteX1000" fmla="*/ 8538193 w 12183871"/>
              <a:gd name="connsiteY1000" fmla="*/ 605265 h 1328385"/>
              <a:gd name="connsiteX1001" fmla="*/ 8544244 w 12183871"/>
              <a:gd name="connsiteY1001" fmla="*/ 564625 h 1328385"/>
              <a:gd name="connsiteX1002" fmla="*/ 8552372 w 12183871"/>
              <a:gd name="connsiteY1002" fmla="*/ 528049 h 1328385"/>
              <a:gd name="connsiteX1003" fmla="*/ 8544244 w 12183871"/>
              <a:gd name="connsiteY1003" fmla="*/ 487409 h 1328385"/>
              <a:gd name="connsiteX1004" fmla="*/ 8544244 w 12183871"/>
              <a:gd name="connsiteY1004" fmla="*/ 475217 h 1328385"/>
              <a:gd name="connsiteX1005" fmla="*/ 8544244 w 12183871"/>
              <a:gd name="connsiteY1005" fmla="*/ 469166 h 1328385"/>
              <a:gd name="connsiteX1006" fmla="*/ 8548308 w 12183871"/>
              <a:gd name="connsiteY1006" fmla="*/ 465102 h 1328385"/>
              <a:gd name="connsiteX1007" fmla="*/ 8552372 w 12183871"/>
              <a:gd name="connsiteY1007" fmla="*/ 456974 h 1328385"/>
              <a:gd name="connsiteX1008" fmla="*/ 8556436 w 12183871"/>
              <a:gd name="connsiteY1008" fmla="*/ 452910 h 1328385"/>
              <a:gd name="connsiteX1009" fmla="*/ 8544244 w 12183871"/>
              <a:gd name="connsiteY1009" fmla="*/ 452910 h 1328385"/>
              <a:gd name="connsiteX1010" fmla="*/ 8544244 w 12183871"/>
              <a:gd name="connsiteY1010" fmla="*/ 453000 h 1328385"/>
              <a:gd name="connsiteX1011" fmla="*/ 8544244 w 12183871"/>
              <a:gd name="connsiteY1011" fmla="*/ 453000 h 1328385"/>
              <a:gd name="connsiteX1012" fmla="*/ 985475 w 12183871"/>
              <a:gd name="connsiteY1012" fmla="*/ 453000 h 1328385"/>
              <a:gd name="connsiteX1013" fmla="*/ 981411 w 12183871"/>
              <a:gd name="connsiteY1013" fmla="*/ 475307 h 1328385"/>
              <a:gd name="connsiteX1014" fmla="*/ 975360 w 12183871"/>
              <a:gd name="connsiteY1014" fmla="*/ 511883 h 1328385"/>
              <a:gd name="connsiteX1015" fmla="*/ 971296 w 12183871"/>
              <a:gd name="connsiteY1015" fmla="*/ 552523 h 1328385"/>
              <a:gd name="connsiteX1016" fmla="*/ 967232 w 12183871"/>
              <a:gd name="connsiteY1016" fmla="*/ 597227 h 1328385"/>
              <a:gd name="connsiteX1017" fmla="*/ 967232 w 12183871"/>
              <a:gd name="connsiteY1017" fmla="*/ 631726 h 1328385"/>
              <a:gd name="connsiteX1018" fmla="*/ 971296 w 12183871"/>
              <a:gd name="connsiteY1018" fmla="*/ 649969 h 1328385"/>
              <a:gd name="connsiteX1019" fmla="*/ 979424 w 12183871"/>
              <a:gd name="connsiteY1019" fmla="*/ 605265 h 1328385"/>
              <a:gd name="connsiteX1020" fmla="*/ 985475 w 12183871"/>
              <a:gd name="connsiteY1020" fmla="*/ 564625 h 1328385"/>
              <a:gd name="connsiteX1021" fmla="*/ 993603 w 12183871"/>
              <a:gd name="connsiteY1021" fmla="*/ 528049 h 1328385"/>
              <a:gd name="connsiteX1022" fmla="*/ 985475 w 12183871"/>
              <a:gd name="connsiteY1022" fmla="*/ 487409 h 1328385"/>
              <a:gd name="connsiteX1023" fmla="*/ 985475 w 12183871"/>
              <a:gd name="connsiteY1023" fmla="*/ 475217 h 1328385"/>
              <a:gd name="connsiteX1024" fmla="*/ 985475 w 12183871"/>
              <a:gd name="connsiteY1024" fmla="*/ 469166 h 1328385"/>
              <a:gd name="connsiteX1025" fmla="*/ 989539 w 12183871"/>
              <a:gd name="connsiteY1025" fmla="*/ 465102 h 1328385"/>
              <a:gd name="connsiteX1026" fmla="*/ 993603 w 12183871"/>
              <a:gd name="connsiteY1026" fmla="*/ 456974 h 1328385"/>
              <a:gd name="connsiteX1027" fmla="*/ 997667 w 12183871"/>
              <a:gd name="connsiteY1027" fmla="*/ 452910 h 1328385"/>
              <a:gd name="connsiteX1028" fmla="*/ 985475 w 12183871"/>
              <a:gd name="connsiteY1028" fmla="*/ 452910 h 1328385"/>
              <a:gd name="connsiteX1029" fmla="*/ 985475 w 12183871"/>
              <a:gd name="connsiteY1029" fmla="*/ 453000 h 1328385"/>
              <a:gd name="connsiteX1030" fmla="*/ 985475 w 12183871"/>
              <a:gd name="connsiteY1030" fmla="*/ 453000 h 1328385"/>
              <a:gd name="connsiteX1031" fmla="*/ 11699895 w 12183871"/>
              <a:gd name="connsiteY1031" fmla="*/ 446859 h 1328385"/>
              <a:gd name="connsiteX1032" fmla="*/ 11699895 w 12183871"/>
              <a:gd name="connsiteY1032" fmla="*/ 469166 h 1328385"/>
              <a:gd name="connsiteX1033" fmla="*/ 11708023 w 12183871"/>
              <a:gd name="connsiteY1033" fmla="*/ 469166 h 1328385"/>
              <a:gd name="connsiteX1034" fmla="*/ 11708023 w 12183871"/>
              <a:gd name="connsiteY1034" fmla="*/ 446859 h 1328385"/>
              <a:gd name="connsiteX1035" fmla="*/ 11699895 w 12183871"/>
              <a:gd name="connsiteY1035" fmla="*/ 446859 h 1328385"/>
              <a:gd name="connsiteX1036" fmla="*/ 11699895 w 12183871"/>
              <a:gd name="connsiteY1036" fmla="*/ 446859 h 1328385"/>
              <a:gd name="connsiteX1037" fmla="*/ 11699895 w 12183871"/>
              <a:gd name="connsiteY1037" fmla="*/ 446859 h 1328385"/>
              <a:gd name="connsiteX1038" fmla="*/ 4141126 w 12183871"/>
              <a:gd name="connsiteY1038" fmla="*/ 446859 h 1328385"/>
              <a:gd name="connsiteX1039" fmla="*/ 4141126 w 12183871"/>
              <a:gd name="connsiteY1039" fmla="*/ 469166 h 1328385"/>
              <a:gd name="connsiteX1040" fmla="*/ 4149254 w 12183871"/>
              <a:gd name="connsiteY1040" fmla="*/ 469166 h 1328385"/>
              <a:gd name="connsiteX1041" fmla="*/ 4149254 w 12183871"/>
              <a:gd name="connsiteY1041" fmla="*/ 446859 h 1328385"/>
              <a:gd name="connsiteX1042" fmla="*/ 4141126 w 12183871"/>
              <a:gd name="connsiteY1042" fmla="*/ 446859 h 1328385"/>
              <a:gd name="connsiteX1043" fmla="*/ 4141126 w 12183871"/>
              <a:gd name="connsiteY1043" fmla="*/ 446859 h 1328385"/>
              <a:gd name="connsiteX1044" fmla="*/ 4141126 w 12183871"/>
              <a:gd name="connsiteY1044" fmla="*/ 446859 h 1328385"/>
              <a:gd name="connsiteX1045" fmla="*/ 6985745 w 12183871"/>
              <a:gd name="connsiteY1045" fmla="*/ 434667 h 1328385"/>
              <a:gd name="connsiteX1046" fmla="*/ 6985745 w 12183871"/>
              <a:gd name="connsiteY1046" fmla="*/ 448846 h 1328385"/>
              <a:gd name="connsiteX1047" fmla="*/ 6985745 w 12183871"/>
              <a:gd name="connsiteY1047" fmla="*/ 465102 h 1328385"/>
              <a:gd name="connsiteX1048" fmla="*/ 6981681 w 12183871"/>
              <a:gd name="connsiteY1048" fmla="*/ 471153 h 1328385"/>
              <a:gd name="connsiteX1049" fmla="*/ 6977617 w 12183871"/>
              <a:gd name="connsiteY1049" fmla="*/ 483345 h 1328385"/>
              <a:gd name="connsiteX1050" fmla="*/ 6977617 w 12183871"/>
              <a:gd name="connsiteY1050" fmla="*/ 493460 h 1328385"/>
              <a:gd name="connsiteX1051" fmla="*/ 6993873 w 12183871"/>
              <a:gd name="connsiteY1051" fmla="*/ 493460 h 1328385"/>
              <a:gd name="connsiteX1052" fmla="*/ 6993873 w 12183871"/>
              <a:gd name="connsiteY1052" fmla="*/ 434577 h 1328385"/>
              <a:gd name="connsiteX1053" fmla="*/ 6985745 w 12183871"/>
              <a:gd name="connsiteY1053" fmla="*/ 434577 h 1328385"/>
              <a:gd name="connsiteX1054" fmla="*/ 6985745 w 12183871"/>
              <a:gd name="connsiteY1054" fmla="*/ 434667 h 1328385"/>
              <a:gd name="connsiteX1055" fmla="*/ 6985745 w 12183871"/>
              <a:gd name="connsiteY1055" fmla="*/ 434667 h 1328385"/>
              <a:gd name="connsiteX1056" fmla="*/ 4677484 w 12183871"/>
              <a:gd name="connsiteY1056" fmla="*/ 434667 h 1328385"/>
              <a:gd name="connsiteX1057" fmla="*/ 4677484 w 12183871"/>
              <a:gd name="connsiteY1057" fmla="*/ 469166 h 1328385"/>
              <a:gd name="connsiteX1058" fmla="*/ 4677484 w 12183871"/>
              <a:gd name="connsiteY1058" fmla="*/ 509806 h 1328385"/>
              <a:gd name="connsiteX1059" fmla="*/ 4673419 w 12183871"/>
              <a:gd name="connsiteY1059" fmla="*/ 560561 h 1328385"/>
              <a:gd name="connsiteX1060" fmla="*/ 4677484 w 12183871"/>
              <a:gd name="connsiteY1060" fmla="*/ 605265 h 1328385"/>
              <a:gd name="connsiteX1061" fmla="*/ 4679471 w 12183871"/>
              <a:gd name="connsiteY1061" fmla="*/ 641841 h 1328385"/>
              <a:gd name="connsiteX1062" fmla="*/ 4683534 w 12183871"/>
              <a:gd name="connsiteY1062" fmla="*/ 664148 h 1328385"/>
              <a:gd name="connsiteX1063" fmla="*/ 4695727 w 12183871"/>
              <a:gd name="connsiteY1063" fmla="*/ 609329 h 1328385"/>
              <a:gd name="connsiteX1064" fmla="*/ 4701868 w 12183871"/>
              <a:gd name="connsiteY1064" fmla="*/ 609329 h 1328385"/>
              <a:gd name="connsiteX1065" fmla="*/ 4705932 w 12183871"/>
              <a:gd name="connsiteY1065" fmla="*/ 574830 h 1328385"/>
              <a:gd name="connsiteX1066" fmla="*/ 4701868 w 12183871"/>
              <a:gd name="connsiteY1066" fmla="*/ 530126 h 1328385"/>
              <a:gd name="connsiteX1067" fmla="*/ 4699791 w 12183871"/>
              <a:gd name="connsiteY1067" fmla="*/ 489486 h 1328385"/>
              <a:gd name="connsiteX1068" fmla="*/ 4687598 w 12183871"/>
              <a:gd name="connsiteY1068" fmla="*/ 456974 h 1328385"/>
              <a:gd name="connsiteX1069" fmla="*/ 4677484 w 12183871"/>
              <a:gd name="connsiteY1069" fmla="*/ 434667 h 1328385"/>
              <a:gd name="connsiteX1070" fmla="*/ 4677484 w 12183871"/>
              <a:gd name="connsiteY1070" fmla="*/ 434667 h 1328385"/>
              <a:gd name="connsiteX1071" fmla="*/ 4677484 w 12183871"/>
              <a:gd name="connsiteY1071" fmla="*/ 434667 h 1328385"/>
              <a:gd name="connsiteX1072" fmla="*/ 9009617 w 12183871"/>
              <a:gd name="connsiteY1072" fmla="*/ 428616 h 1328385"/>
              <a:gd name="connsiteX1073" fmla="*/ 9003566 w 12183871"/>
              <a:gd name="connsiteY1073" fmla="*/ 479371 h 1328385"/>
              <a:gd name="connsiteX1074" fmla="*/ 9003566 w 12183871"/>
              <a:gd name="connsiteY1074" fmla="*/ 538254 h 1328385"/>
              <a:gd name="connsiteX1075" fmla="*/ 9003566 w 12183871"/>
              <a:gd name="connsiteY1075" fmla="*/ 601201 h 1328385"/>
              <a:gd name="connsiteX1076" fmla="*/ 9007630 w 12183871"/>
              <a:gd name="connsiteY1076" fmla="*/ 664148 h 1328385"/>
              <a:gd name="connsiteX1077" fmla="*/ 9007630 w 12183871"/>
              <a:gd name="connsiteY1077" fmla="*/ 718967 h 1328385"/>
              <a:gd name="connsiteX1078" fmla="*/ 9003566 w 12183871"/>
              <a:gd name="connsiteY1078" fmla="*/ 759607 h 1328385"/>
              <a:gd name="connsiteX1079" fmla="*/ 9003566 w 12183871"/>
              <a:gd name="connsiteY1079" fmla="*/ 781913 h 1328385"/>
              <a:gd name="connsiteX1080" fmla="*/ 9007630 w 12183871"/>
              <a:gd name="connsiteY1080" fmla="*/ 808284 h 1328385"/>
              <a:gd name="connsiteX1081" fmla="*/ 9013681 w 12183871"/>
              <a:gd name="connsiteY1081" fmla="*/ 836732 h 1328385"/>
              <a:gd name="connsiteX1082" fmla="*/ 9017745 w 12183871"/>
              <a:gd name="connsiteY1082" fmla="*/ 852988 h 1328385"/>
              <a:gd name="connsiteX1083" fmla="*/ 9021809 w 12183871"/>
              <a:gd name="connsiteY1083" fmla="*/ 777849 h 1328385"/>
              <a:gd name="connsiteX1084" fmla="*/ 9027950 w 12183871"/>
              <a:gd name="connsiteY1084" fmla="*/ 704697 h 1328385"/>
              <a:gd name="connsiteX1085" fmla="*/ 9032014 w 12183871"/>
              <a:gd name="connsiteY1085" fmla="*/ 633623 h 1328385"/>
              <a:gd name="connsiteX1086" fmla="*/ 9027950 w 12183871"/>
              <a:gd name="connsiteY1086" fmla="*/ 560471 h 1328385"/>
              <a:gd name="connsiteX1087" fmla="*/ 9017745 w 12183871"/>
              <a:gd name="connsiteY1087" fmla="*/ 493460 h 1328385"/>
              <a:gd name="connsiteX1088" fmla="*/ 9017745 w 12183871"/>
              <a:gd name="connsiteY1088" fmla="*/ 428436 h 1328385"/>
              <a:gd name="connsiteX1089" fmla="*/ 9009617 w 12183871"/>
              <a:gd name="connsiteY1089" fmla="*/ 428436 h 1328385"/>
              <a:gd name="connsiteX1090" fmla="*/ 9009617 w 12183871"/>
              <a:gd name="connsiteY1090" fmla="*/ 428616 h 1328385"/>
              <a:gd name="connsiteX1091" fmla="*/ 9009617 w 12183871"/>
              <a:gd name="connsiteY1091" fmla="*/ 428616 h 1328385"/>
              <a:gd name="connsiteX1092" fmla="*/ 1450758 w 12183871"/>
              <a:gd name="connsiteY1092" fmla="*/ 428616 h 1328385"/>
              <a:gd name="connsiteX1093" fmla="*/ 1444707 w 12183871"/>
              <a:gd name="connsiteY1093" fmla="*/ 479371 h 1328385"/>
              <a:gd name="connsiteX1094" fmla="*/ 1444707 w 12183871"/>
              <a:gd name="connsiteY1094" fmla="*/ 538254 h 1328385"/>
              <a:gd name="connsiteX1095" fmla="*/ 1444707 w 12183871"/>
              <a:gd name="connsiteY1095" fmla="*/ 601201 h 1328385"/>
              <a:gd name="connsiteX1096" fmla="*/ 1448771 w 12183871"/>
              <a:gd name="connsiteY1096" fmla="*/ 664148 h 1328385"/>
              <a:gd name="connsiteX1097" fmla="*/ 1448771 w 12183871"/>
              <a:gd name="connsiteY1097" fmla="*/ 718967 h 1328385"/>
              <a:gd name="connsiteX1098" fmla="*/ 1444707 w 12183871"/>
              <a:gd name="connsiteY1098" fmla="*/ 759607 h 1328385"/>
              <a:gd name="connsiteX1099" fmla="*/ 1444707 w 12183871"/>
              <a:gd name="connsiteY1099" fmla="*/ 781913 h 1328385"/>
              <a:gd name="connsiteX1100" fmla="*/ 1448771 w 12183871"/>
              <a:gd name="connsiteY1100" fmla="*/ 808284 h 1328385"/>
              <a:gd name="connsiteX1101" fmla="*/ 1454822 w 12183871"/>
              <a:gd name="connsiteY1101" fmla="*/ 836732 h 1328385"/>
              <a:gd name="connsiteX1102" fmla="*/ 1458886 w 12183871"/>
              <a:gd name="connsiteY1102" fmla="*/ 852988 h 1328385"/>
              <a:gd name="connsiteX1103" fmla="*/ 1462950 w 12183871"/>
              <a:gd name="connsiteY1103" fmla="*/ 777849 h 1328385"/>
              <a:gd name="connsiteX1104" fmla="*/ 1469001 w 12183871"/>
              <a:gd name="connsiteY1104" fmla="*/ 704697 h 1328385"/>
              <a:gd name="connsiteX1105" fmla="*/ 1473065 w 12183871"/>
              <a:gd name="connsiteY1105" fmla="*/ 633623 h 1328385"/>
              <a:gd name="connsiteX1106" fmla="*/ 1469001 w 12183871"/>
              <a:gd name="connsiteY1106" fmla="*/ 560471 h 1328385"/>
              <a:gd name="connsiteX1107" fmla="*/ 1458886 w 12183871"/>
              <a:gd name="connsiteY1107" fmla="*/ 493460 h 1328385"/>
              <a:gd name="connsiteX1108" fmla="*/ 1458886 w 12183871"/>
              <a:gd name="connsiteY1108" fmla="*/ 428436 h 1328385"/>
              <a:gd name="connsiteX1109" fmla="*/ 1450758 w 12183871"/>
              <a:gd name="connsiteY1109" fmla="*/ 428436 h 1328385"/>
              <a:gd name="connsiteX1110" fmla="*/ 1450758 w 12183871"/>
              <a:gd name="connsiteY1110" fmla="*/ 428616 h 1328385"/>
              <a:gd name="connsiteX1111" fmla="*/ 1450758 w 12183871"/>
              <a:gd name="connsiteY1111" fmla="*/ 428616 h 1328385"/>
              <a:gd name="connsiteX1112" fmla="*/ 11157306 w 12183871"/>
              <a:gd name="connsiteY1112" fmla="*/ 420488 h 1328385"/>
              <a:gd name="connsiteX1113" fmla="*/ 11163447 w 12183871"/>
              <a:gd name="connsiteY1113" fmla="*/ 564715 h 1328385"/>
              <a:gd name="connsiteX1114" fmla="*/ 11171575 w 12183871"/>
              <a:gd name="connsiteY1114" fmla="*/ 713006 h 1328385"/>
              <a:gd name="connsiteX1115" fmla="*/ 11185753 w 12183871"/>
              <a:gd name="connsiteY1115" fmla="*/ 713006 h 1328385"/>
              <a:gd name="connsiteX1116" fmla="*/ 11197946 w 12183871"/>
              <a:gd name="connsiteY1116" fmla="*/ 678507 h 1328385"/>
              <a:gd name="connsiteX1117" fmla="*/ 11203996 w 12183871"/>
              <a:gd name="connsiteY1117" fmla="*/ 678507 h 1328385"/>
              <a:gd name="connsiteX1118" fmla="*/ 11185663 w 12183871"/>
              <a:gd name="connsiteY1118" fmla="*/ 487590 h 1328385"/>
              <a:gd name="connsiteX1119" fmla="*/ 11179613 w 12183871"/>
              <a:gd name="connsiteY1119" fmla="*/ 487590 h 1328385"/>
              <a:gd name="connsiteX1120" fmla="*/ 11179613 w 12183871"/>
              <a:gd name="connsiteY1120" fmla="*/ 469347 h 1328385"/>
              <a:gd name="connsiteX1121" fmla="*/ 11171484 w 12183871"/>
              <a:gd name="connsiteY1121" fmla="*/ 469347 h 1328385"/>
              <a:gd name="connsiteX1122" fmla="*/ 11163356 w 12183871"/>
              <a:gd name="connsiteY1122" fmla="*/ 420579 h 1328385"/>
              <a:gd name="connsiteX1123" fmla="*/ 11157306 w 12183871"/>
              <a:gd name="connsiteY1123" fmla="*/ 420579 h 1328385"/>
              <a:gd name="connsiteX1124" fmla="*/ 11157306 w 12183871"/>
              <a:gd name="connsiteY1124" fmla="*/ 420488 h 1328385"/>
              <a:gd name="connsiteX1125" fmla="*/ 11157306 w 12183871"/>
              <a:gd name="connsiteY1125" fmla="*/ 420488 h 1328385"/>
              <a:gd name="connsiteX1126" fmla="*/ 3598537 w 12183871"/>
              <a:gd name="connsiteY1126" fmla="*/ 420488 h 1328385"/>
              <a:gd name="connsiteX1127" fmla="*/ 3604588 w 12183871"/>
              <a:gd name="connsiteY1127" fmla="*/ 564715 h 1328385"/>
              <a:gd name="connsiteX1128" fmla="*/ 3612715 w 12183871"/>
              <a:gd name="connsiteY1128" fmla="*/ 713006 h 1328385"/>
              <a:gd name="connsiteX1129" fmla="*/ 3626894 w 12183871"/>
              <a:gd name="connsiteY1129" fmla="*/ 713006 h 1328385"/>
              <a:gd name="connsiteX1130" fmla="*/ 3639086 w 12183871"/>
              <a:gd name="connsiteY1130" fmla="*/ 678507 h 1328385"/>
              <a:gd name="connsiteX1131" fmla="*/ 3645137 w 12183871"/>
              <a:gd name="connsiteY1131" fmla="*/ 678507 h 1328385"/>
              <a:gd name="connsiteX1132" fmla="*/ 3626894 w 12183871"/>
              <a:gd name="connsiteY1132" fmla="*/ 487590 h 1328385"/>
              <a:gd name="connsiteX1133" fmla="*/ 3620843 w 12183871"/>
              <a:gd name="connsiteY1133" fmla="*/ 487590 h 1328385"/>
              <a:gd name="connsiteX1134" fmla="*/ 3620843 w 12183871"/>
              <a:gd name="connsiteY1134" fmla="*/ 469347 h 1328385"/>
              <a:gd name="connsiteX1135" fmla="*/ 3612715 w 12183871"/>
              <a:gd name="connsiteY1135" fmla="*/ 469347 h 1328385"/>
              <a:gd name="connsiteX1136" fmla="*/ 3604588 w 12183871"/>
              <a:gd name="connsiteY1136" fmla="*/ 420579 h 1328385"/>
              <a:gd name="connsiteX1137" fmla="*/ 3598537 w 12183871"/>
              <a:gd name="connsiteY1137" fmla="*/ 420579 h 1328385"/>
              <a:gd name="connsiteX1138" fmla="*/ 3598537 w 12183871"/>
              <a:gd name="connsiteY1138" fmla="*/ 420488 h 1328385"/>
              <a:gd name="connsiteX1139" fmla="*/ 3598537 w 12183871"/>
              <a:gd name="connsiteY1139" fmla="*/ 420488 h 1328385"/>
              <a:gd name="connsiteX1140" fmla="*/ 12065655 w 12183871"/>
              <a:gd name="connsiteY1140" fmla="*/ 412360 h 1328385"/>
              <a:gd name="connsiteX1141" fmla="*/ 12065655 w 12183871"/>
              <a:gd name="connsiteY1141" fmla="*/ 434667 h 1328385"/>
              <a:gd name="connsiteX1142" fmla="*/ 12073783 w 12183871"/>
              <a:gd name="connsiteY1142" fmla="*/ 434667 h 1328385"/>
              <a:gd name="connsiteX1143" fmla="*/ 12073783 w 12183871"/>
              <a:gd name="connsiteY1143" fmla="*/ 412360 h 1328385"/>
              <a:gd name="connsiteX1144" fmla="*/ 12065655 w 12183871"/>
              <a:gd name="connsiteY1144" fmla="*/ 412360 h 1328385"/>
              <a:gd name="connsiteX1145" fmla="*/ 12065655 w 12183871"/>
              <a:gd name="connsiteY1145" fmla="*/ 412360 h 1328385"/>
              <a:gd name="connsiteX1146" fmla="*/ 12065655 w 12183871"/>
              <a:gd name="connsiteY1146" fmla="*/ 412360 h 1328385"/>
              <a:gd name="connsiteX1147" fmla="*/ 4506796 w 12183871"/>
              <a:gd name="connsiteY1147" fmla="*/ 412360 h 1328385"/>
              <a:gd name="connsiteX1148" fmla="*/ 4506796 w 12183871"/>
              <a:gd name="connsiteY1148" fmla="*/ 434667 h 1328385"/>
              <a:gd name="connsiteX1149" fmla="*/ 4514924 w 12183871"/>
              <a:gd name="connsiteY1149" fmla="*/ 434667 h 1328385"/>
              <a:gd name="connsiteX1150" fmla="*/ 4514924 w 12183871"/>
              <a:gd name="connsiteY1150" fmla="*/ 412360 h 1328385"/>
              <a:gd name="connsiteX1151" fmla="*/ 4506796 w 12183871"/>
              <a:gd name="connsiteY1151" fmla="*/ 412360 h 1328385"/>
              <a:gd name="connsiteX1152" fmla="*/ 4506796 w 12183871"/>
              <a:gd name="connsiteY1152" fmla="*/ 412360 h 1328385"/>
              <a:gd name="connsiteX1153" fmla="*/ 4506796 w 12183871"/>
              <a:gd name="connsiteY1153" fmla="*/ 412360 h 1328385"/>
              <a:gd name="connsiteX1154" fmla="*/ 4886825 w 12183871"/>
              <a:gd name="connsiteY1154" fmla="*/ 398091 h 1328385"/>
              <a:gd name="connsiteX1155" fmla="*/ 4876619 w 12183871"/>
              <a:gd name="connsiteY1155" fmla="*/ 471243 h 1328385"/>
              <a:gd name="connsiteX1156" fmla="*/ 4858377 w 12183871"/>
              <a:gd name="connsiteY1156" fmla="*/ 542318 h 1328385"/>
              <a:gd name="connsiteX1157" fmla="*/ 4850249 w 12183871"/>
              <a:gd name="connsiteY1157" fmla="*/ 578894 h 1328385"/>
              <a:gd name="connsiteX1158" fmla="*/ 4850249 w 12183871"/>
              <a:gd name="connsiteY1158" fmla="*/ 627662 h 1328385"/>
              <a:gd name="connsiteX1159" fmla="*/ 4858377 w 12183871"/>
              <a:gd name="connsiteY1159" fmla="*/ 674353 h 1328385"/>
              <a:gd name="connsiteX1160" fmla="*/ 4862441 w 12183871"/>
              <a:gd name="connsiteY1160" fmla="*/ 719057 h 1328385"/>
              <a:gd name="connsiteX1161" fmla="*/ 4864518 w 12183871"/>
              <a:gd name="connsiteY1161" fmla="*/ 753556 h 1328385"/>
              <a:gd name="connsiteX1162" fmla="*/ 4864518 w 12183871"/>
              <a:gd name="connsiteY1162" fmla="*/ 786068 h 1328385"/>
              <a:gd name="connsiteX1163" fmla="*/ 4864518 w 12183871"/>
              <a:gd name="connsiteY1163" fmla="*/ 822644 h 1328385"/>
              <a:gd name="connsiteX1164" fmla="*/ 4868582 w 12183871"/>
              <a:gd name="connsiteY1164" fmla="*/ 863284 h 1328385"/>
              <a:gd name="connsiteX1165" fmla="*/ 4872646 w 12183871"/>
              <a:gd name="connsiteY1165" fmla="*/ 895796 h 1328385"/>
              <a:gd name="connsiteX1166" fmla="*/ 4880774 w 12183871"/>
              <a:gd name="connsiteY1166" fmla="*/ 916116 h 1328385"/>
              <a:gd name="connsiteX1167" fmla="*/ 4882851 w 12183871"/>
              <a:gd name="connsiteY1167" fmla="*/ 822644 h 1328385"/>
              <a:gd name="connsiteX1168" fmla="*/ 4895043 w 12183871"/>
              <a:gd name="connsiteY1168" fmla="*/ 737300 h 1328385"/>
              <a:gd name="connsiteX1169" fmla="*/ 4903171 w 12183871"/>
              <a:gd name="connsiteY1169" fmla="*/ 645905 h 1328385"/>
              <a:gd name="connsiteX1170" fmla="*/ 4905248 w 12183871"/>
              <a:gd name="connsiteY1170" fmla="*/ 550446 h 1328385"/>
              <a:gd name="connsiteX1171" fmla="*/ 4905248 w 12183871"/>
              <a:gd name="connsiteY1171" fmla="*/ 515947 h 1328385"/>
              <a:gd name="connsiteX1172" fmla="*/ 4905248 w 12183871"/>
              <a:gd name="connsiteY1172" fmla="*/ 483435 h 1328385"/>
              <a:gd name="connsiteX1173" fmla="*/ 4905248 w 12183871"/>
              <a:gd name="connsiteY1173" fmla="*/ 446859 h 1328385"/>
              <a:gd name="connsiteX1174" fmla="*/ 4903171 w 12183871"/>
              <a:gd name="connsiteY1174" fmla="*/ 416424 h 1328385"/>
              <a:gd name="connsiteX1175" fmla="*/ 4886825 w 12183871"/>
              <a:gd name="connsiteY1175" fmla="*/ 398091 h 1328385"/>
              <a:gd name="connsiteX1176" fmla="*/ 4886825 w 12183871"/>
              <a:gd name="connsiteY1176" fmla="*/ 398091 h 1328385"/>
              <a:gd name="connsiteX1177" fmla="*/ 4886825 w 12183871"/>
              <a:gd name="connsiteY1177" fmla="*/ 398091 h 1328385"/>
              <a:gd name="connsiteX1178" fmla="*/ 11632793 w 12183871"/>
              <a:gd name="connsiteY1178" fmla="*/ 365670 h 1328385"/>
              <a:gd name="connsiteX1179" fmla="*/ 11618615 w 12183871"/>
              <a:gd name="connsiteY1179" fmla="*/ 550536 h 1328385"/>
              <a:gd name="connsiteX1180" fmla="*/ 11626743 w 12183871"/>
              <a:gd name="connsiteY1180" fmla="*/ 550536 h 1328385"/>
              <a:gd name="connsiteX1181" fmla="*/ 11626743 w 12183871"/>
              <a:gd name="connsiteY1181" fmla="*/ 546382 h 1328385"/>
              <a:gd name="connsiteX1182" fmla="*/ 11628730 w 12183871"/>
              <a:gd name="connsiteY1182" fmla="*/ 538254 h 1328385"/>
              <a:gd name="connsiteX1183" fmla="*/ 11628730 w 12183871"/>
              <a:gd name="connsiteY1183" fmla="*/ 534190 h 1328385"/>
              <a:gd name="connsiteX1184" fmla="*/ 11632793 w 12183871"/>
              <a:gd name="connsiteY1184" fmla="*/ 528139 h 1328385"/>
              <a:gd name="connsiteX1185" fmla="*/ 11636858 w 12183871"/>
              <a:gd name="connsiteY1185" fmla="*/ 524075 h 1328385"/>
              <a:gd name="connsiteX1186" fmla="*/ 11644986 w 12183871"/>
              <a:gd name="connsiteY1186" fmla="*/ 528139 h 1328385"/>
              <a:gd name="connsiteX1187" fmla="*/ 11644986 w 12183871"/>
              <a:gd name="connsiteY1187" fmla="*/ 534190 h 1328385"/>
              <a:gd name="connsiteX1188" fmla="*/ 11651127 w 12183871"/>
              <a:gd name="connsiteY1188" fmla="*/ 534190 h 1328385"/>
              <a:gd name="connsiteX1189" fmla="*/ 11632793 w 12183871"/>
              <a:gd name="connsiteY1189" fmla="*/ 601201 h 1328385"/>
              <a:gd name="connsiteX1190" fmla="*/ 11622678 w 12183871"/>
              <a:gd name="connsiteY1190" fmla="*/ 678417 h 1328385"/>
              <a:gd name="connsiteX1191" fmla="*/ 11618615 w 12183871"/>
              <a:gd name="connsiteY1191" fmla="*/ 759697 h 1328385"/>
              <a:gd name="connsiteX1192" fmla="*/ 11618615 w 12183871"/>
              <a:gd name="connsiteY1192" fmla="*/ 786068 h 1328385"/>
              <a:gd name="connsiteX1193" fmla="*/ 11618615 w 12183871"/>
              <a:gd name="connsiteY1193" fmla="*/ 812439 h 1328385"/>
              <a:gd name="connsiteX1194" fmla="*/ 11618615 w 12183871"/>
              <a:gd name="connsiteY1194" fmla="*/ 834745 h 1328385"/>
              <a:gd name="connsiteX1195" fmla="*/ 11626743 w 12183871"/>
              <a:gd name="connsiteY1195" fmla="*/ 852988 h 1328385"/>
              <a:gd name="connsiteX1196" fmla="*/ 11626743 w 12183871"/>
              <a:gd name="connsiteY1196" fmla="*/ 785977 h 1328385"/>
              <a:gd name="connsiteX1197" fmla="*/ 11632793 w 12183871"/>
              <a:gd name="connsiteY1197" fmla="*/ 785977 h 1328385"/>
              <a:gd name="connsiteX1198" fmla="*/ 11651127 w 12183871"/>
              <a:gd name="connsiteY1198" fmla="*/ 678327 h 1328385"/>
              <a:gd name="connsiteX1199" fmla="*/ 11667383 w 12183871"/>
              <a:gd name="connsiteY1199" fmla="*/ 672276 h 1328385"/>
              <a:gd name="connsiteX1200" fmla="*/ 11667383 w 12183871"/>
              <a:gd name="connsiteY1200" fmla="*/ 556587 h 1328385"/>
              <a:gd name="connsiteX1201" fmla="*/ 11673433 w 12183871"/>
              <a:gd name="connsiteY1201" fmla="*/ 556587 h 1328385"/>
              <a:gd name="connsiteX1202" fmla="*/ 11673433 w 12183871"/>
              <a:gd name="connsiteY1202" fmla="*/ 487499 h 1328385"/>
              <a:gd name="connsiteX1203" fmla="*/ 11677498 w 12183871"/>
              <a:gd name="connsiteY1203" fmla="*/ 483435 h 1328385"/>
              <a:gd name="connsiteX1204" fmla="*/ 11677498 w 12183871"/>
              <a:gd name="connsiteY1204" fmla="*/ 483435 h 1328385"/>
              <a:gd name="connsiteX1205" fmla="*/ 11681561 w 12183871"/>
              <a:gd name="connsiteY1205" fmla="*/ 479371 h 1328385"/>
              <a:gd name="connsiteX1206" fmla="*/ 11685626 w 12183871"/>
              <a:gd name="connsiteY1206" fmla="*/ 475307 h 1328385"/>
              <a:gd name="connsiteX1207" fmla="*/ 11685626 w 12183871"/>
              <a:gd name="connsiteY1207" fmla="*/ 469256 h 1328385"/>
              <a:gd name="connsiteX1208" fmla="*/ 11673433 w 12183871"/>
              <a:gd name="connsiteY1208" fmla="*/ 469256 h 1328385"/>
              <a:gd name="connsiteX1209" fmla="*/ 11667383 w 12183871"/>
              <a:gd name="connsiteY1209" fmla="*/ 430694 h 1328385"/>
              <a:gd name="connsiteX1210" fmla="*/ 11655191 w 12183871"/>
              <a:gd name="connsiteY1210" fmla="*/ 394118 h 1328385"/>
              <a:gd name="connsiteX1211" fmla="*/ 11632793 w 12183871"/>
              <a:gd name="connsiteY1211" fmla="*/ 365670 h 1328385"/>
              <a:gd name="connsiteX1212" fmla="*/ 11632793 w 12183871"/>
              <a:gd name="connsiteY1212" fmla="*/ 365670 h 1328385"/>
              <a:gd name="connsiteX1213" fmla="*/ 11632793 w 12183871"/>
              <a:gd name="connsiteY1213" fmla="*/ 365670 h 1328385"/>
              <a:gd name="connsiteX1214" fmla="*/ 4074025 w 12183871"/>
              <a:gd name="connsiteY1214" fmla="*/ 365670 h 1328385"/>
              <a:gd name="connsiteX1215" fmla="*/ 4059846 w 12183871"/>
              <a:gd name="connsiteY1215" fmla="*/ 550536 h 1328385"/>
              <a:gd name="connsiteX1216" fmla="*/ 4067974 w 12183871"/>
              <a:gd name="connsiteY1216" fmla="*/ 550536 h 1328385"/>
              <a:gd name="connsiteX1217" fmla="*/ 4067974 w 12183871"/>
              <a:gd name="connsiteY1217" fmla="*/ 546382 h 1328385"/>
              <a:gd name="connsiteX1218" fmla="*/ 4069961 w 12183871"/>
              <a:gd name="connsiteY1218" fmla="*/ 538254 h 1328385"/>
              <a:gd name="connsiteX1219" fmla="*/ 4069961 w 12183871"/>
              <a:gd name="connsiteY1219" fmla="*/ 534190 h 1328385"/>
              <a:gd name="connsiteX1220" fmla="*/ 4074025 w 12183871"/>
              <a:gd name="connsiteY1220" fmla="*/ 528139 h 1328385"/>
              <a:gd name="connsiteX1221" fmla="*/ 4078089 w 12183871"/>
              <a:gd name="connsiteY1221" fmla="*/ 524075 h 1328385"/>
              <a:gd name="connsiteX1222" fmla="*/ 4086217 w 12183871"/>
              <a:gd name="connsiteY1222" fmla="*/ 528139 h 1328385"/>
              <a:gd name="connsiteX1223" fmla="*/ 4086217 w 12183871"/>
              <a:gd name="connsiteY1223" fmla="*/ 534190 h 1328385"/>
              <a:gd name="connsiteX1224" fmla="*/ 4092268 w 12183871"/>
              <a:gd name="connsiteY1224" fmla="*/ 534190 h 1328385"/>
              <a:gd name="connsiteX1225" fmla="*/ 4074025 w 12183871"/>
              <a:gd name="connsiteY1225" fmla="*/ 601201 h 1328385"/>
              <a:gd name="connsiteX1226" fmla="*/ 4063820 w 12183871"/>
              <a:gd name="connsiteY1226" fmla="*/ 678417 h 1328385"/>
              <a:gd name="connsiteX1227" fmla="*/ 4059755 w 12183871"/>
              <a:gd name="connsiteY1227" fmla="*/ 759697 h 1328385"/>
              <a:gd name="connsiteX1228" fmla="*/ 4059755 w 12183871"/>
              <a:gd name="connsiteY1228" fmla="*/ 786068 h 1328385"/>
              <a:gd name="connsiteX1229" fmla="*/ 4059755 w 12183871"/>
              <a:gd name="connsiteY1229" fmla="*/ 812439 h 1328385"/>
              <a:gd name="connsiteX1230" fmla="*/ 4059755 w 12183871"/>
              <a:gd name="connsiteY1230" fmla="*/ 834745 h 1328385"/>
              <a:gd name="connsiteX1231" fmla="*/ 4067883 w 12183871"/>
              <a:gd name="connsiteY1231" fmla="*/ 852988 h 1328385"/>
              <a:gd name="connsiteX1232" fmla="*/ 4067883 w 12183871"/>
              <a:gd name="connsiteY1232" fmla="*/ 785977 h 1328385"/>
              <a:gd name="connsiteX1233" fmla="*/ 4074025 w 12183871"/>
              <a:gd name="connsiteY1233" fmla="*/ 785977 h 1328385"/>
              <a:gd name="connsiteX1234" fmla="*/ 4092268 w 12183871"/>
              <a:gd name="connsiteY1234" fmla="*/ 678327 h 1328385"/>
              <a:gd name="connsiteX1235" fmla="*/ 4108523 w 12183871"/>
              <a:gd name="connsiteY1235" fmla="*/ 672276 h 1328385"/>
              <a:gd name="connsiteX1236" fmla="*/ 4108523 w 12183871"/>
              <a:gd name="connsiteY1236" fmla="*/ 556587 h 1328385"/>
              <a:gd name="connsiteX1237" fmla="*/ 4114574 w 12183871"/>
              <a:gd name="connsiteY1237" fmla="*/ 556587 h 1328385"/>
              <a:gd name="connsiteX1238" fmla="*/ 4114574 w 12183871"/>
              <a:gd name="connsiteY1238" fmla="*/ 487499 h 1328385"/>
              <a:gd name="connsiteX1239" fmla="*/ 4118638 w 12183871"/>
              <a:gd name="connsiteY1239" fmla="*/ 483435 h 1328385"/>
              <a:gd name="connsiteX1240" fmla="*/ 4118638 w 12183871"/>
              <a:gd name="connsiteY1240" fmla="*/ 483435 h 1328385"/>
              <a:gd name="connsiteX1241" fmla="*/ 4122702 w 12183871"/>
              <a:gd name="connsiteY1241" fmla="*/ 479371 h 1328385"/>
              <a:gd name="connsiteX1242" fmla="*/ 4126766 w 12183871"/>
              <a:gd name="connsiteY1242" fmla="*/ 475307 h 1328385"/>
              <a:gd name="connsiteX1243" fmla="*/ 4126766 w 12183871"/>
              <a:gd name="connsiteY1243" fmla="*/ 469256 h 1328385"/>
              <a:gd name="connsiteX1244" fmla="*/ 4114574 w 12183871"/>
              <a:gd name="connsiteY1244" fmla="*/ 469256 h 1328385"/>
              <a:gd name="connsiteX1245" fmla="*/ 4108523 w 12183871"/>
              <a:gd name="connsiteY1245" fmla="*/ 430694 h 1328385"/>
              <a:gd name="connsiteX1246" fmla="*/ 4096331 w 12183871"/>
              <a:gd name="connsiteY1246" fmla="*/ 394118 h 1328385"/>
              <a:gd name="connsiteX1247" fmla="*/ 4074025 w 12183871"/>
              <a:gd name="connsiteY1247" fmla="*/ 365670 h 1328385"/>
              <a:gd name="connsiteX1248" fmla="*/ 4074025 w 12183871"/>
              <a:gd name="connsiteY1248" fmla="*/ 365670 h 1328385"/>
              <a:gd name="connsiteX1249" fmla="*/ 4074025 w 12183871"/>
              <a:gd name="connsiteY1249" fmla="*/ 365670 h 1328385"/>
              <a:gd name="connsiteX1250" fmla="*/ 10813943 w 12183871"/>
              <a:gd name="connsiteY1250" fmla="*/ 339208 h 1328385"/>
              <a:gd name="connsiteX1251" fmla="*/ 10813943 w 12183871"/>
              <a:gd name="connsiteY1251" fmla="*/ 446859 h 1328385"/>
              <a:gd name="connsiteX1252" fmla="*/ 10819993 w 12183871"/>
              <a:gd name="connsiteY1252" fmla="*/ 446859 h 1328385"/>
              <a:gd name="connsiteX1253" fmla="*/ 10813943 w 12183871"/>
              <a:gd name="connsiteY1253" fmla="*/ 469166 h 1328385"/>
              <a:gd name="connsiteX1254" fmla="*/ 10819993 w 12183871"/>
              <a:gd name="connsiteY1254" fmla="*/ 469166 h 1328385"/>
              <a:gd name="connsiteX1255" fmla="*/ 10819993 w 12183871"/>
              <a:gd name="connsiteY1255" fmla="*/ 609329 h 1328385"/>
              <a:gd name="connsiteX1256" fmla="*/ 10832186 w 12183871"/>
              <a:gd name="connsiteY1256" fmla="*/ 609329 h 1328385"/>
              <a:gd name="connsiteX1257" fmla="*/ 10832186 w 12183871"/>
              <a:gd name="connsiteY1257" fmla="*/ 637777 h 1328385"/>
              <a:gd name="connsiteX1258" fmla="*/ 10838327 w 12183871"/>
              <a:gd name="connsiteY1258" fmla="*/ 637777 h 1328385"/>
              <a:gd name="connsiteX1259" fmla="*/ 10838327 w 12183871"/>
              <a:gd name="connsiteY1259" fmla="*/ 672276 h 1328385"/>
              <a:gd name="connsiteX1260" fmla="*/ 10846455 w 12183871"/>
              <a:gd name="connsiteY1260" fmla="*/ 672276 h 1328385"/>
              <a:gd name="connsiteX1261" fmla="*/ 10846455 w 12183871"/>
              <a:gd name="connsiteY1261" fmla="*/ 731159 h 1328385"/>
              <a:gd name="connsiteX1262" fmla="*/ 10854583 w 12183871"/>
              <a:gd name="connsiteY1262" fmla="*/ 731159 h 1328385"/>
              <a:gd name="connsiteX1263" fmla="*/ 10854583 w 12183871"/>
              <a:gd name="connsiteY1263" fmla="*/ 678327 h 1328385"/>
              <a:gd name="connsiteX1264" fmla="*/ 10860724 w 12183871"/>
              <a:gd name="connsiteY1264" fmla="*/ 678327 h 1328385"/>
              <a:gd name="connsiteX1265" fmla="*/ 10864788 w 12183871"/>
              <a:gd name="connsiteY1265" fmla="*/ 678327 h 1328385"/>
              <a:gd name="connsiteX1266" fmla="*/ 10868852 w 12183871"/>
              <a:gd name="connsiteY1266" fmla="*/ 674263 h 1328385"/>
              <a:gd name="connsiteX1267" fmla="*/ 10868852 w 12183871"/>
              <a:gd name="connsiteY1267" fmla="*/ 674263 h 1328385"/>
              <a:gd name="connsiteX1268" fmla="*/ 10868852 w 12183871"/>
              <a:gd name="connsiteY1268" fmla="*/ 674263 h 1328385"/>
              <a:gd name="connsiteX1269" fmla="*/ 10872915 w 12183871"/>
              <a:gd name="connsiteY1269" fmla="*/ 674263 h 1328385"/>
              <a:gd name="connsiteX1270" fmla="*/ 10878967 w 12183871"/>
              <a:gd name="connsiteY1270" fmla="*/ 672185 h 1328385"/>
              <a:gd name="connsiteX1271" fmla="*/ 10872915 w 12183871"/>
              <a:gd name="connsiteY1271" fmla="*/ 718876 h 1328385"/>
              <a:gd name="connsiteX1272" fmla="*/ 10864788 w 12183871"/>
              <a:gd name="connsiteY1272" fmla="*/ 763580 h 1328385"/>
              <a:gd name="connsiteX1273" fmla="*/ 10860724 w 12183871"/>
              <a:gd name="connsiteY1273" fmla="*/ 818399 h 1328385"/>
              <a:gd name="connsiteX1274" fmla="*/ 10872915 w 12183871"/>
              <a:gd name="connsiteY1274" fmla="*/ 818399 h 1328385"/>
              <a:gd name="connsiteX1275" fmla="*/ 10872915 w 12183871"/>
              <a:gd name="connsiteY1275" fmla="*/ 755452 h 1328385"/>
              <a:gd name="connsiteX1276" fmla="*/ 10883121 w 12183871"/>
              <a:gd name="connsiteY1276" fmla="*/ 704697 h 1328385"/>
              <a:gd name="connsiteX1277" fmla="*/ 10895313 w 12183871"/>
              <a:gd name="connsiteY1277" fmla="*/ 655929 h 1328385"/>
              <a:gd name="connsiteX1278" fmla="*/ 10897300 w 12183871"/>
              <a:gd name="connsiteY1278" fmla="*/ 609239 h 1328385"/>
              <a:gd name="connsiteX1279" fmla="*/ 10887095 w 12183871"/>
              <a:gd name="connsiteY1279" fmla="*/ 564535 h 1328385"/>
              <a:gd name="connsiteX1280" fmla="*/ 10878967 w 12183871"/>
              <a:gd name="connsiteY1280" fmla="*/ 527959 h 1328385"/>
              <a:gd name="connsiteX1281" fmla="*/ 10895223 w 12183871"/>
              <a:gd name="connsiteY1281" fmla="*/ 527959 h 1328385"/>
              <a:gd name="connsiteX1282" fmla="*/ 10901273 w 12183871"/>
              <a:gd name="connsiteY1282" fmla="*/ 550265 h 1328385"/>
              <a:gd name="connsiteX1283" fmla="*/ 10913466 w 12183871"/>
              <a:gd name="connsiteY1283" fmla="*/ 550265 h 1328385"/>
              <a:gd name="connsiteX1284" fmla="*/ 10913466 w 12183871"/>
              <a:gd name="connsiteY1284" fmla="*/ 493370 h 1328385"/>
              <a:gd name="connsiteX1285" fmla="*/ 10917530 w 12183871"/>
              <a:gd name="connsiteY1285" fmla="*/ 489305 h 1328385"/>
              <a:gd name="connsiteX1286" fmla="*/ 10917530 w 12183871"/>
              <a:gd name="connsiteY1286" fmla="*/ 489305 h 1328385"/>
              <a:gd name="connsiteX1287" fmla="*/ 10917530 w 12183871"/>
              <a:gd name="connsiteY1287" fmla="*/ 487319 h 1328385"/>
              <a:gd name="connsiteX1288" fmla="*/ 10917530 w 12183871"/>
              <a:gd name="connsiteY1288" fmla="*/ 487319 h 1328385"/>
              <a:gd name="connsiteX1289" fmla="*/ 10917530 w 12183871"/>
              <a:gd name="connsiteY1289" fmla="*/ 483255 h 1328385"/>
              <a:gd name="connsiteX1290" fmla="*/ 10919516 w 12183871"/>
              <a:gd name="connsiteY1290" fmla="*/ 479191 h 1328385"/>
              <a:gd name="connsiteX1291" fmla="*/ 10901273 w 12183871"/>
              <a:gd name="connsiteY1291" fmla="*/ 456884 h 1328385"/>
              <a:gd name="connsiteX1292" fmla="*/ 10891068 w 12183871"/>
              <a:gd name="connsiteY1292" fmla="*/ 434577 h 1328385"/>
              <a:gd name="connsiteX1293" fmla="*/ 10878876 w 12183871"/>
              <a:gd name="connsiteY1293" fmla="*/ 412270 h 1328385"/>
              <a:gd name="connsiteX1294" fmla="*/ 10860633 w 12183871"/>
              <a:gd name="connsiteY1294" fmla="*/ 406219 h 1328385"/>
              <a:gd name="connsiteX1295" fmla="*/ 10860633 w 12183871"/>
              <a:gd name="connsiteY1295" fmla="*/ 387976 h 1328385"/>
              <a:gd name="connsiteX1296" fmla="*/ 10846455 w 12183871"/>
              <a:gd name="connsiteY1296" fmla="*/ 379848 h 1328385"/>
              <a:gd name="connsiteX1297" fmla="*/ 10820084 w 12183871"/>
              <a:gd name="connsiteY1297" fmla="*/ 339208 h 1328385"/>
              <a:gd name="connsiteX1298" fmla="*/ 10813943 w 12183871"/>
              <a:gd name="connsiteY1298" fmla="*/ 339208 h 1328385"/>
              <a:gd name="connsiteX1299" fmla="*/ 10813943 w 12183871"/>
              <a:gd name="connsiteY1299" fmla="*/ 339208 h 1328385"/>
              <a:gd name="connsiteX1300" fmla="*/ 10813943 w 12183871"/>
              <a:gd name="connsiteY1300" fmla="*/ 339208 h 1328385"/>
              <a:gd name="connsiteX1301" fmla="*/ 7568974 w 12183871"/>
              <a:gd name="connsiteY1301" fmla="*/ 339208 h 1328385"/>
              <a:gd name="connsiteX1302" fmla="*/ 7568974 w 12183871"/>
              <a:gd name="connsiteY1302" fmla="*/ 550446 h 1328385"/>
              <a:gd name="connsiteX1303" fmla="*/ 7581167 w 12183871"/>
              <a:gd name="connsiteY1303" fmla="*/ 550446 h 1328385"/>
              <a:gd name="connsiteX1304" fmla="*/ 7587308 w 12183871"/>
              <a:gd name="connsiteY1304" fmla="*/ 623598 h 1328385"/>
              <a:gd name="connsiteX1305" fmla="*/ 7603564 w 12183871"/>
              <a:gd name="connsiteY1305" fmla="*/ 623598 h 1328385"/>
              <a:gd name="connsiteX1306" fmla="*/ 7603564 w 12183871"/>
              <a:gd name="connsiteY1306" fmla="*/ 564715 h 1328385"/>
              <a:gd name="connsiteX1307" fmla="*/ 7599409 w 12183871"/>
              <a:gd name="connsiteY1307" fmla="*/ 505742 h 1328385"/>
              <a:gd name="connsiteX1308" fmla="*/ 7587217 w 12183871"/>
              <a:gd name="connsiteY1308" fmla="*/ 452910 h 1328385"/>
              <a:gd name="connsiteX1309" fmla="*/ 7585140 w 12183871"/>
              <a:gd name="connsiteY1309" fmla="*/ 424462 h 1328385"/>
              <a:gd name="connsiteX1310" fmla="*/ 7585140 w 12183871"/>
              <a:gd name="connsiteY1310" fmla="*/ 389963 h 1328385"/>
              <a:gd name="connsiteX1311" fmla="*/ 7581076 w 12183871"/>
              <a:gd name="connsiteY1311" fmla="*/ 361515 h 1328385"/>
              <a:gd name="connsiteX1312" fmla="*/ 7568974 w 12183871"/>
              <a:gd name="connsiteY1312" fmla="*/ 339208 h 1328385"/>
              <a:gd name="connsiteX1313" fmla="*/ 7568974 w 12183871"/>
              <a:gd name="connsiteY1313" fmla="*/ 339208 h 1328385"/>
              <a:gd name="connsiteX1314" fmla="*/ 7568974 w 12183871"/>
              <a:gd name="connsiteY1314" fmla="*/ 339208 h 1328385"/>
              <a:gd name="connsiteX1315" fmla="*/ 3255174 w 12183871"/>
              <a:gd name="connsiteY1315" fmla="*/ 339208 h 1328385"/>
              <a:gd name="connsiteX1316" fmla="*/ 3255174 w 12183871"/>
              <a:gd name="connsiteY1316" fmla="*/ 446859 h 1328385"/>
              <a:gd name="connsiteX1317" fmla="*/ 3261225 w 12183871"/>
              <a:gd name="connsiteY1317" fmla="*/ 446859 h 1328385"/>
              <a:gd name="connsiteX1318" fmla="*/ 3255174 w 12183871"/>
              <a:gd name="connsiteY1318" fmla="*/ 469166 h 1328385"/>
              <a:gd name="connsiteX1319" fmla="*/ 3261225 w 12183871"/>
              <a:gd name="connsiteY1319" fmla="*/ 469166 h 1328385"/>
              <a:gd name="connsiteX1320" fmla="*/ 3261225 w 12183871"/>
              <a:gd name="connsiteY1320" fmla="*/ 609329 h 1328385"/>
              <a:gd name="connsiteX1321" fmla="*/ 3273417 w 12183871"/>
              <a:gd name="connsiteY1321" fmla="*/ 609329 h 1328385"/>
              <a:gd name="connsiteX1322" fmla="*/ 3273417 w 12183871"/>
              <a:gd name="connsiteY1322" fmla="*/ 637777 h 1328385"/>
              <a:gd name="connsiteX1323" fmla="*/ 3279468 w 12183871"/>
              <a:gd name="connsiteY1323" fmla="*/ 637777 h 1328385"/>
              <a:gd name="connsiteX1324" fmla="*/ 3279468 w 12183871"/>
              <a:gd name="connsiteY1324" fmla="*/ 672276 h 1328385"/>
              <a:gd name="connsiteX1325" fmla="*/ 3287595 w 12183871"/>
              <a:gd name="connsiteY1325" fmla="*/ 672276 h 1328385"/>
              <a:gd name="connsiteX1326" fmla="*/ 3287595 w 12183871"/>
              <a:gd name="connsiteY1326" fmla="*/ 731159 h 1328385"/>
              <a:gd name="connsiteX1327" fmla="*/ 3295723 w 12183871"/>
              <a:gd name="connsiteY1327" fmla="*/ 731159 h 1328385"/>
              <a:gd name="connsiteX1328" fmla="*/ 3295723 w 12183871"/>
              <a:gd name="connsiteY1328" fmla="*/ 678327 h 1328385"/>
              <a:gd name="connsiteX1329" fmla="*/ 3301774 w 12183871"/>
              <a:gd name="connsiteY1329" fmla="*/ 678327 h 1328385"/>
              <a:gd name="connsiteX1330" fmla="*/ 3305838 w 12183871"/>
              <a:gd name="connsiteY1330" fmla="*/ 678327 h 1328385"/>
              <a:gd name="connsiteX1331" fmla="*/ 3309902 w 12183871"/>
              <a:gd name="connsiteY1331" fmla="*/ 674263 h 1328385"/>
              <a:gd name="connsiteX1332" fmla="*/ 3309902 w 12183871"/>
              <a:gd name="connsiteY1332" fmla="*/ 674263 h 1328385"/>
              <a:gd name="connsiteX1333" fmla="*/ 3309902 w 12183871"/>
              <a:gd name="connsiteY1333" fmla="*/ 674263 h 1328385"/>
              <a:gd name="connsiteX1334" fmla="*/ 3313966 w 12183871"/>
              <a:gd name="connsiteY1334" fmla="*/ 674263 h 1328385"/>
              <a:gd name="connsiteX1335" fmla="*/ 3320017 w 12183871"/>
              <a:gd name="connsiteY1335" fmla="*/ 672185 h 1328385"/>
              <a:gd name="connsiteX1336" fmla="*/ 3313966 w 12183871"/>
              <a:gd name="connsiteY1336" fmla="*/ 718876 h 1328385"/>
              <a:gd name="connsiteX1337" fmla="*/ 3305838 w 12183871"/>
              <a:gd name="connsiteY1337" fmla="*/ 763580 h 1328385"/>
              <a:gd name="connsiteX1338" fmla="*/ 3301774 w 12183871"/>
              <a:gd name="connsiteY1338" fmla="*/ 818399 h 1328385"/>
              <a:gd name="connsiteX1339" fmla="*/ 3313966 w 12183871"/>
              <a:gd name="connsiteY1339" fmla="*/ 818399 h 1328385"/>
              <a:gd name="connsiteX1340" fmla="*/ 3313966 w 12183871"/>
              <a:gd name="connsiteY1340" fmla="*/ 755452 h 1328385"/>
              <a:gd name="connsiteX1341" fmla="*/ 3324081 w 12183871"/>
              <a:gd name="connsiteY1341" fmla="*/ 704697 h 1328385"/>
              <a:gd name="connsiteX1342" fmla="*/ 3336273 w 12183871"/>
              <a:gd name="connsiteY1342" fmla="*/ 655929 h 1328385"/>
              <a:gd name="connsiteX1343" fmla="*/ 3338350 w 12183871"/>
              <a:gd name="connsiteY1343" fmla="*/ 609239 h 1328385"/>
              <a:gd name="connsiteX1344" fmla="*/ 3328235 w 12183871"/>
              <a:gd name="connsiteY1344" fmla="*/ 564535 h 1328385"/>
              <a:gd name="connsiteX1345" fmla="*/ 3320108 w 12183871"/>
              <a:gd name="connsiteY1345" fmla="*/ 527959 h 1328385"/>
              <a:gd name="connsiteX1346" fmla="*/ 3336363 w 12183871"/>
              <a:gd name="connsiteY1346" fmla="*/ 527959 h 1328385"/>
              <a:gd name="connsiteX1347" fmla="*/ 3342414 w 12183871"/>
              <a:gd name="connsiteY1347" fmla="*/ 550265 h 1328385"/>
              <a:gd name="connsiteX1348" fmla="*/ 3354606 w 12183871"/>
              <a:gd name="connsiteY1348" fmla="*/ 550265 h 1328385"/>
              <a:gd name="connsiteX1349" fmla="*/ 3354606 w 12183871"/>
              <a:gd name="connsiteY1349" fmla="*/ 493370 h 1328385"/>
              <a:gd name="connsiteX1350" fmla="*/ 3358670 w 12183871"/>
              <a:gd name="connsiteY1350" fmla="*/ 489305 h 1328385"/>
              <a:gd name="connsiteX1351" fmla="*/ 3358670 w 12183871"/>
              <a:gd name="connsiteY1351" fmla="*/ 489305 h 1328385"/>
              <a:gd name="connsiteX1352" fmla="*/ 3358670 w 12183871"/>
              <a:gd name="connsiteY1352" fmla="*/ 487319 h 1328385"/>
              <a:gd name="connsiteX1353" fmla="*/ 3358670 w 12183871"/>
              <a:gd name="connsiteY1353" fmla="*/ 487319 h 1328385"/>
              <a:gd name="connsiteX1354" fmla="*/ 3358670 w 12183871"/>
              <a:gd name="connsiteY1354" fmla="*/ 483255 h 1328385"/>
              <a:gd name="connsiteX1355" fmla="*/ 3360748 w 12183871"/>
              <a:gd name="connsiteY1355" fmla="*/ 479191 h 1328385"/>
              <a:gd name="connsiteX1356" fmla="*/ 3342505 w 12183871"/>
              <a:gd name="connsiteY1356" fmla="*/ 456884 h 1328385"/>
              <a:gd name="connsiteX1357" fmla="*/ 3332390 w 12183871"/>
              <a:gd name="connsiteY1357" fmla="*/ 434577 h 1328385"/>
              <a:gd name="connsiteX1358" fmla="*/ 3320198 w 12183871"/>
              <a:gd name="connsiteY1358" fmla="*/ 412270 h 1328385"/>
              <a:gd name="connsiteX1359" fmla="*/ 3301955 w 12183871"/>
              <a:gd name="connsiteY1359" fmla="*/ 406219 h 1328385"/>
              <a:gd name="connsiteX1360" fmla="*/ 3301955 w 12183871"/>
              <a:gd name="connsiteY1360" fmla="*/ 387976 h 1328385"/>
              <a:gd name="connsiteX1361" fmla="*/ 3287776 w 12183871"/>
              <a:gd name="connsiteY1361" fmla="*/ 379848 h 1328385"/>
              <a:gd name="connsiteX1362" fmla="*/ 3261405 w 12183871"/>
              <a:gd name="connsiteY1362" fmla="*/ 339208 h 1328385"/>
              <a:gd name="connsiteX1363" fmla="*/ 3255174 w 12183871"/>
              <a:gd name="connsiteY1363" fmla="*/ 339208 h 1328385"/>
              <a:gd name="connsiteX1364" fmla="*/ 3255174 w 12183871"/>
              <a:gd name="connsiteY1364" fmla="*/ 339208 h 1328385"/>
              <a:gd name="connsiteX1365" fmla="*/ 3255174 w 12183871"/>
              <a:gd name="connsiteY1365" fmla="*/ 339208 h 1328385"/>
              <a:gd name="connsiteX1366" fmla="*/ 4872556 w 12183871"/>
              <a:gd name="connsiteY1366" fmla="*/ 312838 h 1328385"/>
              <a:gd name="connsiteX1367" fmla="*/ 4872556 w 12183871"/>
              <a:gd name="connsiteY1367" fmla="*/ 325030 h 1328385"/>
              <a:gd name="connsiteX1368" fmla="*/ 4846185 w 12183871"/>
              <a:gd name="connsiteY1368" fmla="*/ 347336 h 1328385"/>
              <a:gd name="connsiteX1369" fmla="*/ 4821801 w 12183871"/>
              <a:gd name="connsiteY1369" fmla="*/ 383912 h 1328385"/>
              <a:gd name="connsiteX1370" fmla="*/ 4795430 w 12183871"/>
              <a:gd name="connsiteY1370" fmla="*/ 428616 h 1328385"/>
              <a:gd name="connsiteX1371" fmla="*/ 4777187 w 12183871"/>
              <a:gd name="connsiteY1371" fmla="*/ 475307 h 1328385"/>
              <a:gd name="connsiteX1372" fmla="*/ 4764995 w 12183871"/>
              <a:gd name="connsiteY1372" fmla="*/ 515947 h 1328385"/>
              <a:gd name="connsiteX1373" fmla="*/ 4777187 w 12183871"/>
              <a:gd name="connsiteY1373" fmla="*/ 515947 h 1328385"/>
              <a:gd name="connsiteX1374" fmla="*/ 4777187 w 12183871"/>
              <a:gd name="connsiteY1374" fmla="*/ 542318 h 1328385"/>
              <a:gd name="connsiteX1375" fmla="*/ 4783238 w 12183871"/>
              <a:gd name="connsiteY1375" fmla="*/ 542318 h 1328385"/>
              <a:gd name="connsiteX1376" fmla="*/ 4783238 w 12183871"/>
              <a:gd name="connsiteY1376" fmla="*/ 534190 h 1328385"/>
              <a:gd name="connsiteX1377" fmla="*/ 4787302 w 12183871"/>
              <a:gd name="connsiteY1377" fmla="*/ 528139 h 1328385"/>
              <a:gd name="connsiteX1378" fmla="*/ 4787302 w 12183871"/>
              <a:gd name="connsiteY1378" fmla="*/ 524075 h 1328385"/>
              <a:gd name="connsiteX1379" fmla="*/ 4791366 w 12183871"/>
              <a:gd name="connsiteY1379" fmla="*/ 524075 h 1328385"/>
              <a:gd name="connsiteX1380" fmla="*/ 4799494 w 12183871"/>
              <a:gd name="connsiteY1380" fmla="*/ 520011 h 1328385"/>
              <a:gd name="connsiteX1381" fmla="*/ 4805545 w 12183871"/>
              <a:gd name="connsiteY1381" fmla="*/ 515947 h 1328385"/>
              <a:gd name="connsiteX1382" fmla="*/ 4799494 w 12183871"/>
              <a:gd name="connsiteY1382" fmla="*/ 556587 h 1328385"/>
              <a:gd name="connsiteX1383" fmla="*/ 4791366 w 12183871"/>
              <a:gd name="connsiteY1383" fmla="*/ 556587 h 1328385"/>
              <a:gd name="connsiteX1384" fmla="*/ 4791366 w 12183871"/>
              <a:gd name="connsiteY1384" fmla="*/ 578894 h 1328385"/>
              <a:gd name="connsiteX1385" fmla="*/ 4795430 w 12183871"/>
              <a:gd name="connsiteY1385" fmla="*/ 601201 h 1328385"/>
              <a:gd name="connsiteX1386" fmla="*/ 4801481 w 12183871"/>
              <a:gd name="connsiteY1386" fmla="*/ 631636 h 1328385"/>
              <a:gd name="connsiteX1387" fmla="*/ 4809609 w 12183871"/>
              <a:gd name="connsiteY1387" fmla="*/ 651956 h 1328385"/>
              <a:gd name="connsiteX1388" fmla="*/ 4817737 w 12183871"/>
              <a:gd name="connsiteY1388" fmla="*/ 664148 h 1328385"/>
              <a:gd name="connsiteX1389" fmla="*/ 4821801 w 12183871"/>
              <a:gd name="connsiteY1389" fmla="*/ 590996 h 1328385"/>
              <a:gd name="connsiteX1390" fmla="*/ 4835979 w 12183871"/>
              <a:gd name="connsiteY1390" fmla="*/ 519921 h 1328385"/>
              <a:gd name="connsiteX1391" fmla="*/ 4854222 w 12183871"/>
              <a:gd name="connsiteY1391" fmla="*/ 452910 h 1328385"/>
              <a:gd name="connsiteX1392" fmla="*/ 4872465 w 12183871"/>
              <a:gd name="connsiteY1392" fmla="*/ 387886 h 1328385"/>
              <a:gd name="connsiteX1393" fmla="*/ 4898836 w 12183871"/>
              <a:gd name="connsiteY1393" fmla="*/ 379758 h 1328385"/>
              <a:gd name="connsiteX1394" fmla="*/ 4890708 w 12183871"/>
              <a:gd name="connsiteY1394" fmla="*/ 347246 h 1328385"/>
              <a:gd name="connsiteX1395" fmla="*/ 4880593 w 12183871"/>
              <a:gd name="connsiteY1395" fmla="*/ 312747 h 1328385"/>
              <a:gd name="connsiteX1396" fmla="*/ 4872556 w 12183871"/>
              <a:gd name="connsiteY1396" fmla="*/ 312747 h 1328385"/>
              <a:gd name="connsiteX1397" fmla="*/ 4872556 w 12183871"/>
              <a:gd name="connsiteY1397" fmla="*/ 312838 h 1328385"/>
              <a:gd name="connsiteX1398" fmla="*/ 4872556 w 12183871"/>
              <a:gd name="connsiteY1398" fmla="*/ 312838 h 1328385"/>
              <a:gd name="connsiteX1399" fmla="*/ 11592153 w 12183871"/>
              <a:gd name="connsiteY1399" fmla="*/ 306696 h 1328385"/>
              <a:gd name="connsiteX1400" fmla="*/ 11586103 w 12183871"/>
              <a:gd name="connsiteY1400" fmla="*/ 357451 h 1328385"/>
              <a:gd name="connsiteX1401" fmla="*/ 11577975 w 12183871"/>
              <a:gd name="connsiteY1401" fmla="*/ 357451 h 1328385"/>
              <a:gd name="connsiteX1402" fmla="*/ 11569847 w 12183871"/>
              <a:gd name="connsiteY1402" fmla="*/ 542318 h 1328385"/>
              <a:gd name="connsiteX1403" fmla="*/ 11577975 w 12183871"/>
              <a:gd name="connsiteY1403" fmla="*/ 542318 h 1328385"/>
              <a:gd name="connsiteX1404" fmla="*/ 11582038 w 12183871"/>
              <a:gd name="connsiteY1404" fmla="*/ 564625 h 1328385"/>
              <a:gd name="connsiteX1405" fmla="*/ 11577975 w 12183871"/>
              <a:gd name="connsiteY1405" fmla="*/ 586932 h 1328385"/>
              <a:gd name="connsiteX1406" fmla="*/ 11577975 w 12183871"/>
              <a:gd name="connsiteY1406" fmla="*/ 609239 h 1328385"/>
              <a:gd name="connsiteX1407" fmla="*/ 11586103 w 12183871"/>
              <a:gd name="connsiteY1407" fmla="*/ 623417 h 1328385"/>
              <a:gd name="connsiteX1408" fmla="*/ 11588090 w 12183871"/>
              <a:gd name="connsiteY1408" fmla="*/ 574649 h 1328385"/>
              <a:gd name="connsiteX1409" fmla="*/ 11592153 w 12183871"/>
              <a:gd name="connsiteY1409" fmla="*/ 529946 h 1328385"/>
              <a:gd name="connsiteX1410" fmla="*/ 11604346 w 12183871"/>
              <a:gd name="connsiteY1410" fmla="*/ 493370 h 1328385"/>
              <a:gd name="connsiteX1411" fmla="*/ 11604346 w 12183871"/>
              <a:gd name="connsiteY1411" fmla="*/ 420217 h 1328385"/>
              <a:gd name="connsiteX1412" fmla="*/ 11610487 w 12183871"/>
              <a:gd name="connsiteY1412" fmla="*/ 420217 h 1328385"/>
              <a:gd name="connsiteX1413" fmla="*/ 11610487 w 12183871"/>
              <a:gd name="connsiteY1413" fmla="*/ 357271 h 1328385"/>
              <a:gd name="connsiteX1414" fmla="*/ 11618615 w 12183871"/>
              <a:gd name="connsiteY1414" fmla="*/ 357271 h 1328385"/>
              <a:gd name="connsiteX1415" fmla="*/ 11618615 w 12183871"/>
              <a:gd name="connsiteY1415" fmla="*/ 347156 h 1328385"/>
              <a:gd name="connsiteX1416" fmla="*/ 11610487 w 12183871"/>
              <a:gd name="connsiteY1416" fmla="*/ 347156 h 1328385"/>
              <a:gd name="connsiteX1417" fmla="*/ 11610487 w 12183871"/>
              <a:gd name="connsiteY1417" fmla="*/ 343092 h 1328385"/>
              <a:gd name="connsiteX1418" fmla="*/ 11610487 w 12183871"/>
              <a:gd name="connsiteY1418" fmla="*/ 339028 h 1328385"/>
              <a:gd name="connsiteX1419" fmla="*/ 11610487 w 12183871"/>
              <a:gd name="connsiteY1419" fmla="*/ 334964 h 1328385"/>
              <a:gd name="connsiteX1420" fmla="*/ 11614551 w 12183871"/>
              <a:gd name="connsiteY1420" fmla="*/ 334964 h 1328385"/>
              <a:gd name="connsiteX1421" fmla="*/ 11614551 w 12183871"/>
              <a:gd name="connsiteY1421" fmla="*/ 330900 h 1328385"/>
              <a:gd name="connsiteX1422" fmla="*/ 11618615 w 12183871"/>
              <a:gd name="connsiteY1422" fmla="*/ 330900 h 1328385"/>
              <a:gd name="connsiteX1423" fmla="*/ 11610487 w 12183871"/>
              <a:gd name="connsiteY1423" fmla="*/ 306516 h 1328385"/>
              <a:gd name="connsiteX1424" fmla="*/ 11592153 w 12183871"/>
              <a:gd name="connsiteY1424" fmla="*/ 306516 h 1328385"/>
              <a:gd name="connsiteX1425" fmla="*/ 11592153 w 12183871"/>
              <a:gd name="connsiteY1425" fmla="*/ 306696 h 1328385"/>
              <a:gd name="connsiteX1426" fmla="*/ 11592153 w 12183871"/>
              <a:gd name="connsiteY1426" fmla="*/ 306696 h 1328385"/>
              <a:gd name="connsiteX1427" fmla="*/ 4033385 w 12183871"/>
              <a:gd name="connsiteY1427" fmla="*/ 306696 h 1328385"/>
              <a:gd name="connsiteX1428" fmla="*/ 4027334 w 12183871"/>
              <a:gd name="connsiteY1428" fmla="*/ 357451 h 1328385"/>
              <a:gd name="connsiteX1429" fmla="*/ 4019206 w 12183871"/>
              <a:gd name="connsiteY1429" fmla="*/ 357451 h 1328385"/>
              <a:gd name="connsiteX1430" fmla="*/ 4011078 w 12183871"/>
              <a:gd name="connsiteY1430" fmla="*/ 542318 h 1328385"/>
              <a:gd name="connsiteX1431" fmla="*/ 4019206 w 12183871"/>
              <a:gd name="connsiteY1431" fmla="*/ 542318 h 1328385"/>
              <a:gd name="connsiteX1432" fmla="*/ 4023270 w 12183871"/>
              <a:gd name="connsiteY1432" fmla="*/ 564625 h 1328385"/>
              <a:gd name="connsiteX1433" fmla="*/ 4019206 w 12183871"/>
              <a:gd name="connsiteY1433" fmla="*/ 587022 h 1328385"/>
              <a:gd name="connsiteX1434" fmla="*/ 4019206 w 12183871"/>
              <a:gd name="connsiteY1434" fmla="*/ 609329 h 1328385"/>
              <a:gd name="connsiteX1435" fmla="*/ 4027334 w 12183871"/>
              <a:gd name="connsiteY1435" fmla="*/ 623508 h 1328385"/>
              <a:gd name="connsiteX1436" fmla="*/ 4029411 w 12183871"/>
              <a:gd name="connsiteY1436" fmla="*/ 574740 h 1328385"/>
              <a:gd name="connsiteX1437" fmla="*/ 4033475 w 12183871"/>
              <a:gd name="connsiteY1437" fmla="*/ 530036 h 1328385"/>
              <a:gd name="connsiteX1438" fmla="*/ 4045667 w 12183871"/>
              <a:gd name="connsiteY1438" fmla="*/ 493460 h 1328385"/>
              <a:gd name="connsiteX1439" fmla="*/ 4045667 w 12183871"/>
              <a:gd name="connsiteY1439" fmla="*/ 420308 h 1328385"/>
              <a:gd name="connsiteX1440" fmla="*/ 4051718 w 12183871"/>
              <a:gd name="connsiteY1440" fmla="*/ 420308 h 1328385"/>
              <a:gd name="connsiteX1441" fmla="*/ 4051718 w 12183871"/>
              <a:gd name="connsiteY1441" fmla="*/ 357361 h 1328385"/>
              <a:gd name="connsiteX1442" fmla="*/ 4059846 w 12183871"/>
              <a:gd name="connsiteY1442" fmla="*/ 357361 h 1328385"/>
              <a:gd name="connsiteX1443" fmla="*/ 4059846 w 12183871"/>
              <a:gd name="connsiteY1443" fmla="*/ 347246 h 1328385"/>
              <a:gd name="connsiteX1444" fmla="*/ 4051718 w 12183871"/>
              <a:gd name="connsiteY1444" fmla="*/ 347246 h 1328385"/>
              <a:gd name="connsiteX1445" fmla="*/ 4051718 w 12183871"/>
              <a:gd name="connsiteY1445" fmla="*/ 343182 h 1328385"/>
              <a:gd name="connsiteX1446" fmla="*/ 4051718 w 12183871"/>
              <a:gd name="connsiteY1446" fmla="*/ 339118 h 1328385"/>
              <a:gd name="connsiteX1447" fmla="*/ 4051718 w 12183871"/>
              <a:gd name="connsiteY1447" fmla="*/ 335054 h 1328385"/>
              <a:gd name="connsiteX1448" fmla="*/ 4055782 w 12183871"/>
              <a:gd name="connsiteY1448" fmla="*/ 335054 h 1328385"/>
              <a:gd name="connsiteX1449" fmla="*/ 4055782 w 12183871"/>
              <a:gd name="connsiteY1449" fmla="*/ 330990 h 1328385"/>
              <a:gd name="connsiteX1450" fmla="*/ 4059846 w 12183871"/>
              <a:gd name="connsiteY1450" fmla="*/ 330990 h 1328385"/>
              <a:gd name="connsiteX1451" fmla="*/ 4051718 w 12183871"/>
              <a:gd name="connsiteY1451" fmla="*/ 306606 h 1328385"/>
              <a:gd name="connsiteX1452" fmla="*/ 4033385 w 12183871"/>
              <a:gd name="connsiteY1452" fmla="*/ 306606 h 1328385"/>
              <a:gd name="connsiteX1453" fmla="*/ 4033385 w 12183871"/>
              <a:gd name="connsiteY1453" fmla="*/ 306696 h 1328385"/>
              <a:gd name="connsiteX1454" fmla="*/ 4033385 w 12183871"/>
              <a:gd name="connsiteY1454" fmla="*/ 306696 h 1328385"/>
              <a:gd name="connsiteX1455" fmla="*/ 11732407 w 12183871"/>
              <a:gd name="connsiteY1455" fmla="*/ 257928 h 1328385"/>
              <a:gd name="connsiteX1456" fmla="*/ 11730420 w 12183871"/>
              <a:gd name="connsiteY1456" fmla="*/ 284299 h 1328385"/>
              <a:gd name="connsiteX1457" fmla="*/ 11722292 w 12183871"/>
              <a:gd name="connsiteY1457" fmla="*/ 316811 h 1328385"/>
              <a:gd name="connsiteX1458" fmla="*/ 11714164 w 12183871"/>
              <a:gd name="connsiteY1458" fmla="*/ 353387 h 1328385"/>
              <a:gd name="connsiteX1459" fmla="*/ 11710100 w 12183871"/>
              <a:gd name="connsiteY1459" fmla="*/ 387886 h 1328385"/>
              <a:gd name="connsiteX1460" fmla="*/ 11710100 w 12183871"/>
              <a:gd name="connsiteY1460" fmla="*/ 416334 h 1328385"/>
              <a:gd name="connsiteX1461" fmla="*/ 11714164 w 12183871"/>
              <a:gd name="connsiteY1461" fmla="*/ 434577 h 1328385"/>
              <a:gd name="connsiteX1462" fmla="*/ 11718228 w 12183871"/>
              <a:gd name="connsiteY1462" fmla="*/ 408206 h 1328385"/>
              <a:gd name="connsiteX1463" fmla="*/ 11722292 w 12183871"/>
              <a:gd name="connsiteY1463" fmla="*/ 371630 h 1328385"/>
              <a:gd name="connsiteX1464" fmla="*/ 11730420 w 12183871"/>
              <a:gd name="connsiteY1464" fmla="*/ 335054 h 1328385"/>
              <a:gd name="connsiteX1465" fmla="*/ 11732407 w 12183871"/>
              <a:gd name="connsiteY1465" fmla="*/ 302542 h 1328385"/>
              <a:gd name="connsiteX1466" fmla="*/ 11736471 w 12183871"/>
              <a:gd name="connsiteY1466" fmla="*/ 272107 h 1328385"/>
              <a:gd name="connsiteX1467" fmla="*/ 11732407 w 12183871"/>
              <a:gd name="connsiteY1467" fmla="*/ 257928 h 1328385"/>
              <a:gd name="connsiteX1468" fmla="*/ 11732407 w 12183871"/>
              <a:gd name="connsiteY1468" fmla="*/ 257928 h 1328385"/>
              <a:gd name="connsiteX1469" fmla="*/ 11732407 w 12183871"/>
              <a:gd name="connsiteY1469" fmla="*/ 257928 h 1328385"/>
              <a:gd name="connsiteX1470" fmla="*/ 4173638 w 12183871"/>
              <a:gd name="connsiteY1470" fmla="*/ 257928 h 1328385"/>
              <a:gd name="connsiteX1471" fmla="*/ 4171561 w 12183871"/>
              <a:gd name="connsiteY1471" fmla="*/ 284299 h 1328385"/>
              <a:gd name="connsiteX1472" fmla="*/ 4163433 w 12183871"/>
              <a:gd name="connsiteY1472" fmla="*/ 316811 h 1328385"/>
              <a:gd name="connsiteX1473" fmla="*/ 4155305 w 12183871"/>
              <a:gd name="connsiteY1473" fmla="*/ 353387 h 1328385"/>
              <a:gd name="connsiteX1474" fmla="*/ 4151241 w 12183871"/>
              <a:gd name="connsiteY1474" fmla="*/ 387886 h 1328385"/>
              <a:gd name="connsiteX1475" fmla="*/ 4151241 w 12183871"/>
              <a:gd name="connsiteY1475" fmla="*/ 416334 h 1328385"/>
              <a:gd name="connsiteX1476" fmla="*/ 4155305 w 12183871"/>
              <a:gd name="connsiteY1476" fmla="*/ 434577 h 1328385"/>
              <a:gd name="connsiteX1477" fmla="*/ 4159369 w 12183871"/>
              <a:gd name="connsiteY1477" fmla="*/ 408206 h 1328385"/>
              <a:gd name="connsiteX1478" fmla="*/ 4163433 w 12183871"/>
              <a:gd name="connsiteY1478" fmla="*/ 371630 h 1328385"/>
              <a:gd name="connsiteX1479" fmla="*/ 4171561 w 12183871"/>
              <a:gd name="connsiteY1479" fmla="*/ 335054 h 1328385"/>
              <a:gd name="connsiteX1480" fmla="*/ 4173638 w 12183871"/>
              <a:gd name="connsiteY1480" fmla="*/ 302542 h 1328385"/>
              <a:gd name="connsiteX1481" fmla="*/ 4177702 w 12183871"/>
              <a:gd name="connsiteY1481" fmla="*/ 272107 h 1328385"/>
              <a:gd name="connsiteX1482" fmla="*/ 4173638 w 12183871"/>
              <a:gd name="connsiteY1482" fmla="*/ 257928 h 1328385"/>
              <a:gd name="connsiteX1483" fmla="*/ 4173638 w 12183871"/>
              <a:gd name="connsiteY1483" fmla="*/ 257928 h 1328385"/>
              <a:gd name="connsiteX1484" fmla="*/ 4173638 w 12183871"/>
              <a:gd name="connsiteY1484" fmla="*/ 257928 h 1328385"/>
              <a:gd name="connsiteX1485" fmla="*/ 11626743 w 12183871"/>
              <a:gd name="connsiteY1485" fmla="*/ 249800 h 1328385"/>
              <a:gd name="connsiteX1486" fmla="*/ 11618615 w 12183871"/>
              <a:gd name="connsiteY1486" fmla="*/ 266056 h 1328385"/>
              <a:gd name="connsiteX1487" fmla="*/ 11622678 w 12183871"/>
              <a:gd name="connsiteY1487" fmla="*/ 266056 h 1328385"/>
              <a:gd name="connsiteX1488" fmla="*/ 11626743 w 12183871"/>
              <a:gd name="connsiteY1488" fmla="*/ 261992 h 1328385"/>
              <a:gd name="connsiteX1489" fmla="*/ 11628730 w 12183871"/>
              <a:gd name="connsiteY1489" fmla="*/ 257928 h 1328385"/>
              <a:gd name="connsiteX1490" fmla="*/ 11632793 w 12183871"/>
              <a:gd name="connsiteY1490" fmla="*/ 253864 h 1328385"/>
              <a:gd name="connsiteX1491" fmla="*/ 11636858 w 12183871"/>
              <a:gd name="connsiteY1491" fmla="*/ 253864 h 1328385"/>
              <a:gd name="connsiteX1492" fmla="*/ 11632793 w 12183871"/>
              <a:gd name="connsiteY1492" fmla="*/ 249800 h 1328385"/>
              <a:gd name="connsiteX1493" fmla="*/ 11626743 w 12183871"/>
              <a:gd name="connsiteY1493" fmla="*/ 249800 h 1328385"/>
              <a:gd name="connsiteX1494" fmla="*/ 11626743 w 12183871"/>
              <a:gd name="connsiteY1494" fmla="*/ 249800 h 1328385"/>
              <a:gd name="connsiteX1495" fmla="*/ 11626743 w 12183871"/>
              <a:gd name="connsiteY1495" fmla="*/ 249800 h 1328385"/>
              <a:gd name="connsiteX1496" fmla="*/ 4067974 w 12183871"/>
              <a:gd name="connsiteY1496" fmla="*/ 249800 h 1328385"/>
              <a:gd name="connsiteX1497" fmla="*/ 4059846 w 12183871"/>
              <a:gd name="connsiteY1497" fmla="*/ 266056 h 1328385"/>
              <a:gd name="connsiteX1498" fmla="*/ 4063910 w 12183871"/>
              <a:gd name="connsiteY1498" fmla="*/ 266056 h 1328385"/>
              <a:gd name="connsiteX1499" fmla="*/ 4067974 w 12183871"/>
              <a:gd name="connsiteY1499" fmla="*/ 261992 h 1328385"/>
              <a:gd name="connsiteX1500" fmla="*/ 4069961 w 12183871"/>
              <a:gd name="connsiteY1500" fmla="*/ 257928 h 1328385"/>
              <a:gd name="connsiteX1501" fmla="*/ 4074025 w 12183871"/>
              <a:gd name="connsiteY1501" fmla="*/ 253864 h 1328385"/>
              <a:gd name="connsiteX1502" fmla="*/ 4078089 w 12183871"/>
              <a:gd name="connsiteY1502" fmla="*/ 253864 h 1328385"/>
              <a:gd name="connsiteX1503" fmla="*/ 4074025 w 12183871"/>
              <a:gd name="connsiteY1503" fmla="*/ 249800 h 1328385"/>
              <a:gd name="connsiteX1504" fmla="*/ 4067974 w 12183871"/>
              <a:gd name="connsiteY1504" fmla="*/ 249800 h 1328385"/>
              <a:gd name="connsiteX1505" fmla="*/ 4067974 w 12183871"/>
              <a:gd name="connsiteY1505" fmla="*/ 249800 h 1328385"/>
              <a:gd name="connsiteX1506" fmla="*/ 4067974 w 12183871"/>
              <a:gd name="connsiteY1506" fmla="*/ 249800 h 1328385"/>
              <a:gd name="connsiteX1507" fmla="*/ 11545463 w 12183871"/>
              <a:gd name="connsiteY1507" fmla="*/ 243750 h 1328385"/>
              <a:gd name="connsiteX1508" fmla="*/ 11545463 w 12183871"/>
              <a:gd name="connsiteY1508" fmla="*/ 266056 h 1328385"/>
              <a:gd name="connsiteX1509" fmla="*/ 11547540 w 12183871"/>
              <a:gd name="connsiteY1509" fmla="*/ 294504 h 1328385"/>
              <a:gd name="connsiteX1510" fmla="*/ 11551604 w 12183871"/>
              <a:gd name="connsiteY1510" fmla="*/ 324939 h 1328385"/>
              <a:gd name="connsiteX1511" fmla="*/ 11563795 w 12183871"/>
              <a:gd name="connsiteY1511" fmla="*/ 339118 h 1328385"/>
              <a:gd name="connsiteX1512" fmla="*/ 11578065 w 12183871"/>
              <a:gd name="connsiteY1512" fmla="*/ 265966 h 1328385"/>
              <a:gd name="connsiteX1513" fmla="*/ 11563795 w 12183871"/>
              <a:gd name="connsiteY1513" fmla="*/ 257838 h 1328385"/>
              <a:gd name="connsiteX1514" fmla="*/ 11563795 w 12183871"/>
              <a:gd name="connsiteY1514" fmla="*/ 243659 h 1328385"/>
              <a:gd name="connsiteX1515" fmla="*/ 11545463 w 12183871"/>
              <a:gd name="connsiteY1515" fmla="*/ 243659 h 1328385"/>
              <a:gd name="connsiteX1516" fmla="*/ 11545463 w 12183871"/>
              <a:gd name="connsiteY1516" fmla="*/ 243750 h 1328385"/>
              <a:gd name="connsiteX1517" fmla="*/ 11545463 w 12183871"/>
              <a:gd name="connsiteY1517" fmla="*/ 243750 h 1328385"/>
              <a:gd name="connsiteX1518" fmla="*/ 3986694 w 12183871"/>
              <a:gd name="connsiteY1518" fmla="*/ 243750 h 1328385"/>
              <a:gd name="connsiteX1519" fmla="*/ 3986694 w 12183871"/>
              <a:gd name="connsiteY1519" fmla="*/ 266056 h 1328385"/>
              <a:gd name="connsiteX1520" fmla="*/ 3988771 w 12183871"/>
              <a:gd name="connsiteY1520" fmla="*/ 294504 h 1328385"/>
              <a:gd name="connsiteX1521" fmla="*/ 3992835 w 12183871"/>
              <a:gd name="connsiteY1521" fmla="*/ 324939 h 1328385"/>
              <a:gd name="connsiteX1522" fmla="*/ 4005027 w 12183871"/>
              <a:gd name="connsiteY1522" fmla="*/ 339118 h 1328385"/>
              <a:gd name="connsiteX1523" fmla="*/ 4019206 w 12183871"/>
              <a:gd name="connsiteY1523" fmla="*/ 265966 h 1328385"/>
              <a:gd name="connsiteX1524" fmla="*/ 4005027 w 12183871"/>
              <a:gd name="connsiteY1524" fmla="*/ 257838 h 1328385"/>
              <a:gd name="connsiteX1525" fmla="*/ 4005027 w 12183871"/>
              <a:gd name="connsiteY1525" fmla="*/ 243659 h 1328385"/>
              <a:gd name="connsiteX1526" fmla="*/ 3986694 w 12183871"/>
              <a:gd name="connsiteY1526" fmla="*/ 243659 h 1328385"/>
              <a:gd name="connsiteX1527" fmla="*/ 3986694 w 12183871"/>
              <a:gd name="connsiteY1527" fmla="*/ 243750 h 1328385"/>
              <a:gd name="connsiteX1528" fmla="*/ 3986694 w 12183871"/>
              <a:gd name="connsiteY1528" fmla="*/ 243750 h 1328385"/>
              <a:gd name="connsiteX1529" fmla="*/ 5183497 w 12183871"/>
              <a:gd name="connsiteY1529" fmla="*/ 154342 h 1328385"/>
              <a:gd name="connsiteX1530" fmla="*/ 5183497 w 12183871"/>
              <a:gd name="connsiteY1530" fmla="*/ 162470 h 1328385"/>
              <a:gd name="connsiteX1531" fmla="*/ 5171305 w 12183871"/>
              <a:gd name="connsiteY1531" fmla="*/ 180712 h 1328385"/>
              <a:gd name="connsiteX1532" fmla="*/ 5167241 w 12183871"/>
              <a:gd name="connsiteY1532" fmla="*/ 203019 h 1328385"/>
              <a:gd name="connsiteX1533" fmla="*/ 5167241 w 12183871"/>
              <a:gd name="connsiteY1533" fmla="*/ 225326 h 1328385"/>
              <a:gd name="connsiteX1534" fmla="*/ 5165254 w 12183871"/>
              <a:gd name="connsiteY1534" fmla="*/ 249710 h 1328385"/>
              <a:gd name="connsiteX1535" fmla="*/ 5157126 w 12183871"/>
              <a:gd name="connsiteY1535" fmla="*/ 249710 h 1328385"/>
              <a:gd name="connsiteX1536" fmla="*/ 5148998 w 12183871"/>
              <a:gd name="connsiteY1536" fmla="*/ 347246 h 1328385"/>
              <a:gd name="connsiteX1537" fmla="*/ 5142947 w 12183871"/>
              <a:gd name="connsiteY1537" fmla="*/ 347246 h 1328385"/>
              <a:gd name="connsiteX1538" fmla="*/ 5142947 w 12183871"/>
              <a:gd name="connsiteY1538" fmla="*/ 420398 h 1328385"/>
              <a:gd name="connsiteX1539" fmla="*/ 5130755 w 12183871"/>
              <a:gd name="connsiteY1539" fmla="*/ 420398 h 1328385"/>
              <a:gd name="connsiteX1540" fmla="*/ 5130755 w 12183871"/>
              <a:gd name="connsiteY1540" fmla="*/ 509806 h 1328385"/>
              <a:gd name="connsiteX1541" fmla="*/ 5124614 w 12183871"/>
              <a:gd name="connsiteY1541" fmla="*/ 509806 h 1328385"/>
              <a:gd name="connsiteX1542" fmla="*/ 5120550 w 12183871"/>
              <a:gd name="connsiteY1542" fmla="*/ 538254 h 1328385"/>
              <a:gd name="connsiteX1543" fmla="*/ 5120550 w 12183871"/>
              <a:gd name="connsiteY1543" fmla="*/ 574830 h 1328385"/>
              <a:gd name="connsiteX1544" fmla="*/ 5124614 w 12183871"/>
              <a:gd name="connsiteY1544" fmla="*/ 611406 h 1328385"/>
              <a:gd name="connsiteX1545" fmla="*/ 5130755 w 12183871"/>
              <a:gd name="connsiteY1545" fmla="*/ 631726 h 1328385"/>
              <a:gd name="connsiteX1546" fmla="*/ 5134819 w 12183871"/>
              <a:gd name="connsiteY1546" fmla="*/ 593163 h 1328385"/>
              <a:gd name="connsiteX1547" fmla="*/ 5147011 w 12183871"/>
              <a:gd name="connsiteY1547" fmla="*/ 560651 h 1328385"/>
              <a:gd name="connsiteX1548" fmla="*/ 5157126 w 12183871"/>
              <a:gd name="connsiteY1548" fmla="*/ 534280 h 1328385"/>
              <a:gd name="connsiteX1549" fmla="*/ 5165254 w 12183871"/>
              <a:gd name="connsiteY1549" fmla="*/ 501768 h 1328385"/>
              <a:gd name="connsiteX1550" fmla="*/ 5183497 w 12183871"/>
              <a:gd name="connsiteY1550" fmla="*/ 501768 h 1328385"/>
              <a:gd name="connsiteX1551" fmla="*/ 5175369 w 12183871"/>
              <a:gd name="connsiteY1551" fmla="*/ 530216 h 1328385"/>
              <a:gd name="connsiteX1552" fmla="*/ 5167241 w 12183871"/>
              <a:gd name="connsiteY1552" fmla="*/ 552523 h 1328385"/>
              <a:gd name="connsiteX1553" fmla="*/ 5157126 w 12183871"/>
              <a:gd name="connsiteY1553" fmla="*/ 574830 h 1328385"/>
              <a:gd name="connsiteX1554" fmla="*/ 5157126 w 12183871"/>
              <a:gd name="connsiteY1554" fmla="*/ 601201 h 1328385"/>
              <a:gd name="connsiteX1555" fmla="*/ 5148998 w 12183871"/>
              <a:gd name="connsiteY1555" fmla="*/ 601201 h 1328385"/>
              <a:gd name="connsiteX1556" fmla="*/ 5157126 w 12183871"/>
              <a:gd name="connsiteY1556" fmla="*/ 615380 h 1328385"/>
              <a:gd name="connsiteX1557" fmla="*/ 5148998 w 12183871"/>
              <a:gd name="connsiteY1557" fmla="*/ 615380 h 1328385"/>
              <a:gd name="connsiteX1558" fmla="*/ 5142947 w 12183871"/>
              <a:gd name="connsiteY1558" fmla="*/ 678327 h 1328385"/>
              <a:gd name="connsiteX1559" fmla="*/ 5130755 w 12183871"/>
              <a:gd name="connsiteY1559" fmla="*/ 678327 h 1328385"/>
              <a:gd name="connsiteX1560" fmla="*/ 5130755 w 12183871"/>
              <a:gd name="connsiteY1560" fmla="*/ 704697 h 1328385"/>
              <a:gd name="connsiteX1561" fmla="*/ 5130755 w 12183871"/>
              <a:gd name="connsiteY1561" fmla="*/ 731068 h 1328385"/>
              <a:gd name="connsiteX1562" fmla="*/ 5134819 w 12183871"/>
              <a:gd name="connsiteY1562" fmla="*/ 755452 h 1328385"/>
              <a:gd name="connsiteX1563" fmla="*/ 5142947 w 12183871"/>
              <a:gd name="connsiteY1563" fmla="*/ 771708 h 1328385"/>
              <a:gd name="connsiteX1564" fmla="*/ 5147011 w 12183871"/>
              <a:gd name="connsiteY1564" fmla="*/ 696569 h 1328385"/>
              <a:gd name="connsiteX1565" fmla="*/ 5161190 w 12183871"/>
              <a:gd name="connsiteY1565" fmla="*/ 627482 h 1328385"/>
              <a:gd name="connsiteX1566" fmla="*/ 5183497 w 12183871"/>
              <a:gd name="connsiteY1566" fmla="*/ 568599 h 1328385"/>
              <a:gd name="connsiteX1567" fmla="*/ 5189548 w 12183871"/>
              <a:gd name="connsiteY1567" fmla="*/ 509716 h 1328385"/>
              <a:gd name="connsiteX1568" fmla="*/ 5197676 w 12183871"/>
              <a:gd name="connsiteY1568" fmla="*/ 509716 h 1328385"/>
              <a:gd name="connsiteX1569" fmla="*/ 5201739 w 12183871"/>
              <a:gd name="connsiteY1569" fmla="*/ 505652 h 1328385"/>
              <a:gd name="connsiteX1570" fmla="*/ 5201739 w 12183871"/>
              <a:gd name="connsiteY1570" fmla="*/ 505652 h 1328385"/>
              <a:gd name="connsiteX1571" fmla="*/ 5201739 w 12183871"/>
              <a:gd name="connsiteY1571" fmla="*/ 505652 h 1328385"/>
              <a:gd name="connsiteX1572" fmla="*/ 5205804 w 12183871"/>
              <a:gd name="connsiteY1572" fmla="*/ 505652 h 1328385"/>
              <a:gd name="connsiteX1573" fmla="*/ 5207881 w 12183871"/>
              <a:gd name="connsiteY1573" fmla="*/ 505652 h 1328385"/>
              <a:gd name="connsiteX1574" fmla="*/ 5211945 w 12183871"/>
              <a:gd name="connsiteY1574" fmla="*/ 501588 h 1328385"/>
              <a:gd name="connsiteX1575" fmla="*/ 5205804 w 12183871"/>
              <a:gd name="connsiteY1575" fmla="*/ 546292 h 1328385"/>
              <a:gd name="connsiteX1576" fmla="*/ 5189548 w 12183871"/>
              <a:gd name="connsiteY1576" fmla="*/ 582868 h 1328385"/>
              <a:gd name="connsiteX1577" fmla="*/ 5189548 w 12183871"/>
              <a:gd name="connsiteY1577" fmla="*/ 623508 h 1328385"/>
              <a:gd name="connsiteX1578" fmla="*/ 5183497 w 12183871"/>
              <a:gd name="connsiteY1578" fmla="*/ 623508 h 1328385"/>
              <a:gd name="connsiteX1579" fmla="*/ 5183497 w 12183871"/>
              <a:gd name="connsiteY1579" fmla="*/ 826617 h 1328385"/>
              <a:gd name="connsiteX1580" fmla="*/ 5189548 w 12183871"/>
              <a:gd name="connsiteY1580" fmla="*/ 826617 h 1328385"/>
              <a:gd name="connsiteX1581" fmla="*/ 5189548 w 12183871"/>
              <a:gd name="connsiteY1581" fmla="*/ 818489 h 1328385"/>
              <a:gd name="connsiteX1582" fmla="*/ 5197676 w 12183871"/>
              <a:gd name="connsiteY1582" fmla="*/ 796183 h 1328385"/>
              <a:gd name="connsiteX1583" fmla="*/ 5201739 w 12183871"/>
              <a:gd name="connsiteY1583" fmla="*/ 771799 h 1328385"/>
              <a:gd name="connsiteX1584" fmla="*/ 5201739 w 12183871"/>
              <a:gd name="connsiteY1584" fmla="*/ 741364 h 1328385"/>
              <a:gd name="connsiteX1585" fmla="*/ 5205804 w 12183871"/>
              <a:gd name="connsiteY1585" fmla="*/ 712916 h 1328385"/>
              <a:gd name="connsiteX1586" fmla="*/ 5211945 w 12183871"/>
              <a:gd name="connsiteY1586" fmla="*/ 712916 h 1328385"/>
              <a:gd name="connsiteX1587" fmla="*/ 5211945 w 12183871"/>
              <a:gd name="connsiteY1587" fmla="*/ 678417 h 1328385"/>
              <a:gd name="connsiteX1588" fmla="*/ 5224137 w 12183871"/>
              <a:gd name="connsiteY1588" fmla="*/ 678417 h 1328385"/>
              <a:gd name="connsiteX1589" fmla="*/ 5230188 w 12183871"/>
              <a:gd name="connsiteY1589" fmla="*/ 609329 h 1328385"/>
              <a:gd name="connsiteX1590" fmla="*/ 5238316 w 12183871"/>
              <a:gd name="connsiteY1590" fmla="*/ 609329 h 1328385"/>
              <a:gd name="connsiteX1591" fmla="*/ 5238316 w 12183871"/>
              <a:gd name="connsiteY1591" fmla="*/ 501678 h 1328385"/>
              <a:gd name="connsiteX1592" fmla="*/ 5238316 w 12183871"/>
              <a:gd name="connsiteY1592" fmla="*/ 430603 h 1328385"/>
              <a:gd name="connsiteX1593" fmla="*/ 5234252 w 12183871"/>
              <a:gd name="connsiteY1593" fmla="*/ 365579 h 1328385"/>
              <a:gd name="connsiteX1594" fmla="*/ 5224047 w 12183871"/>
              <a:gd name="connsiteY1594" fmla="*/ 306696 h 1328385"/>
              <a:gd name="connsiteX1595" fmla="*/ 5224047 w 12183871"/>
              <a:gd name="connsiteY1595" fmla="*/ 266056 h 1328385"/>
              <a:gd name="connsiteX1596" fmla="*/ 5211854 w 12183871"/>
              <a:gd name="connsiteY1596" fmla="*/ 266056 h 1328385"/>
              <a:gd name="connsiteX1597" fmla="*/ 5211854 w 12183871"/>
              <a:gd name="connsiteY1597" fmla="*/ 243750 h 1328385"/>
              <a:gd name="connsiteX1598" fmla="*/ 5205713 w 12183871"/>
              <a:gd name="connsiteY1598" fmla="*/ 243750 h 1328385"/>
              <a:gd name="connsiteX1599" fmla="*/ 5205713 w 12183871"/>
              <a:gd name="connsiteY1599" fmla="*/ 209251 h 1328385"/>
              <a:gd name="connsiteX1600" fmla="*/ 5197585 w 12183871"/>
              <a:gd name="connsiteY1600" fmla="*/ 209251 h 1328385"/>
              <a:gd name="connsiteX1601" fmla="*/ 5189457 w 12183871"/>
              <a:gd name="connsiteY1601" fmla="*/ 154432 h 1328385"/>
              <a:gd name="connsiteX1602" fmla="*/ 5183497 w 12183871"/>
              <a:gd name="connsiteY1602" fmla="*/ 154432 h 1328385"/>
              <a:gd name="connsiteX1603" fmla="*/ 5183497 w 12183871"/>
              <a:gd name="connsiteY1603" fmla="*/ 154342 h 1328385"/>
              <a:gd name="connsiteX1604" fmla="*/ 5183497 w 12183871"/>
              <a:gd name="connsiteY1604" fmla="*/ 154342 h 1328385"/>
              <a:gd name="connsiteX1605" fmla="*/ 7568974 w 12183871"/>
              <a:gd name="connsiteY1605" fmla="*/ 0 h 1328385"/>
              <a:gd name="connsiteX1606" fmla="*/ 7595345 w 12183871"/>
              <a:gd name="connsiteY1606" fmla="*/ 0 h 1328385"/>
              <a:gd name="connsiteX1607" fmla="*/ 7595345 w 12183871"/>
              <a:gd name="connsiteY1607" fmla="*/ 6051 h 1328385"/>
              <a:gd name="connsiteX1608" fmla="*/ 7587217 w 12183871"/>
              <a:gd name="connsiteY1608" fmla="*/ 24294 h 1328385"/>
              <a:gd name="connsiteX1609" fmla="*/ 7587217 w 12183871"/>
              <a:gd name="connsiteY1609" fmla="*/ 50665 h 1328385"/>
              <a:gd name="connsiteX1610" fmla="*/ 7587217 w 12183871"/>
              <a:gd name="connsiteY1610" fmla="*/ 81280 h 1328385"/>
              <a:gd name="connsiteX1611" fmla="*/ 7581076 w 12183871"/>
              <a:gd name="connsiteY1611" fmla="*/ 81280 h 1328385"/>
              <a:gd name="connsiteX1612" fmla="*/ 7581076 w 12183871"/>
              <a:gd name="connsiteY1612" fmla="*/ 249891 h 1328385"/>
              <a:gd name="connsiteX1613" fmla="*/ 7568884 w 12183871"/>
              <a:gd name="connsiteY1613" fmla="*/ 249891 h 1328385"/>
              <a:gd name="connsiteX1614" fmla="*/ 7568884 w 12183871"/>
              <a:gd name="connsiteY1614" fmla="*/ 258019 h 1328385"/>
              <a:gd name="connsiteX1615" fmla="*/ 7581076 w 12183871"/>
              <a:gd name="connsiteY1615" fmla="*/ 258019 h 1328385"/>
              <a:gd name="connsiteX1616" fmla="*/ 7581076 w 12183871"/>
              <a:gd name="connsiteY1616" fmla="*/ 284390 h 1328385"/>
              <a:gd name="connsiteX1617" fmla="*/ 7568884 w 12183871"/>
              <a:gd name="connsiteY1617" fmla="*/ 284390 h 1328385"/>
              <a:gd name="connsiteX1618" fmla="*/ 7568884 w 12183871"/>
              <a:gd name="connsiteY1618" fmla="*/ 290440 h 1328385"/>
              <a:gd name="connsiteX1619" fmla="*/ 7587127 w 12183871"/>
              <a:gd name="connsiteY1619" fmla="*/ 298568 h 1328385"/>
              <a:gd name="connsiteX1620" fmla="*/ 7587127 w 12183871"/>
              <a:gd name="connsiteY1620" fmla="*/ 339208 h 1328385"/>
              <a:gd name="connsiteX1621" fmla="*/ 7595255 w 12183871"/>
              <a:gd name="connsiteY1621" fmla="*/ 339208 h 1328385"/>
              <a:gd name="connsiteX1622" fmla="*/ 7595255 w 12183871"/>
              <a:gd name="connsiteY1622" fmla="*/ 371720 h 1328385"/>
              <a:gd name="connsiteX1623" fmla="*/ 7603383 w 12183871"/>
              <a:gd name="connsiteY1623" fmla="*/ 371720 h 1328385"/>
              <a:gd name="connsiteX1624" fmla="*/ 7603383 w 12183871"/>
              <a:gd name="connsiteY1624" fmla="*/ 412360 h 1328385"/>
              <a:gd name="connsiteX1625" fmla="*/ 7609434 w 12183871"/>
              <a:gd name="connsiteY1625" fmla="*/ 412360 h 1328385"/>
              <a:gd name="connsiteX1626" fmla="*/ 7621626 w 12183871"/>
              <a:gd name="connsiteY1626" fmla="*/ 501768 h 1328385"/>
              <a:gd name="connsiteX1627" fmla="*/ 7627676 w 12183871"/>
              <a:gd name="connsiteY1627" fmla="*/ 501768 h 1328385"/>
              <a:gd name="connsiteX1628" fmla="*/ 7627676 w 12183871"/>
              <a:gd name="connsiteY1628" fmla="*/ 515947 h 1328385"/>
              <a:gd name="connsiteX1629" fmla="*/ 7643933 w 12183871"/>
              <a:gd name="connsiteY1629" fmla="*/ 528139 h 1328385"/>
              <a:gd name="connsiteX1630" fmla="*/ 7643933 w 12183871"/>
              <a:gd name="connsiteY1630" fmla="*/ 556587 h 1328385"/>
              <a:gd name="connsiteX1631" fmla="*/ 7650074 w 12183871"/>
              <a:gd name="connsiteY1631" fmla="*/ 556587 h 1328385"/>
              <a:gd name="connsiteX1632" fmla="*/ 7635805 w 12183871"/>
              <a:gd name="connsiteY1632" fmla="*/ 365670 h 1328385"/>
              <a:gd name="connsiteX1633" fmla="*/ 7625690 w 12183871"/>
              <a:gd name="connsiteY1633" fmla="*/ 335235 h 1328385"/>
              <a:gd name="connsiteX1634" fmla="*/ 7621626 w 12183871"/>
              <a:gd name="connsiteY1634" fmla="*/ 298659 h 1328385"/>
              <a:gd name="connsiteX1635" fmla="*/ 7627676 w 12183871"/>
              <a:gd name="connsiteY1635" fmla="*/ 298659 h 1328385"/>
              <a:gd name="connsiteX1636" fmla="*/ 7627676 w 12183871"/>
              <a:gd name="connsiteY1636" fmla="*/ 306787 h 1328385"/>
              <a:gd name="connsiteX1637" fmla="*/ 7649984 w 12183871"/>
              <a:gd name="connsiteY1637" fmla="*/ 298659 h 1328385"/>
              <a:gd name="connsiteX1638" fmla="*/ 7649984 w 12183871"/>
              <a:gd name="connsiteY1638" fmla="*/ 306787 h 1328385"/>
              <a:gd name="connsiteX1639" fmla="*/ 7662175 w 12183871"/>
              <a:gd name="connsiteY1639" fmla="*/ 306787 h 1328385"/>
              <a:gd name="connsiteX1640" fmla="*/ 7662175 w 12183871"/>
              <a:gd name="connsiteY1640" fmla="*/ 331171 h 1328385"/>
              <a:gd name="connsiteX1641" fmla="*/ 7668227 w 12183871"/>
              <a:gd name="connsiteY1641" fmla="*/ 331171 h 1328385"/>
              <a:gd name="connsiteX1642" fmla="*/ 7662175 w 12183871"/>
              <a:gd name="connsiteY1642" fmla="*/ 249891 h 1328385"/>
              <a:gd name="connsiteX1643" fmla="*/ 7684483 w 12183871"/>
              <a:gd name="connsiteY1643" fmla="*/ 249891 h 1328385"/>
              <a:gd name="connsiteX1644" fmla="*/ 7690533 w 12183871"/>
              <a:gd name="connsiteY1644" fmla="*/ 298659 h 1328385"/>
              <a:gd name="connsiteX1645" fmla="*/ 7702725 w 12183871"/>
              <a:gd name="connsiteY1645" fmla="*/ 339299 h 1328385"/>
              <a:gd name="connsiteX1646" fmla="*/ 7702725 w 12183871"/>
              <a:gd name="connsiteY1646" fmla="*/ 412451 h 1328385"/>
              <a:gd name="connsiteX1647" fmla="*/ 7708776 w 12183871"/>
              <a:gd name="connsiteY1647" fmla="*/ 412451 h 1328385"/>
              <a:gd name="connsiteX1648" fmla="*/ 7708776 w 12183871"/>
              <a:gd name="connsiteY1648" fmla="*/ 469347 h 1328385"/>
              <a:gd name="connsiteX1649" fmla="*/ 7716904 w 12183871"/>
              <a:gd name="connsiteY1649" fmla="*/ 469347 h 1328385"/>
              <a:gd name="connsiteX1650" fmla="*/ 7716904 w 12183871"/>
              <a:gd name="connsiteY1650" fmla="*/ 487590 h 1328385"/>
              <a:gd name="connsiteX1651" fmla="*/ 7725032 w 12183871"/>
              <a:gd name="connsiteY1651" fmla="*/ 487590 h 1328385"/>
              <a:gd name="connsiteX1652" fmla="*/ 7731083 w 12183871"/>
              <a:gd name="connsiteY1652" fmla="*/ 534280 h 1328385"/>
              <a:gd name="connsiteX1653" fmla="*/ 7743275 w 12183871"/>
              <a:gd name="connsiteY1653" fmla="*/ 534280 h 1328385"/>
              <a:gd name="connsiteX1654" fmla="*/ 7743275 w 12183871"/>
              <a:gd name="connsiteY1654" fmla="*/ 469256 h 1328385"/>
              <a:gd name="connsiteX1655" fmla="*/ 7747339 w 12183871"/>
              <a:gd name="connsiteY1655" fmla="*/ 408296 h 1328385"/>
              <a:gd name="connsiteX1656" fmla="*/ 7757544 w 12183871"/>
              <a:gd name="connsiteY1656" fmla="*/ 357542 h 1328385"/>
              <a:gd name="connsiteX1657" fmla="*/ 7765672 w 12183871"/>
              <a:gd name="connsiteY1657" fmla="*/ 357542 h 1328385"/>
              <a:gd name="connsiteX1658" fmla="*/ 7765672 w 12183871"/>
              <a:gd name="connsiteY1658" fmla="*/ 365670 h 1328385"/>
              <a:gd name="connsiteX1659" fmla="*/ 7771813 w 12183871"/>
              <a:gd name="connsiteY1659" fmla="*/ 365670 h 1328385"/>
              <a:gd name="connsiteX1660" fmla="*/ 7771813 w 12183871"/>
              <a:gd name="connsiteY1660" fmla="*/ 371720 h 1328385"/>
              <a:gd name="connsiteX1661" fmla="*/ 7765672 w 12183871"/>
              <a:gd name="connsiteY1661" fmla="*/ 387976 h 1328385"/>
              <a:gd name="connsiteX1662" fmla="*/ 7784005 w 12183871"/>
              <a:gd name="connsiteY1662" fmla="*/ 379848 h 1328385"/>
              <a:gd name="connsiteX1663" fmla="*/ 7784005 w 12183871"/>
              <a:gd name="connsiteY1663" fmla="*/ 515947 h 1328385"/>
              <a:gd name="connsiteX1664" fmla="*/ 7798184 w 12183871"/>
              <a:gd name="connsiteY1664" fmla="*/ 538254 h 1328385"/>
              <a:gd name="connsiteX1665" fmla="*/ 7812363 w 12183871"/>
              <a:gd name="connsiteY1665" fmla="*/ 570766 h 1328385"/>
              <a:gd name="connsiteX1666" fmla="*/ 7824555 w 12183871"/>
              <a:gd name="connsiteY1666" fmla="*/ 609329 h 1328385"/>
              <a:gd name="connsiteX1667" fmla="*/ 7830606 w 12183871"/>
              <a:gd name="connsiteY1667" fmla="*/ 649969 h 1328385"/>
              <a:gd name="connsiteX1668" fmla="*/ 7838733 w 12183871"/>
              <a:gd name="connsiteY1668" fmla="*/ 678417 h 1328385"/>
              <a:gd name="connsiteX1669" fmla="*/ 7842798 w 12183871"/>
              <a:gd name="connsiteY1669" fmla="*/ 678417 h 1328385"/>
              <a:gd name="connsiteX1670" fmla="*/ 7842798 w 12183871"/>
              <a:gd name="connsiteY1670" fmla="*/ 678417 h 1328385"/>
              <a:gd name="connsiteX1671" fmla="*/ 7842798 w 12183871"/>
              <a:gd name="connsiteY1671" fmla="*/ 678417 h 1328385"/>
              <a:gd name="connsiteX1672" fmla="*/ 7842798 w 12183871"/>
              <a:gd name="connsiteY1672" fmla="*/ 678417 h 1328385"/>
              <a:gd name="connsiteX1673" fmla="*/ 7846862 w 12183871"/>
              <a:gd name="connsiteY1673" fmla="*/ 674353 h 1328385"/>
              <a:gd name="connsiteX1674" fmla="*/ 7846862 w 12183871"/>
              <a:gd name="connsiteY1674" fmla="*/ 672276 h 1328385"/>
              <a:gd name="connsiteX1675" fmla="*/ 7852912 w 12183871"/>
              <a:gd name="connsiteY1675" fmla="*/ 672276 h 1328385"/>
              <a:gd name="connsiteX1676" fmla="*/ 7846862 w 12183871"/>
              <a:gd name="connsiteY1676" fmla="*/ 637777 h 1328385"/>
              <a:gd name="connsiteX1677" fmla="*/ 7848849 w 12183871"/>
              <a:gd name="connsiteY1677" fmla="*/ 597137 h 1328385"/>
              <a:gd name="connsiteX1678" fmla="*/ 7848849 w 12183871"/>
              <a:gd name="connsiteY1678" fmla="*/ 546382 h 1328385"/>
              <a:gd name="connsiteX1679" fmla="*/ 7848849 w 12183871"/>
              <a:gd name="connsiteY1679" fmla="*/ 497614 h 1328385"/>
              <a:gd name="connsiteX1680" fmla="*/ 7852912 w 12183871"/>
              <a:gd name="connsiteY1680" fmla="*/ 452910 h 1328385"/>
              <a:gd name="connsiteX1681" fmla="*/ 7865105 w 12183871"/>
              <a:gd name="connsiteY1681" fmla="*/ 452910 h 1328385"/>
              <a:gd name="connsiteX1682" fmla="*/ 7852912 w 12183871"/>
              <a:gd name="connsiteY1682" fmla="*/ 434667 h 1328385"/>
              <a:gd name="connsiteX1683" fmla="*/ 7865105 w 12183871"/>
              <a:gd name="connsiteY1683" fmla="*/ 434667 h 1328385"/>
              <a:gd name="connsiteX1684" fmla="*/ 7865105 w 12183871"/>
              <a:gd name="connsiteY1684" fmla="*/ 365579 h 1328385"/>
              <a:gd name="connsiteX1685" fmla="*/ 7871155 w 12183871"/>
              <a:gd name="connsiteY1685" fmla="*/ 365579 h 1328385"/>
              <a:gd name="connsiteX1686" fmla="*/ 7871155 w 12183871"/>
              <a:gd name="connsiteY1686" fmla="*/ 312747 h 1328385"/>
              <a:gd name="connsiteX1687" fmla="*/ 7887411 w 12183871"/>
              <a:gd name="connsiteY1687" fmla="*/ 268043 h 1328385"/>
              <a:gd name="connsiteX1688" fmla="*/ 7893463 w 12183871"/>
              <a:gd name="connsiteY1688" fmla="*/ 217288 h 1328385"/>
              <a:gd name="connsiteX1689" fmla="*/ 7911705 w 12183871"/>
              <a:gd name="connsiteY1689" fmla="*/ 217288 h 1328385"/>
              <a:gd name="connsiteX1690" fmla="*/ 7893463 w 12183871"/>
              <a:gd name="connsiteY1690" fmla="*/ 339118 h 1328385"/>
              <a:gd name="connsiteX1691" fmla="*/ 7887411 w 12183871"/>
              <a:gd name="connsiteY1691" fmla="*/ 339118 h 1328385"/>
              <a:gd name="connsiteX1692" fmla="*/ 7887411 w 12183871"/>
              <a:gd name="connsiteY1692" fmla="*/ 412270 h 1328385"/>
              <a:gd name="connsiteX1693" fmla="*/ 7879284 w 12183871"/>
              <a:gd name="connsiteY1693" fmla="*/ 412270 h 1328385"/>
              <a:gd name="connsiteX1694" fmla="*/ 7887411 w 12183871"/>
              <a:gd name="connsiteY1694" fmla="*/ 428526 h 1328385"/>
              <a:gd name="connsiteX1695" fmla="*/ 7887411 w 12183871"/>
              <a:gd name="connsiteY1695" fmla="*/ 434577 h 1328385"/>
              <a:gd name="connsiteX1696" fmla="*/ 7883347 w 12183871"/>
              <a:gd name="connsiteY1696" fmla="*/ 442705 h 1328385"/>
              <a:gd name="connsiteX1697" fmla="*/ 7879284 w 12183871"/>
              <a:gd name="connsiteY1697" fmla="*/ 442705 h 1328385"/>
              <a:gd name="connsiteX1698" fmla="*/ 7879284 w 12183871"/>
              <a:gd name="connsiteY1698" fmla="*/ 446769 h 1328385"/>
              <a:gd name="connsiteX1699" fmla="*/ 7887411 w 12183871"/>
              <a:gd name="connsiteY1699" fmla="*/ 528049 h 1328385"/>
              <a:gd name="connsiteX1700" fmla="*/ 7887411 w 12183871"/>
              <a:gd name="connsiteY1700" fmla="*/ 656020 h 1328385"/>
              <a:gd name="connsiteX1701" fmla="*/ 7893463 w 12183871"/>
              <a:gd name="connsiteY1701" fmla="*/ 656020 h 1328385"/>
              <a:gd name="connsiteX1702" fmla="*/ 7897526 w 12183871"/>
              <a:gd name="connsiteY1702" fmla="*/ 682391 h 1328385"/>
              <a:gd name="connsiteX1703" fmla="*/ 7897526 w 12183871"/>
              <a:gd name="connsiteY1703" fmla="*/ 708761 h 1328385"/>
              <a:gd name="connsiteX1704" fmla="*/ 7905654 w 12183871"/>
              <a:gd name="connsiteY1704" fmla="*/ 731068 h 1328385"/>
              <a:gd name="connsiteX1705" fmla="*/ 7911705 w 12183871"/>
              <a:gd name="connsiteY1705" fmla="*/ 664057 h 1328385"/>
              <a:gd name="connsiteX1706" fmla="*/ 7919833 w 12183871"/>
              <a:gd name="connsiteY1706" fmla="*/ 664057 h 1328385"/>
              <a:gd name="connsiteX1707" fmla="*/ 7919833 w 12183871"/>
              <a:gd name="connsiteY1707" fmla="*/ 649879 h 1328385"/>
              <a:gd name="connsiteX1708" fmla="*/ 7927961 w 12183871"/>
              <a:gd name="connsiteY1708" fmla="*/ 649879 h 1328385"/>
              <a:gd name="connsiteX1709" fmla="*/ 7934012 w 12183871"/>
              <a:gd name="connsiteY1709" fmla="*/ 609239 h 1328385"/>
              <a:gd name="connsiteX1710" fmla="*/ 7968511 w 12183871"/>
              <a:gd name="connsiteY1710" fmla="*/ 582868 h 1328385"/>
              <a:gd name="connsiteX1711" fmla="*/ 7970498 w 12183871"/>
              <a:gd name="connsiteY1711" fmla="*/ 519921 h 1328385"/>
              <a:gd name="connsiteX1712" fmla="*/ 7974562 w 12183871"/>
              <a:gd name="connsiteY1712" fmla="*/ 448846 h 1328385"/>
              <a:gd name="connsiteX1713" fmla="*/ 7986754 w 12183871"/>
              <a:gd name="connsiteY1713" fmla="*/ 375694 h 1328385"/>
              <a:gd name="connsiteX1714" fmla="*/ 8000932 w 12183871"/>
              <a:gd name="connsiteY1714" fmla="*/ 312747 h 1328385"/>
              <a:gd name="connsiteX1715" fmla="*/ 8004997 w 12183871"/>
              <a:gd name="connsiteY1715" fmla="*/ 290440 h 1328385"/>
              <a:gd name="connsiteX1716" fmla="*/ 8004997 w 12183871"/>
              <a:gd name="connsiteY1716" fmla="*/ 268134 h 1328385"/>
              <a:gd name="connsiteX1717" fmla="*/ 8011047 w 12183871"/>
              <a:gd name="connsiteY1717" fmla="*/ 249891 h 1328385"/>
              <a:gd name="connsiteX1718" fmla="*/ 8027303 w 12183871"/>
              <a:gd name="connsiteY1718" fmla="*/ 231648 h 1328385"/>
              <a:gd name="connsiteX1719" fmla="*/ 8027303 w 12183871"/>
              <a:gd name="connsiteY1719" fmla="*/ 225597 h 1328385"/>
              <a:gd name="connsiteX1720" fmla="*/ 8033445 w 12183871"/>
              <a:gd name="connsiteY1720" fmla="*/ 225597 h 1328385"/>
              <a:gd name="connsiteX1721" fmla="*/ 8033445 w 12183871"/>
              <a:gd name="connsiteY1721" fmla="*/ 266237 h 1328385"/>
              <a:gd name="connsiteX1722" fmla="*/ 8027303 w 12183871"/>
              <a:gd name="connsiteY1722" fmla="*/ 266237 h 1328385"/>
              <a:gd name="connsiteX1723" fmla="*/ 8009061 w 12183871"/>
              <a:gd name="connsiteY1723" fmla="*/ 388157 h 1328385"/>
              <a:gd name="connsiteX1724" fmla="*/ 8000932 w 12183871"/>
              <a:gd name="connsiteY1724" fmla="*/ 428797 h 1328385"/>
              <a:gd name="connsiteX1725" fmla="*/ 7996868 w 12183871"/>
              <a:gd name="connsiteY1725" fmla="*/ 483616 h 1328385"/>
              <a:gd name="connsiteX1726" fmla="*/ 7996868 w 12183871"/>
              <a:gd name="connsiteY1726" fmla="*/ 550627 h 1328385"/>
              <a:gd name="connsiteX1727" fmla="*/ 7996868 w 12183871"/>
              <a:gd name="connsiteY1727" fmla="*/ 619715 h 1328385"/>
              <a:gd name="connsiteX1728" fmla="*/ 7996868 w 12183871"/>
              <a:gd name="connsiteY1728" fmla="*/ 686726 h 1328385"/>
              <a:gd name="connsiteX1729" fmla="*/ 8000932 w 12183871"/>
              <a:gd name="connsiteY1729" fmla="*/ 741544 h 1328385"/>
              <a:gd name="connsiteX1730" fmla="*/ 8009061 w 12183871"/>
              <a:gd name="connsiteY1730" fmla="*/ 778120 h 1328385"/>
              <a:gd name="connsiteX1731" fmla="*/ 8011047 w 12183871"/>
              <a:gd name="connsiteY1731" fmla="*/ 800427 h 1328385"/>
              <a:gd name="connsiteX1732" fmla="*/ 8009061 w 12183871"/>
              <a:gd name="connsiteY1732" fmla="*/ 826798 h 1328385"/>
              <a:gd name="connsiteX1733" fmla="*/ 8009061 w 12183871"/>
              <a:gd name="connsiteY1733" fmla="*/ 849105 h 1328385"/>
              <a:gd name="connsiteX1734" fmla="*/ 8015111 w 12183871"/>
              <a:gd name="connsiteY1734" fmla="*/ 867348 h 1328385"/>
              <a:gd name="connsiteX1735" fmla="*/ 8015111 w 12183871"/>
              <a:gd name="connsiteY1735" fmla="*/ 574830 h 1328385"/>
              <a:gd name="connsiteX1736" fmla="*/ 8009061 w 12183871"/>
              <a:gd name="connsiteY1736" fmla="*/ 574830 h 1328385"/>
              <a:gd name="connsiteX1737" fmla="*/ 8009061 w 12183871"/>
              <a:gd name="connsiteY1737" fmla="*/ 509806 h 1328385"/>
              <a:gd name="connsiteX1738" fmla="*/ 8033445 w 12183871"/>
              <a:gd name="connsiteY1738" fmla="*/ 515857 h 1328385"/>
              <a:gd name="connsiteX1739" fmla="*/ 8041572 w 12183871"/>
              <a:gd name="connsiteY1739" fmla="*/ 574740 h 1328385"/>
              <a:gd name="connsiteX1740" fmla="*/ 8049701 w 12183871"/>
              <a:gd name="connsiteY1740" fmla="*/ 574740 h 1328385"/>
              <a:gd name="connsiteX1741" fmla="*/ 8067943 w 12183871"/>
              <a:gd name="connsiteY1741" fmla="*/ 420398 h 1328385"/>
              <a:gd name="connsiteX1742" fmla="*/ 8073994 w 12183871"/>
              <a:gd name="connsiteY1742" fmla="*/ 420398 h 1328385"/>
              <a:gd name="connsiteX1743" fmla="*/ 8073994 w 12183871"/>
              <a:gd name="connsiteY1743" fmla="*/ 398091 h 1328385"/>
              <a:gd name="connsiteX1744" fmla="*/ 8082122 w 12183871"/>
              <a:gd name="connsiteY1744" fmla="*/ 398091 h 1328385"/>
              <a:gd name="connsiteX1745" fmla="*/ 8082122 w 12183871"/>
              <a:gd name="connsiteY1745" fmla="*/ 365579 h 1328385"/>
              <a:gd name="connsiteX1746" fmla="*/ 8090250 w 12183871"/>
              <a:gd name="connsiteY1746" fmla="*/ 365579 h 1328385"/>
              <a:gd name="connsiteX1747" fmla="*/ 8090250 w 12183871"/>
              <a:gd name="connsiteY1747" fmla="*/ 343272 h 1328385"/>
              <a:gd name="connsiteX1748" fmla="*/ 8082122 w 12183871"/>
              <a:gd name="connsiteY1748" fmla="*/ 316902 h 1328385"/>
              <a:gd name="connsiteX1749" fmla="*/ 8072007 w 12183871"/>
              <a:gd name="connsiteY1749" fmla="*/ 290531 h 1328385"/>
              <a:gd name="connsiteX1750" fmla="*/ 8067943 w 12183871"/>
              <a:gd name="connsiteY1750" fmla="*/ 266147 h 1328385"/>
              <a:gd name="connsiteX1751" fmla="*/ 8073994 w 12183871"/>
              <a:gd name="connsiteY1751" fmla="*/ 268224 h 1328385"/>
              <a:gd name="connsiteX1752" fmla="*/ 8082122 w 12183871"/>
              <a:gd name="connsiteY1752" fmla="*/ 268224 h 1328385"/>
              <a:gd name="connsiteX1753" fmla="*/ 8086186 w 12183871"/>
              <a:gd name="connsiteY1753" fmla="*/ 272288 h 1328385"/>
              <a:gd name="connsiteX1754" fmla="*/ 8086186 w 12183871"/>
              <a:gd name="connsiteY1754" fmla="*/ 276352 h 1328385"/>
              <a:gd name="connsiteX1755" fmla="*/ 8090250 w 12183871"/>
              <a:gd name="connsiteY1755" fmla="*/ 280416 h 1328385"/>
              <a:gd name="connsiteX1756" fmla="*/ 8090250 w 12183871"/>
              <a:gd name="connsiteY1756" fmla="*/ 290531 h 1328385"/>
              <a:gd name="connsiteX1757" fmla="*/ 8104429 w 12183871"/>
              <a:gd name="connsiteY1757" fmla="*/ 312838 h 1328385"/>
              <a:gd name="connsiteX1758" fmla="*/ 8112557 w 12183871"/>
              <a:gd name="connsiteY1758" fmla="*/ 347336 h 1328385"/>
              <a:gd name="connsiteX1759" fmla="*/ 8114634 w 12183871"/>
              <a:gd name="connsiteY1759" fmla="*/ 375784 h 1328385"/>
              <a:gd name="connsiteX1760" fmla="*/ 8118698 w 12183871"/>
              <a:gd name="connsiteY1760" fmla="*/ 406219 h 1328385"/>
              <a:gd name="connsiteX1761" fmla="*/ 8130890 w 12183871"/>
              <a:gd name="connsiteY1761" fmla="*/ 428526 h 1328385"/>
              <a:gd name="connsiteX1762" fmla="*/ 8130890 w 12183871"/>
              <a:gd name="connsiteY1762" fmla="*/ 412270 h 1328385"/>
              <a:gd name="connsiteX1763" fmla="*/ 8136941 w 12183871"/>
              <a:gd name="connsiteY1763" fmla="*/ 389963 h 1328385"/>
              <a:gd name="connsiteX1764" fmla="*/ 8136941 w 12183871"/>
              <a:gd name="connsiteY1764" fmla="*/ 365579 h 1328385"/>
              <a:gd name="connsiteX1765" fmla="*/ 8130890 w 12183871"/>
              <a:gd name="connsiteY1765" fmla="*/ 339208 h 1328385"/>
              <a:gd name="connsiteX1766" fmla="*/ 8155274 w 12183871"/>
              <a:gd name="connsiteY1766" fmla="*/ 339208 h 1328385"/>
              <a:gd name="connsiteX1767" fmla="*/ 8155274 w 12183871"/>
              <a:gd name="connsiteY1767" fmla="*/ 306696 h 1328385"/>
              <a:gd name="connsiteX1768" fmla="*/ 8177581 w 12183871"/>
              <a:gd name="connsiteY1768" fmla="*/ 306696 h 1328385"/>
              <a:gd name="connsiteX1769" fmla="*/ 8171530 w 12183871"/>
              <a:gd name="connsiteY1769" fmla="*/ 406219 h 1328385"/>
              <a:gd name="connsiteX1770" fmla="*/ 8189773 w 12183871"/>
              <a:gd name="connsiteY1770" fmla="*/ 412270 h 1328385"/>
              <a:gd name="connsiteX1771" fmla="*/ 8189773 w 12183871"/>
              <a:gd name="connsiteY1771" fmla="*/ 446769 h 1328385"/>
              <a:gd name="connsiteX1772" fmla="*/ 8195824 w 12183871"/>
              <a:gd name="connsiteY1772" fmla="*/ 446769 h 1328385"/>
              <a:gd name="connsiteX1773" fmla="*/ 8203952 w 12183871"/>
              <a:gd name="connsiteY1773" fmla="*/ 479281 h 1328385"/>
              <a:gd name="connsiteX1774" fmla="*/ 8212080 w 12183871"/>
              <a:gd name="connsiteY1774" fmla="*/ 479281 h 1328385"/>
              <a:gd name="connsiteX1775" fmla="*/ 8230323 w 12183871"/>
              <a:gd name="connsiteY1775" fmla="*/ 550356 h 1328385"/>
              <a:gd name="connsiteX1776" fmla="*/ 8244502 w 12183871"/>
              <a:gd name="connsiteY1776" fmla="*/ 550356 h 1328385"/>
              <a:gd name="connsiteX1777" fmla="*/ 8252629 w 12183871"/>
              <a:gd name="connsiteY1777" fmla="*/ 623508 h 1328385"/>
              <a:gd name="connsiteX1778" fmla="*/ 8258680 w 12183871"/>
              <a:gd name="connsiteY1778" fmla="*/ 623508 h 1328385"/>
              <a:gd name="connsiteX1779" fmla="*/ 8258680 w 12183871"/>
              <a:gd name="connsiteY1779" fmla="*/ 615380 h 1328385"/>
              <a:gd name="connsiteX1780" fmla="*/ 8276923 w 12183871"/>
              <a:gd name="connsiteY1780" fmla="*/ 586932 h 1328385"/>
              <a:gd name="connsiteX1781" fmla="*/ 8280987 w 12183871"/>
              <a:gd name="connsiteY1781" fmla="*/ 546292 h 1328385"/>
              <a:gd name="connsiteX1782" fmla="*/ 8280987 w 12183871"/>
              <a:gd name="connsiteY1782" fmla="*/ 497524 h 1328385"/>
              <a:gd name="connsiteX1783" fmla="*/ 8276923 w 12183871"/>
              <a:gd name="connsiteY1783" fmla="*/ 448756 h 1328385"/>
              <a:gd name="connsiteX1784" fmla="*/ 8274937 w 12183871"/>
              <a:gd name="connsiteY1784" fmla="*/ 402065 h 1328385"/>
              <a:gd name="connsiteX1785" fmla="*/ 8270872 w 12183871"/>
              <a:gd name="connsiteY1785" fmla="*/ 365489 h 1328385"/>
              <a:gd name="connsiteX1786" fmla="*/ 8276923 w 12183871"/>
              <a:gd name="connsiteY1786" fmla="*/ 365489 h 1328385"/>
              <a:gd name="connsiteX1787" fmla="*/ 8276923 w 12183871"/>
              <a:gd name="connsiteY1787" fmla="*/ 371540 h 1328385"/>
              <a:gd name="connsiteX1788" fmla="*/ 8280987 w 12183871"/>
              <a:gd name="connsiteY1788" fmla="*/ 375604 h 1328385"/>
              <a:gd name="connsiteX1789" fmla="*/ 8280987 w 12183871"/>
              <a:gd name="connsiteY1789" fmla="*/ 375604 h 1328385"/>
              <a:gd name="connsiteX1790" fmla="*/ 8280987 w 12183871"/>
              <a:gd name="connsiteY1790" fmla="*/ 371540 h 1328385"/>
              <a:gd name="connsiteX1791" fmla="*/ 8285051 w 12183871"/>
              <a:gd name="connsiteY1791" fmla="*/ 367476 h 1328385"/>
              <a:gd name="connsiteX1792" fmla="*/ 8285051 w 12183871"/>
              <a:gd name="connsiteY1792" fmla="*/ 361425 h 1328385"/>
              <a:gd name="connsiteX1793" fmla="*/ 8285051 w 12183871"/>
              <a:gd name="connsiteY1793" fmla="*/ 357361 h 1328385"/>
              <a:gd name="connsiteX1794" fmla="*/ 8285051 w 12183871"/>
              <a:gd name="connsiteY1794" fmla="*/ 357361 h 1328385"/>
              <a:gd name="connsiteX1795" fmla="*/ 8276923 w 12183871"/>
              <a:gd name="connsiteY1795" fmla="*/ 357361 h 1328385"/>
              <a:gd name="connsiteX1796" fmla="*/ 8258680 w 12183871"/>
              <a:gd name="connsiteY1796" fmla="*/ 249710 h 1328385"/>
              <a:gd name="connsiteX1797" fmla="*/ 8252629 w 12183871"/>
              <a:gd name="connsiteY1797" fmla="*/ 249710 h 1328385"/>
              <a:gd name="connsiteX1798" fmla="*/ 8252629 w 12183871"/>
              <a:gd name="connsiteY1798" fmla="*/ 203019 h 1328385"/>
              <a:gd name="connsiteX1799" fmla="*/ 8244502 w 12183871"/>
              <a:gd name="connsiteY1799" fmla="*/ 203019 h 1328385"/>
              <a:gd name="connsiteX1800" fmla="*/ 8236374 w 12183871"/>
              <a:gd name="connsiteY1800" fmla="*/ 162379 h 1328385"/>
              <a:gd name="connsiteX1801" fmla="*/ 8258680 w 12183871"/>
              <a:gd name="connsiteY1801" fmla="*/ 162379 h 1328385"/>
              <a:gd name="connsiteX1802" fmla="*/ 8270872 w 12183871"/>
              <a:gd name="connsiteY1802" fmla="*/ 227403 h 1328385"/>
              <a:gd name="connsiteX1803" fmla="*/ 8289116 w 12183871"/>
              <a:gd name="connsiteY1803" fmla="*/ 294414 h 1328385"/>
              <a:gd name="connsiteX1804" fmla="*/ 8311422 w 12183871"/>
              <a:gd name="connsiteY1804" fmla="*/ 357361 h 1328385"/>
              <a:gd name="connsiteX1805" fmla="*/ 8325601 w 12183871"/>
              <a:gd name="connsiteY1805" fmla="*/ 487319 h 1328385"/>
              <a:gd name="connsiteX1806" fmla="*/ 8329665 w 12183871"/>
              <a:gd name="connsiteY1806" fmla="*/ 483255 h 1328385"/>
              <a:gd name="connsiteX1807" fmla="*/ 8329665 w 12183871"/>
              <a:gd name="connsiteY1807" fmla="*/ 483255 h 1328385"/>
              <a:gd name="connsiteX1808" fmla="*/ 8329665 w 12183871"/>
              <a:gd name="connsiteY1808" fmla="*/ 483255 h 1328385"/>
              <a:gd name="connsiteX1809" fmla="*/ 8329665 w 12183871"/>
              <a:gd name="connsiteY1809" fmla="*/ 483255 h 1328385"/>
              <a:gd name="connsiteX1810" fmla="*/ 8333729 w 12183871"/>
              <a:gd name="connsiteY1810" fmla="*/ 479191 h 1328385"/>
              <a:gd name="connsiteX1811" fmla="*/ 8333729 w 12183871"/>
              <a:gd name="connsiteY1811" fmla="*/ 479191 h 1328385"/>
              <a:gd name="connsiteX1812" fmla="*/ 8347908 w 12183871"/>
              <a:gd name="connsiteY1812" fmla="*/ 460948 h 1328385"/>
              <a:gd name="connsiteX1813" fmla="*/ 8351972 w 12183871"/>
              <a:gd name="connsiteY1813" fmla="*/ 442705 h 1328385"/>
              <a:gd name="connsiteX1814" fmla="*/ 8351972 w 12183871"/>
              <a:gd name="connsiteY1814" fmla="*/ 420398 h 1328385"/>
              <a:gd name="connsiteX1815" fmla="*/ 8358022 w 12183871"/>
              <a:gd name="connsiteY1815" fmla="*/ 398091 h 1328385"/>
              <a:gd name="connsiteX1816" fmla="*/ 8380330 w 12183871"/>
              <a:gd name="connsiteY1816" fmla="*/ 316811 h 1328385"/>
              <a:gd name="connsiteX1817" fmla="*/ 8398662 w 12183871"/>
              <a:gd name="connsiteY1817" fmla="*/ 231467 h 1328385"/>
              <a:gd name="connsiteX1818" fmla="*/ 8414919 w 12183871"/>
              <a:gd name="connsiteY1818" fmla="*/ 231467 h 1328385"/>
              <a:gd name="connsiteX1819" fmla="*/ 8410854 w 12183871"/>
              <a:gd name="connsiteY1819" fmla="*/ 290350 h 1328385"/>
              <a:gd name="connsiteX1820" fmla="*/ 8396676 w 12183871"/>
              <a:gd name="connsiteY1820" fmla="*/ 343182 h 1328385"/>
              <a:gd name="connsiteX1821" fmla="*/ 8384484 w 12183871"/>
              <a:gd name="connsiteY1821" fmla="*/ 393937 h 1328385"/>
              <a:gd name="connsiteX1822" fmla="*/ 8374369 w 12183871"/>
              <a:gd name="connsiteY1822" fmla="*/ 446769 h 1328385"/>
              <a:gd name="connsiteX1823" fmla="*/ 8380420 w 12183871"/>
              <a:gd name="connsiteY1823" fmla="*/ 446769 h 1328385"/>
              <a:gd name="connsiteX1824" fmla="*/ 8380420 w 12183871"/>
              <a:gd name="connsiteY1824" fmla="*/ 428526 h 1328385"/>
              <a:gd name="connsiteX1825" fmla="*/ 8396676 w 12183871"/>
              <a:gd name="connsiteY1825" fmla="*/ 402155 h 1328385"/>
              <a:gd name="connsiteX1826" fmla="*/ 8410854 w 12183871"/>
              <a:gd name="connsiteY1826" fmla="*/ 361515 h 1328385"/>
              <a:gd name="connsiteX1827" fmla="*/ 8416996 w 12183871"/>
              <a:gd name="connsiteY1827" fmla="*/ 312747 h 1328385"/>
              <a:gd name="connsiteX1828" fmla="*/ 8429187 w 12183871"/>
              <a:gd name="connsiteY1828" fmla="*/ 268043 h 1328385"/>
              <a:gd name="connsiteX1829" fmla="*/ 8439393 w 12183871"/>
              <a:gd name="connsiteY1829" fmla="*/ 231467 h 1328385"/>
              <a:gd name="connsiteX1830" fmla="*/ 8447521 w 12183871"/>
              <a:gd name="connsiteY1830" fmla="*/ 231467 h 1328385"/>
              <a:gd name="connsiteX1831" fmla="*/ 8447521 w 12183871"/>
              <a:gd name="connsiteY1831" fmla="*/ 284299 h 1328385"/>
              <a:gd name="connsiteX1832" fmla="*/ 8439393 w 12183871"/>
              <a:gd name="connsiteY1832" fmla="*/ 284299 h 1328385"/>
              <a:gd name="connsiteX1833" fmla="*/ 8439393 w 12183871"/>
              <a:gd name="connsiteY1833" fmla="*/ 324939 h 1328385"/>
              <a:gd name="connsiteX1834" fmla="*/ 8433251 w 12183871"/>
              <a:gd name="connsiteY1834" fmla="*/ 324939 h 1328385"/>
              <a:gd name="connsiteX1835" fmla="*/ 8416996 w 12183871"/>
              <a:gd name="connsiteY1835" fmla="*/ 383822 h 1328385"/>
              <a:gd name="connsiteX1836" fmla="*/ 8416996 w 12183871"/>
              <a:gd name="connsiteY1836" fmla="*/ 446769 h 1328385"/>
              <a:gd name="connsiteX1837" fmla="*/ 8421060 w 12183871"/>
              <a:gd name="connsiteY1837" fmla="*/ 511793 h 1328385"/>
              <a:gd name="connsiteX1838" fmla="*/ 8421060 w 12183871"/>
              <a:gd name="connsiteY1838" fmla="*/ 582868 h 1328385"/>
              <a:gd name="connsiteX1839" fmla="*/ 8439302 w 12183871"/>
              <a:gd name="connsiteY1839" fmla="*/ 582868 h 1328385"/>
              <a:gd name="connsiteX1840" fmla="*/ 8439302 w 12183871"/>
              <a:gd name="connsiteY1840" fmla="*/ 631636 h 1328385"/>
              <a:gd name="connsiteX1841" fmla="*/ 8447430 w 12183871"/>
              <a:gd name="connsiteY1841" fmla="*/ 631636 h 1328385"/>
              <a:gd name="connsiteX1842" fmla="*/ 8447430 w 12183871"/>
              <a:gd name="connsiteY1842" fmla="*/ 623508 h 1328385"/>
              <a:gd name="connsiteX1843" fmla="*/ 8455559 w 12183871"/>
              <a:gd name="connsiteY1843" fmla="*/ 623508 h 1328385"/>
              <a:gd name="connsiteX1844" fmla="*/ 8473801 w 12183871"/>
              <a:gd name="connsiteY1844" fmla="*/ 528049 h 1328385"/>
              <a:gd name="connsiteX1845" fmla="*/ 8479852 w 12183871"/>
              <a:gd name="connsiteY1845" fmla="*/ 528049 h 1328385"/>
              <a:gd name="connsiteX1846" fmla="*/ 8479852 w 12183871"/>
              <a:gd name="connsiteY1846" fmla="*/ 493550 h 1328385"/>
              <a:gd name="connsiteX1847" fmla="*/ 8487980 w 12183871"/>
              <a:gd name="connsiteY1847" fmla="*/ 493550 h 1328385"/>
              <a:gd name="connsiteX1848" fmla="*/ 8487980 w 12183871"/>
              <a:gd name="connsiteY1848" fmla="*/ 452910 h 1328385"/>
              <a:gd name="connsiteX1849" fmla="*/ 8496108 w 12183871"/>
              <a:gd name="connsiteY1849" fmla="*/ 452910 h 1328385"/>
              <a:gd name="connsiteX1850" fmla="*/ 8496108 w 12183871"/>
              <a:gd name="connsiteY1850" fmla="*/ 428526 h 1328385"/>
              <a:gd name="connsiteX1851" fmla="*/ 8502249 w 12183871"/>
              <a:gd name="connsiteY1851" fmla="*/ 428526 h 1328385"/>
              <a:gd name="connsiteX1852" fmla="*/ 8502249 w 12183871"/>
              <a:gd name="connsiteY1852" fmla="*/ 398091 h 1328385"/>
              <a:gd name="connsiteX1853" fmla="*/ 8514441 w 12183871"/>
              <a:gd name="connsiteY1853" fmla="*/ 398091 h 1328385"/>
              <a:gd name="connsiteX1854" fmla="*/ 8514441 w 12183871"/>
              <a:gd name="connsiteY1854" fmla="*/ 357451 h 1328385"/>
              <a:gd name="connsiteX1855" fmla="*/ 8524646 w 12183871"/>
              <a:gd name="connsiteY1855" fmla="*/ 316811 h 1328385"/>
              <a:gd name="connsiteX1856" fmla="*/ 8532774 w 12183871"/>
              <a:gd name="connsiteY1856" fmla="*/ 280235 h 1328385"/>
              <a:gd name="connsiteX1857" fmla="*/ 8536839 w 12183871"/>
              <a:gd name="connsiteY1857" fmla="*/ 231467 h 1328385"/>
              <a:gd name="connsiteX1858" fmla="*/ 8561222 w 12183871"/>
              <a:gd name="connsiteY1858" fmla="*/ 231467 h 1328385"/>
              <a:gd name="connsiteX1859" fmla="*/ 8561222 w 12183871"/>
              <a:gd name="connsiteY1859" fmla="*/ 243659 h 1328385"/>
              <a:gd name="connsiteX1860" fmla="*/ 8555171 w 12183871"/>
              <a:gd name="connsiteY1860" fmla="*/ 243659 h 1328385"/>
              <a:gd name="connsiteX1861" fmla="*/ 8555171 w 12183871"/>
              <a:gd name="connsiteY1861" fmla="*/ 290350 h 1328385"/>
              <a:gd name="connsiteX1862" fmla="*/ 8542980 w 12183871"/>
              <a:gd name="connsiteY1862" fmla="*/ 290350 h 1328385"/>
              <a:gd name="connsiteX1863" fmla="*/ 8520673 w 12183871"/>
              <a:gd name="connsiteY1863" fmla="*/ 428436 h 1328385"/>
              <a:gd name="connsiteX1864" fmla="*/ 8528801 w 12183871"/>
              <a:gd name="connsiteY1864" fmla="*/ 428436 h 1328385"/>
              <a:gd name="connsiteX1865" fmla="*/ 8561313 w 12183871"/>
              <a:gd name="connsiteY1865" fmla="*/ 312657 h 1328385"/>
              <a:gd name="connsiteX1866" fmla="*/ 8577569 w 12183871"/>
              <a:gd name="connsiteY1866" fmla="*/ 312657 h 1328385"/>
              <a:gd name="connsiteX1867" fmla="*/ 8569441 w 12183871"/>
              <a:gd name="connsiteY1867" fmla="*/ 357361 h 1328385"/>
              <a:gd name="connsiteX1868" fmla="*/ 8555262 w 12183871"/>
              <a:gd name="connsiteY1868" fmla="*/ 393937 h 1328385"/>
              <a:gd name="connsiteX1869" fmla="*/ 8543070 w 12183871"/>
              <a:gd name="connsiteY1869" fmla="*/ 434577 h 1328385"/>
              <a:gd name="connsiteX1870" fmla="*/ 8561313 w 12183871"/>
              <a:gd name="connsiteY1870" fmla="*/ 434577 h 1328385"/>
              <a:gd name="connsiteX1871" fmla="*/ 8561313 w 12183871"/>
              <a:gd name="connsiteY1871" fmla="*/ 469076 h 1328385"/>
              <a:gd name="connsiteX1872" fmla="*/ 8569441 w 12183871"/>
              <a:gd name="connsiteY1872" fmla="*/ 469076 h 1328385"/>
              <a:gd name="connsiteX1873" fmla="*/ 8573505 w 12183871"/>
              <a:gd name="connsiteY1873" fmla="*/ 438641 h 1328385"/>
              <a:gd name="connsiteX1874" fmla="*/ 8583620 w 12183871"/>
              <a:gd name="connsiteY1874" fmla="*/ 412270 h 1328385"/>
              <a:gd name="connsiteX1875" fmla="*/ 8595811 w 12183871"/>
              <a:gd name="connsiteY1875" fmla="*/ 387886 h 1328385"/>
              <a:gd name="connsiteX1876" fmla="*/ 8595811 w 12183871"/>
              <a:gd name="connsiteY1876" fmla="*/ 347246 h 1328385"/>
              <a:gd name="connsiteX1877" fmla="*/ 8601862 w 12183871"/>
              <a:gd name="connsiteY1877" fmla="*/ 347246 h 1328385"/>
              <a:gd name="connsiteX1878" fmla="*/ 8605926 w 12183871"/>
              <a:gd name="connsiteY1878" fmla="*/ 343182 h 1328385"/>
              <a:gd name="connsiteX1879" fmla="*/ 8605926 w 12183871"/>
              <a:gd name="connsiteY1879" fmla="*/ 343182 h 1328385"/>
              <a:gd name="connsiteX1880" fmla="*/ 8605926 w 12183871"/>
              <a:gd name="connsiteY1880" fmla="*/ 343182 h 1328385"/>
              <a:gd name="connsiteX1881" fmla="*/ 8609990 w 12183871"/>
              <a:gd name="connsiteY1881" fmla="*/ 343182 h 1328385"/>
              <a:gd name="connsiteX1882" fmla="*/ 8614054 w 12183871"/>
              <a:gd name="connsiteY1882" fmla="*/ 343182 h 1328385"/>
              <a:gd name="connsiteX1883" fmla="*/ 8618119 w 12183871"/>
              <a:gd name="connsiteY1883" fmla="*/ 339118 h 1328385"/>
              <a:gd name="connsiteX1884" fmla="*/ 8618119 w 12183871"/>
              <a:gd name="connsiteY1884" fmla="*/ 365489 h 1328385"/>
              <a:gd name="connsiteX1885" fmla="*/ 8609990 w 12183871"/>
              <a:gd name="connsiteY1885" fmla="*/ 398001 h 1328385"/>
              <a:gd name="connsiteX1886" fmla="*/ 8609990 w 12183871"/>
              <a:gd name="connsiteY1886" fmla="*/ 428436 h 1328385"/>
              <a:gd name="connsiteX1887" fmla="*/ 8609990 w 12183871"/>
              <a:gd name="connsiteY1887" fmla="*/ 456884 h 1328385"/>
              <a:gd name="connsiteX1888" fmla="*/ 8618119 w 12183871"/>
              <a:gd name="connsiteY1888" fmla="*/ 479191 h 1328385"/>
              <a:gd name="connsiteX1889" fmla="*/ 8620196 w 12183871"/>
              <a:gd name="connsiteY1889" fmla="*/ 430423 h 1328385"/>
              <a:gd name="connsiteX1890" fmla="*/ 8632387 w 12183871"/>
              <a:gd name="connsiteY1890" fmla="*/ 389783 h 1328385"/>
              <a:gd name="connsiteX1891" fmla="*/ 8642593 w 12183871"/>
              <a:gd name="connsiteY1891" fmla="*/ 349143 h 1328385"/>
              <a:gd name="connsiteX1892" fmla="*/ 8650721 w 12183871"/>
              <a:gd name="connsiteY1892" fmla="*/ 306516 h 1328385"/>
              <a:gd name="connsiteX1893" fmla="*/ 8677091 w 12183871"/>
              <a:gd name="connsiteY1893" fmla="*/ 306516 h 1328385"/>
              <a:gd name="connsiteX1894" fmla="*/ 8664900 w 12183871"/>
              <a:gd name="connsiteY1894" fmla="*/ 383732 h 1328385"/>
              <a:gd name="connsiteX1895" fmla="*/ 8658849 w 12183871"/>
              <a:gd name="connsiteY1895" fmla="*/ 465012 h 1328385"/>
              <a:gd name="connsiteX1896" fmla="*/ 8650721 w 12183871"/>
              <a:gd name="connsiteY1896" fmla="*/ 550356 h 1328385"/>
              <a:gd name="connsiteX1897" fmla="*/ 8654785 w 12183871"/>
              <a:gd name="connsiteY1897" fmla="*/ 631636 h 1328385"/>
              <a:gd name="connsiteX1898" fmla="*/ 8664990 w 12183871"/>
              <a:gd name="connsiteY1898" fmla="*/ 704788 h 1328385"/>
              <a:gd name="connsiteX1899" fmla="*/ 8669054 w 12183871"/>
              <a:gd name="connsiteY1899" fmla="*/ 731159 h 1328385"/>
              <a:gd name="connsiteX1900" fmla="*/ 8673118 w 12183871"/>
              <a:gd name="connsiteY1900" fmla="*/ 759607 h 1328385"/>
              <a:gd name="connsiteX1901" fmla="*/ 8673118 w 12183871"/>
              <a:gd name="connsiteY1901" fmla="*/ 790041 h 1328385"/>
              <a:gd name="connsiteX1902" fmla="*/ 8673118 w 12183871"/>
              <a:gd name="connsiteY1902" fmla="*/ 814425 h 1328385"/>
              <a:gd name="connsiteX1903" fmla="*/ 8683323 w 12183871"/>
              <a:gd name="connsiteY1903" fmla="*/ 834745 h 1328385"/>
              <a:gd name="connsiteX1904" fmla="*/ 8683323 w 12183871"/>
              <a:gd name="connsiteY1904" fmla="*/ 631726 h 1328385"/>
              <a:gd name="connsiteX1905" fmla="*/ 8691451 w 12183871"/>
              <a:gd name="connsiteY1905" fmla="*/ 631726 h 1328385"/>
              <a:gd name="connsiteX1906" fmla="*/ 8695515 w 12183871"/>
              <a:gd name="connsiteY1906" fmla="*/ 597227 h 1328385"/>
              <a:gd name="connsiteX1907" fmla="*/ 8695515 w 12183871"/>
              <a:gd name="connsiteY1907" fmla="*/ 560651 h 1328385"/>
              <a:gd name="connsiteX1908" fmla="*/ 8691451 w 12183871"/>
              <a:gd name="connsiteY1908" fmla="*/ 534280 h 1328385"/>
              <a:gd name="connsiteX1909" fmla="*/ 8705630 w 12183871"/>
              <a:gd name="connsiteY1909" fmla="*/ 534280 h 1328385"/>
              <a:gd name="connsiteX1910" fmla="*/ 8705630 w 12183871"/>
              <a:gd name="connsiteY1910" fmla="*/ 501768 h 1328385"/>
              <a:gd name="connsiteX1911" fmla="*/ 8732001 w 12183871"/>
              <a:gd name="connsiteY1911" fmla="*/ 501768 h 1328385"/>
              <a:gd name="connsiteX1912" fmla="*/ 8723873 w 12183871"/>
              <a:gd name="connsiteY1912" fmla="*/ 550536 h 1328385"/>
              <a:gd name="connsiteX1913" fmla="*/ 8717731 w 12183871"/>
              <a:gd name="connsiteY1913" fmla="*/ 550536 h 1328385"/>
              <a:gd name="connsiteX1914" fmla="*/ 8717731 w 12183871"/>
              <a:gd name="connsiteY1914" fmla="*/ 570856 h 1328385"/>
              <a:gd name="connsiteX1915" fmla="*/ 8721796 w 12183871"/>
              <a:gd name="connsiteY1915" fmla="*/ 601291 h 1328385"/>
              <a:gd name="connsiteX1916" fmla="*/ 8727846 w 12183871"/>
              <a:gd name="connsiteY1916" fmla="*/ 637867 h 1328385"/>
              <a:gd name="connsiteX1917" fmla="*/ 8735974 w 12183871"/>
              <a:gd name="connsiteY1917" fmla="*/ 672366 h 1328385"/>
              <a:gd name="connsiteX1918" fmla="*/ 8742025 w 12183871"/>
              <a:gd name="connsiteY1918" fmla="*/ 700814 h 1328385"/>
              <a:gd name="connsiteX1919" fmla="*/ 8746089 w 12183871"/>
              <a:gd name="connsiteY1919" fmla="*/ 713006 h 1328385"/>
              <a:gd name="connsiteX1920" fmla="*/ 8754217 w 12183871"/>
              <a:gd name="connsiteY1920" fmla="*/ 631726 h 1328385"/>
              <a:gd name="connsiteX1921" fmla="*/ 8762345 w 12183871"/>
              <a:gd name="connsiteY1921" fmla="*/ 550446 h 1328385"/>
              <a:gd name="connsiteX1922" fmla="*/ 8764332 w 12183871"/>
              <a:gd name="connsiteY1922" fmla="*/ 461038 h 1328385"/>
              <a:gd name="connsiteX1923" fmla="*/ 8764332 w 12183871"/>
              <a:gd name="connsiteY1923" fmla="*/ 387886 h 1328385"/>
              <a:gd name="connsiteX1924" fmla="*/ 8758281 w 12183871"/>
              <a:gd name="connsiteY1924" fmla="*/ 387886 h 1328385"/>
              <a:gd name="connsiteX1925" fmla="*/ 8758281 w 12183871"/>
              <a:gd name="connsiteY1925" fmla="*/ 330990 h 1328385"/>
              <a:gd name="connsiteX1926" fmla="*/ 8746089 w 12183871"/>
              <a:gd name="connsiteY1926" fmla="*/ 330990 h 1328385"/>
              <a:gd name="connsiteX1927" fmla="*/ 8746089 w 12183871"/>
              <a:gd name="connsiteY1927" fmla="*/ 276171 h 1328385"/>
              <a:gd name="connsiteX1928" fmla="*/ 8731820 w 12183871"/>
              <a:gd name="connsiteY1928" fmla="*/ 209160 h 1328385"/>
              <a:gd name="connsiteX1929" fmla="*/ 8717641 w 12183871"/>
              <a:gd name="connsiteY1929" fmla="*/ 144137 h 1328385"/>
              <a:gd name="connsiteX1930" fmla="*/ 8739948 w 12183871"/>
              <a:gd name="connsiteY1930" fmla="*/ 154251 h 1328385"/>
              <a:gd name="connsiteX1931" fmla="*/ 8786639 w 12183871"/>
              <a:gd name="connsiteY1931" fmla="*/ 420308 h 1328385"/>
              <a:gd name="connsiteX1932" fmla="*/ 8790703 w 12183871"/>
              <a:gd name="connsiteY1932" fmla="*/ 448756 h 1328385"/>
              <a:gd name="connsiteX1933" fmla="*/ 8786639 w 12183871"/>
              <a:gd name="connsiteY1933" fmla="*/ 483255 h 1328385"/>
              <a:gd name="connsiteX1934" fmla="*/ 8786639 w 12183871"/>
              <a:gd name="connsiteY1934" fmla="*/ 511703 h 1328385"/>
              <a:gd name="connsiteX1935" fmla="*/ 8798831 w 12183871"/>
              <a:gd name="connsiteY1935" fmla="*/ 534010 h 1328385"/>
              <a:gd name="connsiteX1936" fmla="*/ 8853650 w 12183871"/>
              <a:gd name="connsiteY1936" fmla="*/ 208980 h 1328385"/>
              <a:gd name="connsiteX1937" fmla="*/ 8867828 w 12183871"/>
              <a:gd name="connsiteY1937" fmla="*/ 208980 h 1328385"/>
              <a:gd name="connsiteX1938" fmla="*/ 8839381 w 12183871"/>
              <a:gd name="connsiteY1938" fmla="*/ 428346 h 1328385"/>
              <a:gd name="connsiteX1939" fmla="*/ 8845431 w 12183871"/>
              <a:gd name="connsiteY1939" fmla="*/ 428346 h 1328385"/>
              <a:gd name="connsiteX1940" fmla="*/ 8853560 w 12183871"/>
              <a:gd name="connsiteY1940" fmla="*/ 371450 h 1328385"/>
              <a:gd name="connsiteX1941" fmla="*/ 8879930 w 12183871"/>
              <a:gd name="connsiteY1941" fmla="*/ 371450 h 1328385"/>
              <a:gd name="connsiteX1942" fmla="*/ 8879930 w 12183871"/>
              <a:gd name="connsiteY1942" fmla="*/ 434396 h 1328385"/>
              <a:gd name="connsiteX1943" fmla="*/ 8883995 w 12183871"/>
              <a:gd name="connsiteY1943" fmla="*/ 497343 h 1328385"/>
              <a:gd name="connsiteX1944" fmla="*/ 8894200 w 12183871"/>
              <a:gd name="connsiteY1944" fmla="*/ 550175 h 1328385"/>
              <a:gd name="connsiteX1945" fmla="*/ 8886071 w 12183871"/>
              <a:gd name="connsiteY1945" fmla="*/ 574559 h 1328385"/>
              <a:gd name="connsiteX1946" fmla="*/ 8902327 w 12183871"/>
              <a:gd name="connsiteY1946" fmla="*/ 574559 h 1328385"/>
              <a:gd name="connsiteX1947" fmla="*/ 8908378 w 12183871"/>
              <a:gd name="connsiteY1947" fmla="*/ 631455 h 1328385"/>
              <a:gd name="connsiteX1948" fmla="*/ 8920570 w 12183871"/>
              <a:gd name="connsiteY1948" fmla="*/ 631455 h 1328385"/>
              <a:gd name="connsiteX1949" fmla="*/ 8920570 w 12183871"/>
              <a:gd name="connsiteY1949" fmla="*/ 623327 h 1328385"/>
              <a:gd name="connsiteX1950" fmla="*/ 8989658 w 12183871"/>
              <a:gd name="connsiteY1950" fmla="*/ 405948 h 1328385"/>
              <a:gd name="connsiteX1951" fmla="*/ 8989658 w 12183871"/>
              <a:gd name="connsiteY1951" fmla="*/ 371450 h 1328385"/>
              <a:gd name="connsiteX1952" fmla="*/ 9001850 w 12183871"/>
              <a:gd name="connsiteY1952" fmla="*/ 371450 h 1328385"/>
              <a:gd name="connsiteX1953" fmla="*/ 9007901 w 12183871"/>
              <a:gd name="connsiteY1953" fmla="*/ 312567 h 1328385"/>
              <a:gd name="connsiteX1954" fmla="*/ 9016029 w 12183871"/>
              <a:gd name="connsiteY1954" fmla="*/ 312567 h 1328385"/>
              <a:gd name="connsiteX1955" fmla="*/ 9020093 w 12183871"/>
              <a:gd name="connsiteY1955" fmla="*/ 312567 h 1328385"/>
              <a:gd name="connsiteX1956" fmla="*/ 9020093 w 12183871"/>
              <a:gd name="connsiteY1956" fmla="*/ 308503 h 1328385"/>
              <a:gd name="connsiteX1957" fmla="*/ 9020093 w 12183871"/>
              <a:gd name="connsiteY1957" fmla="*/ 308503 h 1328385"/>
              <a:gd name="connsiteX1958" fmla="*/ 9024157 w 12183871"/>
              <a:gd name="connsiteY1958" fmla="*/ 308503 h 1328385"/>
              <a:gd name="connsiteX1959" fmla="*/ 9026235 w 12183871"/>
              <a:gd name="connsiteY1959" fmla="*/ 308503 h 1328385"/>
              <a:gd name="connsiteX1960" fmla="*/ 9030298 w 12183871"/>
              <a:gd name="connsiteY1960" fmla="*/ 306516 h 1328385"/>
              <a:gd name="connsiteX1961" fmla="*/ 9007901 w 12183871"/>
              <a:gd name="connsiteY1961" fmla="*/ 420308 h 1328385"/>
              <a:gd name="connsiteX1962" fmla="*/ 9024157 w 12183871"/>
              <a:gd name="connsiteY1962" fmla="*/ 420308 h 1328385"/>
              <a:gd name="connsiteX1963" fmla="*/ 9026235 w 12183871"/>
              <a:gd name="connsiteY1963" fmla="*/ 452820 h 1328385"/>
              <a:gd name="connsiteX1964" fmla="*/ 9038426 w 12183871"/>
              <a:gd name="connsiteY1964" fmla="*/ 479191 h 1328385"/>
              <a:gd name="connsiteX1965" fmla="*/ 9048631 w 12183871"/>
              <a:gd name="connsiteY1965" fmla="*/ 501497 h 1328385"/>
              <a:gd name="connsiteX1966" fmla="*/ 9048631 w 12183871"/>
              <a:gd name="connsiteY1966" fmla="*/ 542137 h 1328385"/>
              <a:gd name="connsiteX1967" fmla="*/ 9056760 w 12183871"/>
              <a:gd name="connsiteY1967" fmla="*/ 542137 h 1328385"/>
              <a:gd name="connsiteX1968" fmla="*/ 9056760 w 12183871"/>
              <a:gd name="connsiteY1968" fmla="*/ 568508 h 1328385"/>
              <a:gd name="connsiteX1969" fmla="*/ 9064887 w 12183871"/>
              <a:gd name="connsiteY1969" fmla="*/ 568508 h 1328385"/>
              <a:gd name="connsiteX1970" fmla="*/ 9071028 w 12183871"/>
              <a:gd name="connsiteY1970" fmla="*/ 655839 h 1328385"/>
              <a:gd name="connsiteX1971" fmla="*/ 9083221 w 12183871"/>
              <a:gd name="connsiteY1971" fmla="*/ 655839 h 1328385"/>
              <a:gd name="connsiteX1972" fmla="*/ 9087284 w 12183871"/>
              <a:gd name="connsiteY1972" fmla="*/ 686274 h 1328385"/>
              <a:gd name="connsiteX1973" fmla="*/ 9087284 w 12183871"/>
              <a:gd name="connsiteY1973" fmla="*/ 714722 h 1328385"/>
              <a:gd name="connsiteX1974" fmla="*/ 9087284 w 12183871"/>
              <a:gd name="connsiteY1974" fmla="*/ 741093 h 1328385"/>
              <a:gd name="connsiteX1975" fmla="*/ 9097490 w 12183871"/>
              <a:gd name="connsiteY1975" fmla="*/ 759336 h 1328385"/>
              <a:gd name="connsiteX1976" fmla="*/ 9097490 w 12183871"/>
              <a:gd name="connsiteY1976" fmla="*/ 745157 h 1328385"/>
              <a:gd name="connsiteX1977" fmla="*/ 9111668 w 12183871"/>
              <a:gd name="connsiteY1977" fmla="*/ 726914 h 1328385"/>
              <a:gd name="connsiteX1978" fmla="*/ 9115733 w 12183871"/>
              <a:gd name="connsiteY1978" fmla="*/ 696479 h 1328385"/>
              <a:gd name="connsiteX1979" fmla="*/ 9111668 w 12183871"/>
              <a:gd name="connsiteY1979" fmla="*/ 663967 h 1328385"/>
              <a:gd name="connsiteX1980" fmla="*/ 9105618 w 12183871"/>
              <a:gd name="connsiteY1980" fmla="*/ 663967 h 1328385"/>
              <a:gd name="connsiteX1981" fmla="*/ 9105618 w 12183871"/>
              <a:gd name="connsiteY1981" fmla="*/ 609148 h 1328385"/>
              <a:gd name="connsiteX1982" fmla="*/ 9097490 w 12183871"/>
              <a:gd name="connsiteY1982" fmla="*/ 609148 h 1328385"/>
              <a:gd name="connsiteX1983" fmla="*/ 9097490 w 12183871"/>
              <a:gd name="connsiteY1983" fmla="*/ 568508 h 1328385"/>
              <a:gd name="connsiteX1984" fmla="*/ 9089362 w 12183871"/>
              <a:gd name="connsiteY1984" fmla="*/ 568508 h 1328385"/>
              <a:gd name="connsiteX1985" fmla="*/ 9089362 w 12183871"/>
              <a:gd name="connsiteY1985" fmla="*/ 550265 h 1328385"/>
              <a:gd name="connsiteX1986" fmla="*/ 9083311 w 12183871"/>
              <a:gd name="connsiteY1986" fmla="*/ 550265 h 1328385"/>
              <a:gd name="connsiteX1987" fmla="*/ 9083311 w 12183871"/>
              <a:gd name="connsiteY1987" fmla="*/ 542137 h 1328385"/>
              <a:gd name="connsiteX1988" fmla="*/ 9089362 w 12183871"/>
              <a:gd name="connsiteY1988" fmla="*/ 542137 h 1328385"/>
              <a:gd name="connsiteX1989" fmla="*/ 9093426 w 12183871"/>
              <a:gd name="connsiteY1989" fmla="*/ 538074 h 1328385"/>
              <a:gd name="connsiteX1990" fmla="*/ 9093426 w 12183871"/>
              <a:gd name="connsiteY1990" fmla="*/ 538074 h 1328385"/>
              <a:gd name="connsiteX1991" fmla="*/ 9093426 w 12183871"/>
              <a:gd name="connsiteY1991" fmla="*/ 538074 h 1328385"/>
              <a:gd name="connsiteX1992" fmla="*/ 9097490 w 12183871"/>
              <a:gd name="connsiteY1992" fmla="*/ 538074 h 1328385"/>
              <a:gd name="connsiteX1993" fmla="*/ 9101554 w 12183871"/>
              <a:gd name="connsiteY1993" fmla="*/ 534010 h 1328385"/>
              <a:gd name="connsiteX1994" fmla="*/ 9105618 w 12183871"/>
              <a:gd name="connsiteY1994" fmla="*/ 534010 h 1328385"/>
              <a:gd name="connsiteX1995" fmla="*/ 9105618 w 12183871"/>
              <a:gd name="connsiteY1995" fmla="*/ 556316 h 1328385"/>
              <a:gd name="connsiteX1996" fmla="*/ 9111668 w 12183871"/>
              <a:gd name="connsiteY1996" fmla="*/ 556316 h 1328385"/>
              <a:gd name="connsiteX1997" fmla="*/ 9111668 w 12183871"/>
              <a:gd name="connsiteY1997" fmla="*/ 527868 h 1328385"/>
              <a:gd name="connsiteX1998" fmla="*/ 9138040 w 12183871"/>
              <a:gd name="connsiteY1998" fmla="*/ 527868 h 1328385"/>
              <a:gd name="connsiteX1999" fmla="*/ 9142103 w 12183871"/>
              <a:gd name="connsiteY1999" fmla="*/ 568508 h 1328385"/>
              <a:gd name="connsiteX2000" fmla="*/ 9152218 w 12183871"/>
              <a:gd name="connsiteY2000" fmla="*/ 605084 h 1328385"/>
              <a:gd name="connsiteX2001" fmla="*/ 9164410 w 12183871"/>
              <a:gd name="connsiteY2001" fmla="*/ 637596 h 1328385"/>
              <a:gd name="connsiteX2002" fmla="*/ 9164410 w 12183871"/>
              <a:gd name="connsiteY2002" fmla="*/ 704607 h 1328385"/>
              <a:gd name="connsiteX2003" fmla="*/ 9174525 w 12183871"/>
              <a:gd name="connsiteY2003" fmla="*/ 781823 h 1328385"/>
              <a:gd name="connsiteX2004" fmla="*/ 9178589 w 12183871"/>
              <a:gd name="connsiteY2004" fmla="*/ 875295 h 1328385"/>
              <a:gd name="connsiteX2005" fmla="*/ 9178589 w 12183871"/>
              <a:gd name="connsiteY2005" fmla="*/ 895615 h 1328385"/>
              <a:gd name="connsiteX2006" fmla="*/ 9182653 w 12183871"/>
              <a:gd name="connsiteY2006" fmla="*/ 911871 h 1328385"/>
              <a:gd name="connsiteX2007" fmla="*/ 9182653 w 12183871"/>
              <a:gd name="connsiteY2007" fmla="*/ 921986 h 1328385"/>
              <a:gd name="connsiteX2008" fmla="*/ 9178589 w 12183871"/>
              <a:gd name="connsiteY2008" fmla="*/ 940229 h 1328385"/>
              <a:gd name="connsiteX2009" fmla="*/ 9204960 w 12183871"/>
              <a:gd name="connsiteY2009" fmla="*/ 940229 h 1328385"/>
              <a:gd name="connsiteX2010" fmla="*/ 9211011 w 12183871"/>
              <a:gd name="connsiteY2010" fmla="*/ 637596 h 1328385"/>
              <a:gd name="connsiteX2011" fmla="*/ 9200896 w 12183871"/>
              <a:gd name="connsiteY2011" fmla="*/ 609148 h 1328385"/>
              <a:gd name="connsiteX2012" fmla="*/ 9188704 w 12183871"/>
              <a:gd name="connsiteY2012" fmla="*/ 574649 h 1328385"/>
              <a:gd name="connsiteX2013" fmla="*/ 9186717 w 12183871"/>
              <a:gd name="connsiteY2013" fmla="*/ 534010 h 1328385"/>
              <a:gd name="connsiteX2014" fmla="*/ 9192858 w 12183871"/>
              <a:gd name="connsiteY2014" fmla="*/ 534010 h 1328385"/>
              <a:gd name="connsiteX2015" fmla="*/ 9196922 w 12183871"/>
              <a:gd name="connsiteY2015" fmla="*/ 542137 h 1328385"/>
              <a:gd name="connsiteX2016" fmla="*/ 9196922 w 12183871"/>
              <a:gd name="connsiteY2016" fmla="*/ 542137 h 1328385"/>
              <a:gd name="connsiteX2017" fmla="*/ 9196922 w 12183871"/>
              <a:gd name="connsiteY2017" fmla="*/ 546201 h 1328385"/>
              <a:gd name="connsiteX2018" fmla="*/ 9196922 w 12183871"/>
              <a:gd name="connsiteY2018" fmla="*/ 546201 h 1328385"/>
              <a:gd name="connsiteX2019" fmla="*/ 9200986 w 12183871"/>
              <a:gd name="connsiteY2019" fmla="*/ 546201 h 1328385"/>
              <a:gd name="connsiteX2020" fmla="*/ 9205050 w 12183871"/>
              <a:gd name="connsiteY2020" fmla="*/ 550265 h 1328385"/>
              <a:gd name="connsiteX2021" fmla="*/ 9205050 w 12183871"/>
              <a:gd name="connsiteY2021" fmla="*/ 527959 h 1328385"/>
              <a:gd name="connsiteX2022" fmla="*/ 9192858 w 12183871"/>
              <a:gd name="connsiteY2022" fmla="*/ 501588 h 1328385"/>
              <a:gd name="connsiteX2023" fmla="*/ 9188795 w 12183871"/>
              <a:gd name="connsiteY2023" fmla="*/ 471153 h 1328385"/>
              <a:gd name="connsiteX2024" fmla="*/ 9186807 w 12183871"/>
              <a:gd name="connsiteY2024" fmla="*/ 446769 h 1328385"/>
              <a:gd name="connsiteX2025" fmla="*/ 9146167 w 12183871"/>
              <a:gd name="connsiteY2025" fmla="*/ 330990 h 1328385"/>
              <a:gd name="connsiteX2026" fmla="*/ 9148244 w 12183871"/>
              <a:gd name="connsiteY2026" fmla="*/ 326926 h 1328385"/>
              <a:gd name="connsiteX2027" fmla="*/ 9148244 w 12183871"/>
              <a:gd name="connsiteY2027" fmla="*/ 326926 h 1328385"/>
              <a:gd name="connsiteX2028" fmla="*/ 9152308 w 12183871"/>
              <a:gd name="connsiteY2028" fmla="*/ 326926 h 1328385"/>
              <a:gd name="connsiteX2029" fmla="*/ 9152308 w 12183871"/>
              <a:gd name="connsiteY2029" fmla="*/ 326926 h 1328385"/>
              <a:gd name="connsiteX2030" fmla="*/ 9152308 w 12183871"/>
              <a:gd name="connsiteY2030" fmla="*/ 326926 h 1328385"/>
              <a:gd name="connsiteX2031" fmla="*/ 9152308 w 12183871"/>
              <a:gd name="connsiteY2031" fmla="*/ 324939 h 1328385"/>
              <a:gd name="connsiteX2032" fmla="*/ 9156373 w 12183871"/>
              <a:gd name="connsiteY2032" fmla="*/ 324939 h 1328385"/>
              <a:gd name="connsiteX2033" fmla="*/ 9160437 w 12183871"/>
              <a:gd name="connsiteY2033" fmla="*/ 326926 h 1328385"/>
              <a:gd name="connsiteX2034" fmla="*/ 9160437 w 12183871"/>
              <a:gd name="connsiteY2034" fmla="*/ 326926 h 1328385"/>
              <a:gd name="connsiteX2035" fmla="*/ 9160437 w 12183871"/>
              <a:gd name="connsiteY2035" fmla="*/ 326926 h 1328385"/>
              <a:gd name="connsiteX2036" fmla="*/ 9160437 w 12183871"/>
              <a:gd name="connsiteY2036" fmla="*/ 326926 h 1328385"/>
              <a:gd name="connsiteX2037" fmla="*/ 9164501 w 12183871"/>
              <a:gd name="connsiteY2037" fmla="*/ 330990 h 1328385"/>
              <a:gd name="connsiteX2038" fmla="*/ 9174616 w 12183871"/>
              <a:gd name="connsiteY2038" fmla="*/ 353297 h 1328385"/>
              <a:gd name="connsiteX2039" fmla="*/ 9182743 w 12183871"/>
              <a:gd name="connsiteY2039" fmla="*/ 375604 h 1328385"/>
              <a:gd name="connsiteX2040" fmla="*/ 9186807 w 12183871"/>
              <a:gd name="connsiteY2040" fmla="*/ 406039 h 1328385"/>
              <a:gd name="connsiteX2041" fmla="*/ 9192948 w 12183871"/>
              <a:gd name="connsiteY2041" fmla="*/ 406039 h 1328385"/>
              <a:gd name="connsiteX2042" fmla="*/ 9192948 w 12183871"/>
              <a:gd name="connsiteY2042" fmla="*/ 446679 h 1328385"/>
              <a:gd name="connsiteX2043" fmla="*/ 9205141 w 12183871"/>
              <a:gd name="connsiteY2043" fmla="*/ 446679 h 1328385"/>
              <a:gd name="connsiteX2044" fmla="*/ 9205141 w 12183871"/>
              <a:gd name="connsiteY2044" fmla="*/ 468986 h 1328385"/>
              <a:gd name="connsiteX2045" fmla="*/ 9211191 w 12183871"/>
              <a:gd name="connsiteY2045" fmla="*/ 468986 h 1328385"/>
              <a:gd name="connsiteX2046" fmla="*/ 9211191 w 12183871"/>
              <a:gd name="connsiteY2046" fmla="*/ 515676 h 1328385"/>
              <a:gd name="connsiteX2047" fmla="*/ 9219320 w 12183871"/>
              <a:gd name="connsiteY2047" fmla="*/ 515676 h 1328385"/>
              <a:gd name="connsiteX2048" fmla="*/ 9219320 w 12183871"/>
              <a:gd name="connsiteY2048" fmla="*/ 550175 h 1328385"/>
              <a:gd name="connsiteX2049" fmla="*/ 9229524 w 12183871"/>
              <a:gd name="connsiteY2049" fmla="*/ 590815 h 1328385"/>
              <a:gd name="connsiteX2050" fmla="*/ 9245781 w 12183871"/>
              <a:gd name="connsiteY2050" fmla="*/ 631455 h 1328385"/>
              <a:gd name="connsiteX2051" fmla="*/ 9251831 w 12183871"/>
              <a:gd name="connsiteY2051" fmla="*/ 631455 h 1328385"/>
              <a:gd name="connsiteX2052" fmla="*/ 9251831 w 12183871"/>
              <a:gd name="connsiteY2052" fmla="*/ 542047 h 1328385"/>
              <a:gd name="connsiteX2053" fmla="*/ 9245781 w 12183871"/>
              <a:gd name="connsiteY2053" fmla="*/ 542047 h 1328385"/>
              <a:gd name="connsiteX2054" fmla="*/ 9245781 w 12183871"/>
              <a:gd name="connsiteY2054" fmla="*/ 493279 h 1328385"/>
              <a:gd name="connsiteX2055" fmla="*/ 9233588 w 12183871"/>
              <a:gd name="connsiteY2055" fmla="*/ 493279 h 1328385"/>
              <a:gd name="connsiteX2056" fmla="*/ 9227538 w 12183871"/>
              <a:gd name="connsiteY2056" fmla="*/ 446588 h 1328385"/>
              <a:gd name="connsiteX2057" fmla="*/ 9211282 w 12183871"/>
              <a:gd name="connsiteY2057" fmla="*/ 434396 h 1328385"/>
              <a:gd name="connsiteX2058" fmla="*/ 9205231 w 12183871"/>
              <a:gd name="connsiteY2058" fmla="*/ 405948 h 1328385"/>
              <a:gd name="connsiteX2059" fmla="*/ 9219410 w 12183871"/>
              <a:gd name="connsiteY2059" fmla="*/ 411999 h 1328385"/>
              <a:gd name="connsiteX2060" fmla="*/ 9193039 w 12183871"/>
              <a:gd name="connsiteY2060" fmla="*/ 330719 h 1328385"/>
              <a:gd name="connsiteX2061" fmla="*/ 9211282 w 12183871"/>
              <a:gd name="connsiteY2061" fmla="*/ 330719 h 1328385"/>
              <a:gd name="connsiteX2062" fmla="*/ 9314869 w 12183871"/>
              <a:gd name="connsiteY2062" fmla="*/ 637416 h 1328385"/>
              <a:gd name="connsiteX2063" fmla="*/ 9314869 w 12183871"/>
              <a:gd name="connsiteY2063" fmla="*/ 631365 h 1328385"/>
              <a:gd name="connsiteX2064" fmla="*/ 9322996 w 12183871"/>
              <a:gd name="connsiteY2064" fmla="*/ 627301 h 1328385"/>
              <a:gd name="connsiteX2065" fmla="*/ 9322996 w 12183871"/>
              <a:gd name="connsiteY2065" fmla="*/ 623237 h 1328385"/>
              <a:gd name="connsiteX2066" fmla="*/ 9322996 w 12183871"/>
              <a:gd name="connsiteY2066" fmla="*/ 619534 h 1328385"/>
              <a:gd name="connsiteX2067" fmla="*/ 9322996 w 12183871"/>
              <a:gd name="connsiteY2067" fmla="*/ 619534 h 1328385"/>
              <a:gd name="connsiteX2068" fmla="*/ 9322996 w 12183871"/>
              <a:gd name="connsiteY2068" fmla="*/ 615470 h 1328385"/>
              <a:gd name="connsiteX2069" fmla="*/ 9322996 w 12183871"/>
              <a:gd name="connsiteY2069" fmla="*/ 611406 h 1328385"/>
              <a:gd name="connsiteX2070" fmla="*/ 9327061 w 12183871"/>
              <a:gd name="connsiteY2070" fmla="*/ 609419 h 1328385"/>
              <a:gd name="connsiteX2071" fmla="*/ 9333111 w 12183871"/>
              <a:gd name="connsiteY2071" fmla="*/ 609419 h 1328385"/>
              <a:gd name="connsiteX2072" fmla="*/ 9333111 w 12183871"/>
              <a:gd name="connsiteY2072" fmla="*/ 615470 h 1328385"/>
              <a:gd name="connsiteX2073" fmla="*/ 9337176 w 12183871"/>
              <a:gd name="connsiteY2073" fmla="*/ 611406 h 1328385"/>
              <a:gd name="connsiteX2074" fmla="*/ 9337176 w 12183871"/>
              <a:gd name="connsiteY2074" fmla="*/ 611406 h 1328385"/>
              <a:gd name="connsiteX2075" fmla="*/ 9337176 w 12183871"/>
              <a:gd name="connsiteY2075" fmla="*/ 609419 h 1328385"/>
              <a:gd name="connsiteX2076" fmla="*/ 9337176 w 12183871"/>
              <a:gd name="connsiteY2076" fmla="*/ 609419 h 1328385"/>
              <a:gd name="connsiteX2077" fmla="*/ 9341239 w 12183871"/>
              <a:gd name="connsiteY2077" fmla="*/ 605355 h 1328385"/>
              <a:gd name="connsiteX2078" fmla="*/ 9341239 w 12183871"/>
              <a:gd name="connsiteY2078" fmla="*/ 601291 h 1328385"/>
              <a:gd name="connsiteX2079" fmla="*/ 9327061 w 12183871"/>
              <a:gd name="connsiteY2079" fmla="*/ 601291 h 1328385"/>
              <a:gd name="connsiteX2080" fmla="*/ 9314869 w 12183871"/>
              <a:gd name="connsiteY2080" fmla="*/ 534280 h 1328385"/>
              <a:gd name="connsiteX2081" fmla="*/ 9333111 w 12183871"/>
              <a:gd name="connsiteY2081" fmla="*/ 534280 h 1328385"/>
              <a:gd name="connsiteX2082" fmla="*/ 9333111 w 12183871"/>
              <a:gd name="connsiteY2082" fmla="*/ 516038 h 1328385"/>
              <a:gd name="connsiteX2083" fmla="*/ 9349367 w 12183871"/>
              <a:gd name="connsiteY2083" fmla="*/ 516038 h 1328385"/>
              <a:gd name="connsiteX2084" fmla="*/ 9349367 w 12183871"/>
              <a:gd name="connsiteY2084" fmla="*/ 550536 h 1328385"/>
              <a:gd name="connsiteX2085" fmla="*/ 9345304 w 12183871"/>
              <a:gd name="connsiteY2085" fmla="*/ 570856 h 1328385"/>
              <a:gd name="connsiteX2086" fmla="*/ 9349367 w 12183871"/>
              <a:gd name="connsiteY2086" fmla="*/ 591176 h 1328385"/>
              <a:gd name="connsiteX2087" fmla="*/ 9355419 w 12183871"/>
              <a:gd name="connsiteY2087" fmla="*/ 591176 h 1328385"/>
              <a:gd name="connsiteX2088" fmla="*/ 9367610 w 12183871"/>
              <a:gd name="connsiteY2088" fmla="*/ 479462 h 1328385"/>
              <a:gd name="connsiteX2089" fmla="*/ 9381789 w 12183871"/>
              <a:gd name="connsiteY2089" fmla="*/ 469347 h 1328385"/>
              <a:gd name="connsiteX2090" fmla="*/ 9381789 w 12183871"/>
              <a:gd name="connsiteY2090" fmla="*/ 447040 h 1328385"/>
              <a:gd name="connsiteX2091" fmla="*/ 9389917 w 12183871"/>
              <a:gd name="connsiteY2091" fmla="*/ 447040 h 1328385"/>
              <a:gd name="connsiteX2092" fmla="*/ 9389917 w 12183871"/>
              <a:gd name="connsiteY2092" fmla="*/ 434848 h 1328385"/>
              <a:gd name="connsiteX2093" fmla="*/ 9381789 w 12183871"/>
              <a:gd name="connsiteY2093" fmla="*/ 434848 h 1328385"/>
              <a:gd name="connsiteX2094" fmla="*/ 9381789 w 12183871"/>
              <a:gd name="connsiteY2094" fmla="*/ 331080 h 1328385"/>
              <a:gd name="connsiteX2095" fmla="*/ 9373662 w 12183871"/>
              <a:gd name="connsiteY2095" fmla="*/ 331080 h 1328385"/>
              <a:gd name="connsiteX2096" fmla="*/ 9373662 w 12183871"/>
              <a:gd name="connsiteY2096" fmla="*/ 325030 h 1328385"/>
              <a:gd name="connsiteX2097" fmla="*/ 9381789 w 12183871"/>
              <a:gd name="connsiteY2097" fmla="*/ 325030 h 1328385"/>
              <a:gd name="connsiteX2098" fmla="*/ 9381789 w 12183871"/>
              <a:gd name="connsiteY2098" fmla="*/ 312838 h 1328385"/>
              <a:gd name="connsiteX2099" fmla="*/ 9373662 w 12183871"/>
              <a:gd name="connsiteY2099" fmla="*/ 312838 h 1328385"/>
              <a:gd name="connsiteX2100" fmla="*/ 9373662 w 12183871"/>
              <a:gd name="connsiteY2100" fmla="*/ 308774 h 1328385"/>
              <a:gd name="connsiteX2101" fmla="*/ 9377725 w 12183871"/>
              <a:gd name="connsiteY2101" fmla="*/ 302723 h 1328385"/>
              <a:gd name="connsiteX2102" fmla="*/ 9381789 w 12183871"/>
              <a:gd name="connsiteY2102" fmla="*/ 298659 h 1328385"/>
              <a:gd name="connsiteX2103" fmla="*/ 9381789 w 12183871"/>
              <a:gd name="connsiteY2103" fmla="*/ 298659 h 1328385"/>
              <a:gd name="connsiteX2104" fmla="*/ 9373662 w 12183871"/>
              <a:gd name="connsiteY2104" fmla="*/ 284480 h 1328385"/>
              <a:gd name="connsiteX2105" fmla="*/ 9373662 w 12183871"/>
              <a:gd name="connsiteY2105" fmla="*/ 276352 h 1328385"/>
              <a:gd name="connsiteX2106" fmla="*/ 9381789 w 12183871"/>
              <a:gd name="connsiteY2106" fmla="*/ 276352 h 1328385"/>
              <a:gd name="connsiteX2107" fmla="*/ 9381789 w 12183871"/>
              <a:gd name="connsiteY2107" fmla="*/ 266237 h 1328385"/>
              <a:gd name="connsiteX2108" fmla="*/ 9373662 w 12183871"/>
              <a:gd name="connsiteY2108" fmla="*/ 266237 h 1328385"/>
              <a:gd name="connsiteX2109" fmla="*/ 9381789 w 12183871"/>
              <a:gd name="connsiteY2109" fmla="*/ 217469 h 1328385"/>
              <a:gd name="connsiteX2110" fmla="*/ 9395968 w 12183871"/>
              <a:gd name="connsiteY2110" fmla="*/ 217469 h 1328385"/>
              <a:gd name="connsiteX2111" fmla="*/ 9395968 w 12183871"/>
              <a:gd name="connsiteY2111" fmla="*/ 339299 h 1328385"/>
              <a:gd name="connsiteX2112" fmla="*/ 9414302 w 12183871"/>
              <a:gd name="connsiteY2112" fmla="*/ 339299 h 1328385"/>
              <a:gd name="connsiteX2113" fmla="*/ 9430557 w 12183871"/>
              <a:gd name="connsiteY2113" fmla="*/ 631816 h 1328385"/>
              <a:gd name="connsiteX2114" fmla="*/ 9436608 w 12183871"/>
              <a:gd name="connsiteY2114" fmla="*/ 631816 h 1328385"/>
              <a:gd name="connsiteX2115" fmla="*/ 9440672 w 12183871"/>
              <a:gd name="connsiteY2115" fmla="*/ 660264 h 1328385"/>
              <a:gd name="connsiteX2116" fmla="*/ 9440672 w 12183871"/>
              <a:gd name="connsiteY2116" fmla="*/ 692776 h 1328385"/>
              <a:gd name="connsiteX2117" fmla="*/ 9444736 w 12183871"/>
              <a:gd name="connsiteY2117" fmla="*/ 723211 h 1328385"/>
              <a:gd name="connsiteX2118" fmla="*/ 9454851 w 12183871"/>
              <a:gd name="connsiteY2118" fmla="*/ 745518 h 1328385"/>
              <a:gd name="connsiteX2119" fmla="*/ 9448710 w 12183871"/>
              <a:gd name="connsiteY2119" fmla="*/ 656110 h 1328385"/>
              <a:gd name="connsiteX2120" fmla="*/ 9454851 w 12183871"/>
              <a:gd name="connsiteY2120" fmla="*/ 656110 h 1328385"/>
              <a:gd name="connsiteX2121" fmla="*/ 9462978 w 12183871"/>
              <a:gd name="connsiteY2121" fmla="*/ 668302 h 1328385"/>
              <a:gd name="connsiteX2122" fmla="*/ 9471107 w 12183871"/>
              <a:gd name="connsiteY2122" fmla="*/ 674353 h 1328385"/>
              <a:gd name="connsiteX2123" fmla="*/ 9477158 w 12183871"/>
              <a:gd name="connsiteY2123" fmla="*/ 678417 h 1328385"/>
              <a:gd name="connsiteX2124" fmla="*/ 9477158 w 12183871"/>
              <a:gd name="connsiteY2124" fmla="*/ 601201 h 1328385"/>
              <a:gd name="connsiteX2125" fmla="*/ 9462978 w 12183871"/>
              <a:gd name="connsiteY2125" fmla="*/ 601201 h 1328385"/>
              <a:gd name="connsiteX2126" fmla="*/ 9462978 w 12183871"/>
              <a:gd name="connsiteY2126" fmla="*/ 582958 h 1328385"/>
              <a:gd name="connsiteX2127" fmla="*/ 9477158 w 12183871"/>
              <a:gd name="connsiteY2127" fmla="*/ 582958 h 1328385"/>
              <a:gd name="connsiteX2128" fmla="*/ 9471107 w 12183871"/>
              <a:gd name="connsiteY2128" fmla="*/ 217288 h 1328385"/>
              <a:gd name="connsiteX2129" fmla="*/ 9495491 w 12183871"/>
              <a:gd name="connsiteY2129" fmla="*/ 217288 h 1328385"/>
              <a:gd name="connsiteX2130" fmla="*/ 9495491 w 12183871"/>
              <a:gd name="connsiteY2130" fmla="*/ 225416 h 1328385"/>
              <a:gd name="connsiteX2131" fmla="*/ 9489440 w 12183871"/>
              <a:gd name="connsiteY2131" fmla="*/ 245736 h 1328385"/>
              <a:gd name="connsiteX2132" fmla="*/ 9485376 w 12183871"/>
              <a:gd name="connsiteY2132" fmla="*/ 280235 h 1328385"/>
              <a:gd name="connsiteX2133" fmla="*/ 9485376 w 12183871"/>
              <a:gd name="connsiteY2133" fmla="*/ 316811 h 1328385"/>
              <a:gd name="connsiteX2134" fmla="*/ 9489440 w 12183871"/>
              <a:gd name="connsiteY2134" fmla="*/ 347246 h 1328385"/>
              <a:gd name="connsiteX2135" fmla="*/ 9511747 w 12183871"/>
              <a:gd name="connsiteY2135" fmla="*/ 582868 h 1328385"/>
              <a:gd name="connsiteX2136" fmla="*/ 9521952 w 12183871"/>
              <a:gd name="connsiteY2136" fmla="*/ 582868 h 1328385"/>
              <a:gd name="connsiteX2137" fmla="*/ 9530080 w 12183871"/>
              <a:gd name="connsiteY2137" fmla="*/ 586932 h 1328385"/>
              <a:gd name="connsiteX2138" fmla="*/ 9536131 w 12183871"/>
              <a:gd name="connsiteY2138" fmla="*/ 586932 h 1328385"/>
              <a:gd name="connsiteX2139" fmla="*/ 9544258 w 12183871"/>
              <a:gd name="connsiteY2139" fmla="*/ 590996 h 1328385"/>
              <a:gd name="connsiteX2140" fmla="*/ 9544258 w 12183871"/>
              <a:gd name="connsiteY2140" fmla="*/ 479371 h 1328385"/>
              <a:gd name="connsiteX2141" fmla="*/ 9570630 w 12183871"/>
              <a:gd name="connsiteY2141" fmla="*/ 479371 h 1328385"/>
              <a:gd name="connsiteX2142" fmla="*/ 9574693 w 12183871"/>
              <a:gd name="connsiteY2142" fmla="*/ 546382 h 1328385"/>
              <a:gd name="connsiteX2143" fmla="*/ 9592936 w 12183871"/>
              <a:gd name="connsiteY2143" fmla="*/ 609329 h 1328385"/>
              <a:gd name="connsiteX2144" fmla="*/ 9599078 w 12183871"/>
              <a:gd name="connsiteY2144" fmla="*/ 609329 h 1328385"/>
              <a:gd name="connsiteX2145" fmla="*/ 9599078 w 12183871"/>
              <a:gd name="connsiteY2145" fmla="*/ 290440 h 1328385"/>
              <a:gd name="connsiteX2146" fmla="*/ 9625449 w 12183871"/>
              <a:gd name="connsiteY2146" fmla="*/ 298568 h 1328385"/>
              <a:gd name="connsiteX2147" fmla="*/ 9633576 w 12183871"/>
              <a:gd name="connsiteY2147" fmla="*/ 383912 h 1328385"/>
              <a:gd name="connsiteX2148" fmla="*/ 9651910 w 12183871"/>
              <a:gd name="connsiteY2148" fmla="*/ 453000 h 1328385"/>
              <a:gd name="connsiteX2149" fmla="*/ 9651910 w 12183871"/>
              <a:gd name="connsiteY2149" fmla="*/ 515947 h 1328385"/>
              <a:gd name="connsiteX2150" fmla="*/ 9657961 w 12183871"/>
              <a:gd name="connsiteY2150" fmla="*/ 515947 h 1328385"/>
              <a:gd name="connsiteX2151" fmla="*/ 9666089 w 12183871"/>
              <a:gd name="connsiteY2151" fmla="*/ 609419 h 1328385"/>
              <a:gd name="connsiteX2152" fmla="*/ 9680267 w 12183871"/>
              <a:gd name="connsiteY2152" fmla="*/ 615470 h 1328385"/>
              <a:gd name="connsiteX2153" fmla="*/ 9680267 w 12183871"/>
              <a:gd name="connsiteY2153" fmla="*/ 637777 h 1328385"/>
              <a:gd name="connsiteX2154" fmla="*/ 9688396 w 12183871"/>
              <a:gd name="connsiteY2154" fmla="*/ 656020 h 1328385"/>
              <a:gd name="connsiteX2155" fmla="*/ 9698601 w 12183871"/>
              <a:gd name="connsiteY2155" fmla="*/ 668212 h 1328385"/>
              <a:gd name="connsiteX2156" fmla="*/ 9710793 w 12183871"/>
              <a:gd name="connsiteY2156" fmla="*/ 682391 h 1328385"/>
              <a:gd name="connsiteX2157" fmla="*/ 9720998 w 12183871"/>
              <a:gd name="connsiteY2157" fmla="*/ 690519 h 1328385"/>
              <a:gd name="connsiteX2158" fmla="*/ 9739241 w 12183871"/>
              <a:gd name="connsiteY2158" fmla="*/ 696569 h 1328385"/>
              <a:gd name="connsiteX2159" fmla="*/ 9739241 w 12183871"/>
              <a:gd name="connsiteY2159" fmla="*/ 704697 h 1328385"/>
              <a:gd name="connsiteX2160" fmla="*/ 9743304 w 12183871"/>
              <a:gd name="connsiteY2160" fmla="*/ 708761 h 1328385"/>
              <a:gd name="connsiteX2161" fmla="*/ 9743304 w 12183871"/>
              <a:gd name="connsiteY2161" fmla="*/ 712825 h 1328385"/>
              <a:gd name="connsiteX2162" fmla="*/ 9747369 w 12183871"/>
              <a:gd name="connsiteY2162" fmla="*/ 714812 h 1328385"/>
              <a:gd name="connsiteX2163" fmla="*/ 9751433 w 12183871"/>
              <a:gd name="connsiteY2163" fmla="*/ 718876 h 1328385"/>
              <a:gd name="connsiteX2164" fmla="*/ 9755496 w 12183871"/>
              <a:gd name="connsiteY2164" fmla="*/ 722940 h 1328385"/>
              <a:gd name="connsiteX2165" fmla="*/ 9757484 w 12183871"/>
              <a:gd name="connsiteY2165" fmla="*/ 722940 h 1328385"/>
              <a:gd name="connsiteX2166" fmla="*/ 9757484 w 12183871"/>
              <a:gd name="connsiteY2166" fmla="*/ 727004 h 1328385"/>
              <a:gd name="connsiteX2167" fmla="*/ 9757484 w 12183871"/>
              <a:gd name="connsiteY2167" fmla="*/ 727004 h 1328385"/>
              <a:gd name="connsiteX2168" fmla="*/ 9757484 w 12183871"/>
              <a:gd name="connsiteY2168" fmla="*/ 727004 h 1328385"/>
              <a:gd name="connsiteX2169" fmla="*/ 9761547 w 12183871"/>
              <a:gd name="connsiteY2169" fmla="*/ 727004 h 1328385"/>
              <a:gd name="connsiteX2170" fmla="*/ 9761547 w 12183871"/>
              <a:gd name="connsiteY2170" fmla="*/ 731068 h 1328385"/>
              <a:gd name="connsiteX2171" fmla="*/ 9761547 w 12183871"/>
              <a:gd name="connsiteY2171" fmla="*/ 712825 h 1328385"/>
              <a:gd name="connsiteX2172" fmla="*/ 9755406 w 12183871"/>
              <a:gd name="connsiteY2172" fmla="*/ 712825 h 1328385"/>
              <a:gd name="connsiteX2173" fmla="*/ 9755406 w 12183871"/>
              <a:gd name="connsiteY2173" fmla="*/ 655929 h 1328385"/>
              <a:gd name="connsiteX2174" fmla="*/ 9747279 w 12183871"/>
              <a:gd name="connsiteY2174" fmla="*/ 655929 h 1328385"/>
              <a:gd name="connsiteX2175" fmla="*/ 9733099 w 12183871"/>
              <a:gd name="connsiteY2175" fmla="*/ 582777 h 1328385"/>
              <a:gd name="connsiteX2176" fmla="*/ 9720907 w 12183871"/>
              <a:gd name="connsiteY2176" fmla="*/ 582777 h 1328385"/>
              <a:gd name="connsiteX2177" fmla="*/ 9720907 w 12183871"/>
              <a:gd name="connsiteY2177" fmla="*/ 556407 h 1328385"/>
              <a:gd name="connsiteX2178" fmla="*/ 9714766 w 12183871"/>
              <a:gd name="connsiteY2178" fmla="*/ 556407 h 1328385"/>
              <a:gd name="connsiteX2179" fmla="*/ 9710702 w 12183871"/>
              <a:gd name="connsiteY2179" fmla="*/ 552343 h 1328385"/>
              <a:gd name="connsiteX2180" fmla="*/ 9710702 w 12183871"/>
              <a:gd name="connsiteY2180" fmla="*/ 546382 h 1328385"/>
              <a:gd name="connsiteX2181" fmla="*/ 9710702 w 12183871"/>
              <a:gd name="connsiteY2181" fmla="*/ 542318 h 1328385"/>
              <a:gd name="connsiteX2182" fmla="*/ 9706639 w 12183871"/>
              <a:gd name="connsiteY2182" fmla="*/ 534190 h 1328385"/>
              <a:gd name="connsiteX2183" fmla="*/ 9706639 w 12183871"/>
              <a:gd name="connsiteY2183" fmla="*/ 528139 h 1328385"/>
              <a:gd name="connsiteX2184" fmla="*/ 9714766 w 12183871"/>
              <a:gd name="connsiteY2184" fmla="*/ 528139 h 1328385"/>
              <a:gd name="connsiteX2185" fmla="*/ 9728945 w 12183871"/>
              <a:gd name="connsiteY2185" fmla="*/ 546382 h 1328385"/>
              <a:gd name="connsiteX2186" fmla="*/ 9739060 w 12183871"/>
              <a:gd name="connsiteY2186" fmla="*/ 568689 h 1328385"/>
              <a:gd name="connsiteX2187" fmla="*/ 9747188 w 12183871"/>
              <a:gd name="connsiteY2187" fmla="*/ 590996 h 1328385"/>
              <a:gd name="connsiteX2188" fmla="*/ 9755315 w 12183871"/>
              <a:gd name="connsiteY2188" fmla="*/ 590996 h 1328385"/>
              <a:gd name="connsiteX2189" fmla="*/ 9739060 w 12183871"/>
              <a:gd name="connsiteY2189" fmla="*/ 542228 h 1328385"/>
              <a:gd name="connsiteX2190" fmla="*/ 9716753 w 12183871"/>
              <a:gd name="connsiteY2190" fmla="*/ 493460 h 1328385"/>
              <a:gd name="connsiteX2191" fmla="*/ 9698510 w 12183871"/>
              <a:gd name="connsiteY2191" fmla="*/ 446769 h 1328385"/>
              <a:gd name="connsiteX2192" fmla="*/ 9706639 w 12183871"/>
              <a:gd name="connsiteY2192" fmla="*/ 446769 h 1328385"/>
              <a:gd name="connsiteX2193" fmla="*/ 9714766 w 12183871"/>
              <a:gd name="connsiteY2193" fmla="*/ 448756 h 1328385"/>
              <a:gd name="connsiteX2194" fmla="*/ 9716753 w 12183871"/>
              <a:gd name="connsiteY2194" fmla="*/ 448756 h 1328385"/>
              <a:gd name="connsiteX2195" fmla="*/ 9716753 w 12183871"/>
              <a:gd name="connsiteY2195" fmla="*/ 452820 h 1328385"/>
              <a:gd name="connsiteX2196" fmla="*/ 9720817 w 12183871"/>
              <a:gd name="connsiteY2196" fmla="*/ 460948 h 1328385"/>
              <a:gd name="connsiteX2197" fmla="*/ 9720817 w 12183871"/>
              <a:gd name="connsiteY2197" fmla="*/ 469076 h 1328385"/>
              <a:gd name="connsiteX2198" fmla="*/ 9743124 w 12183871"/>
              <a:gd name="connsiteY2198" fmla="*/ 497524 h 1328385"/>
              <a:gd name="connsiteX2199" fmla="*/ 9757303 w 12183871"/>
              <a:gd name="connsiteY2199" fmla="*/ 534100 h 1328385"/>
              <a:gd name="connsiteX2200" fmla="*/ 9769495 w 12183871"/>
              <a:gd name="connsiteY2200" fmla="*/ 574740 h 1328385"/>
              <a:gd name="connsiteX2201" fmla="*/ 9779610 w 12183871"/>
              <a:gd name="connsiteY2201" fmla="*/ 615380 h 1328385"/>
              <a:gd name="connsiteX2202" fmla="*/ 9787738 w 12183871"/>
              <a:gd name="connsiteY2202" fmla="*/ 615380 h 1328385"/>
              <a:gd name="connsiteX2203" fmla="*/ 9787738 w 12183871"/>
              <a:gd name="connsiteY2203" fmla="*/ 656020 h 1328385"/>
              <a:gd name="connsiteX2204" fmla="*/ 9795866 w 12183871"/>
              <a:gd name="connsiteY2204" fmla="*/ 656020 h 1328385"/>
              <a:gd name="connsiteX2205" fmla="*/ 9779610 w 12183871"/>
              <a:gd name="connsiteY2205" fmla="*/ 487409 h 1328385"/>
              <a:gd name="connsiteX2206" fmla="*/ 9773558 w 12183871"/>
              <a:gd name="connsiteY2206" fmla="*/ 487409 h 1328385"/>
              <a:gd name="connsiteX2207" fmla="*/ 9773558 w 12183871"/>
              <a:gd name="connsiteY2207" fmla="*/ 452910 h 1328385"/>
              <a:gd name="connsiteX2208" fmla="*/ 9761367 w 12183871"/>
              <a:gd name="connsiteY2208" fmla="*/ 452910 h 1328385"/>
              <a:gd name="connsiteX2209" fmla="*/ 9755226 w 12183871"/>
              <a:gd name="connsiteY2209" fmla="*/ 387886 h 1328385"/>
              <a:gd name="connsiteX2210" fmla="*/ 9747098 w 12183871"/>
              <a:gd name="connsiteY2210" fmla="*/ 387886 h 1328385"/>
              <a:gd name="connsiteX2211" fmla="*/ 9747098 w 12183871"/>
              <a:gd name="connsiteY2211" fmla="*/ 371630 h 1328385"/>
              <a:gd name="connsiteX2212" fmla="*/ 9738970 w 12183871"/>
              <a:gd name="connsiteY2212" fmla="*/ 371630 h 1328385"/>
              <a:gd name="connsiteX2213" fmla="*/ 9738970 w 12183871"/>
              <a:gd name="connsiteY2213" fmla="*/ 347246 h 1328385"/>
              <a:gd name="connsiteX2214" fmla="*/ 9732918 w 12183871"/>
              <a:gd name="connsiteY2214" fmla="*/ 347246 h 1328385"/>
              <a:gd name="connsiteX2215" fmla="*/ 9720727 w 12183871"/>
              <a:gd name="connsiteY2215" fmla="*/ 312747 h 1328385"/>
              <a:gd name="connsiteX2216" fmla="*/ 9714586 w 12183871"/>
              <a:gd name="connsiteY2216" fmla="*/ 312747 h 1328385"/>
              <a:gd name="connsiteX2217" fmla="*/ 9714586 w 12183871"/>
              <a:gd name="connsiteY2217" fmla="*/ 290440 h 1328385"/>
              <a:gd name="connsiteX2218" fmla="*/ 9706458 w 12183871"/>
              <a:gd name="connsiteY2218" fmla="*/ 290440 h 1328385"/>
              <a:gd name="connsiteX2219" fmla="*/ 9692278 w 12183871"/>
              <a:gd name="connsiteY2219" fmla="*/ 243750 h 1328385"/>
              <a:gd name="connsiteX2220" fmla="*/ 9680087 w 12183871"/>
              <a:gd name="connsiteY2220" fmla="*/ 243750 h 1328385"/>
              <a:gd name="connsiteX2221" fmla="*/ 9680087 w 12183871"/>
              <a:gd name="connsiteY2221" fmla="*/ 225507 h 1328385"/>
              <a:gd name="connsiteX2222" fmla="*/ 9665908 w 12183871"/>
              <a:gd name="connsiteY2222" fmla="*/ 199136 h 1328385"/>
              <a:gd name="connsiteX2223" fmla="*/ 9651729 w 12183871"/>
              <a:gd name="connsiteY2223" fmla="*/ 172765 h 1328385"/>
              <a:gd name="connsiteX2224" fmla="*/ 9639537 w 12183871"/>
              <a:gd name="connsiteY2224" fmla="*/ 136189 h 1328385"/>
              <a:gd name="connsiteX2225" fmla="*/ 9665908 w 12183871"/>
              <a:gd name="connsiteY2225" fmla="*/ 144317 h 1328385"/>
              <a:gd name="connsiteX2226" fmla="*/ 9674035 w 12183871"/>
              <a:gd name="connsiteY2226" fmla="*/ 180893 h 1328385"/>
              <a:gd name="connsiteX2227" fmla="*/ 9692369 w 12183871"/>
              <a:gd name="connsiteY2227" fmla="*/ 205277 h 1328385"/>
              <a:gd name="connsiteX2228" fmla="*/ 9706548 w 12183871"/>
              <a:gd name="connsiteY2228" fmla="*/ 231648 h 1328385"/>
              <a:gd name="connsiteX2229" fmla="*/ 9706548 w 12183871"/>
              <a:gd name="connsiteY2229" fmla="*/ 249891 h 1328385"/>
              <a:gd name="connsiteX2230" fmla="*/ 9714675 w 12183871"/>
              <a:gd name="connsiteY2230" fmla="*/ 249891 h 1328385"/>
              <a:gd name="connsiteX2231" fmla="*/ 9714675 w 12183871"/>
              <a:gd name="connsiteY2231" fmla="*/ 266147 h 1328385"/>
              <a:gd name="connsiteX2232" fmla="*/ 9720817 w 12183871"/>
              <a:gd name="connsiteY2232" fmla="*/ 266147 h 1328385"/>
              <a:gd name="connsiteX2233" fmla="*/ 9720817 w 12183871"/>
              <a:gd name="connsiteY2233" fmla="*/ 284390 h 1328385"/>
              <a:gd name="connsiteX2234" fmla="*/ 9733009 w 12183871"/>
              <a:gd name="connsiteY2234" fmla="*/ 284390 h 1328385"/>
              <a:gd name="connsiteX2235" fmla="*/ 9733009 w 12183871"/>
              <a:gd name="connsiteY2235" fmla="*/ 298568 h 1328385"/>
              <a:gd name="connsiteX2236" fmla="*/ 9739060 w 12183871"/>
              <a:gd name="connsiteY2236" fmla="*/ 298568 h 1328385"/>
              <a:gd name="connsiteX2237" fmla="*/ 9755315 w 12183871"/>
              <a:gd name="connsiteY2237" fmla="*/ 347336 h 1328385"/>
              <a:gd name="connsiteX2238" fmla="*/ 9761457 w 12183871"/>
              <a:gd name="connsiteY2238" fmla="*/ 347336 h 1328385"/>
              <a:gd name="connsiteX2239" fmla="*/ 9761457 w 12183871"/>
              <a:gd name="connsiteY2239" fmla="*/ 371720 h 1328385"/>
              <a:gd name="connsiteX2240" fmla="*/ 9773649 w 12183871"/>
              <a:gd name="connsiteY2240" fmla="*/ 371720 h 1328385"/>
              <a:gd name="connsiteX2241" fmla="*/ 9773649 w 12183871"/>
              <a:gd name="connsiteY2241" fmla="*/ 387976 h 1328385"/>
              <a:gd name="connsiteX2242" fmla="*/ 9779700 w 12183871"/>
              <a:gd name="connsiteY2242" fmla="*/ 387976 h 1328385"/>
              <a:gd name="connsiteX2243" fmla="*/ 9795955 w 12183871"/>
              <a:gd name="connsiteY2243" fmla="*/ 461128 h 1328385"/>
              <a:gd name="connsiteX2244" fmla="*/ 9802007 w 12183871"/>
              <a:gd name="connsiteY2244" fmla="*/ 461128 h 1328385"/>
              <a:gd name="connsiteX2245" fmla="*/ 9802007 w 12183871"/>
              <a:gd name="connsiteY2245" fmla="*/ 479371 h 1328385"/>
              <a:gd name="connsiteX2246" fmla="*/ 9814198 w 12183871"/>
              <a:gd name="connsiteY2246" fmla="*/ 479371 h 1328385"/>
              <a:gd name="connsiteX2247" fmla="*/ 9814198 w 12183871"/>
              <a:gd name="connsiteY2247" fmla="*/ 515947 h 1328385"/>
              <a:gd name="connsiteX2248" fmla="*/ 9820340 w 12183871"/>
              <a:gd name="connsiteY2248" fmla="*/ 515947 h 1328385"/>
              <a:gd name="connsiteX2249" fmla="*/ 9824404 w 12183871"/>
              <a:gd name="connsiteY2249" fmla="*/ 442795 h 1328385"/>
              <a:gd name="connsiteX2250" fmla="*/ 9828468 w 12183871"/>
              <a:gd name="connsiteY2250" fmla="*/ 361515 h 1328385"/>
              <a:gd name="connsiteX2251" fmla="*/ 9820340 w 12183871"/>
              <a:gd name="connsiteY2251" fmla="*/ 284299 h 1328385"/>
              <a:gd name="connsiteX2252" fmla="*/ 9802007 w 12183871"/>
              <a:gd name="connsiteY2252" fmla="*/ 209160 h 1328385"/>
              <a:gd name="connsiteX2253" fmla="*/ 9828378 w 12183871"/>
              <a:gd name="connsiteY2253" fmla="*/ 209160 h 1328385"/>
              <a:gd name="connsiteX2254" fmla="*/ 9838493 w 12183871"/>
              <a:gd name="connsiteY2254" fmla="*/ 272107 h 1328385"/>
              <a:gd name="connsiteX2255" fmla="*/ 9854748 w 12183871"/>
              <a:gd name="connsiteY2255" fmla="*/ 330990 h 1328385"/>
              <a:gd name="connsiteX2256" fmla="*/ 9854748 w 12183871"/>
              <a:gd name="connsiteY2256" fmla="*/ 361425 h 1328385"/>
              <a:gd name="connsiteX2257" fmla="*/ 9854748 w 12183871"/>
              <a:gd name="connsiteY2257" fmla="*/ 393937 h 1328385"/>
              <a:gd name="connsiteX2258" fmla="*/ 9850684 w 12183871"/>
              <a:gd name="connsiteY2258" fmla="*/ 424372 h 1328385"/>
              <a:gd name="connsiteX2259" fmla="*/ 9860799 w 12183871"/>
              <a:gd name="connsiteY2259" fmla="*/ 446679 h 1328385"/>
              <a:gd name="connsiteX2260" fmla="*/ 9868927 w 12183871"/>
              <a:gd name="connsiteY2260" fmla="*/ 365399 h 1328385"/>
              <a:gd name="connsiteX2261" fmla="*/ 9883106 w 12183871"/>
              <a:gd name="connsiteY2261" fmla="*/ 365399 h 1328385"/>
              <a:gd name="connsiteX2262" fmla="*/ 9895298 w 12183871"/>
              <a:gd name="connsiteY2262" fmla="*/ 397911 h 1328385"/>
              <a:gd name="connsiteX2263" fmla="*/ 9901439 w 12183871"/>
              <a:gd name="connsiteY2263" fmla="*/ 397911 h 1328385"/>
              <a:gd name="connsiteX2264" fmla="*/ 9901439 w 12183871"/>
              <a:gd name="connsiteY2264" fmla="*/ 428346 h 1328385"/>
              <a:gd name="connsiteX2265" fmla="*/ 9909567 w 12183871"/>
              <a:gd name="connsiteY2265" fmla="*/ 428346 h 1328385"/>
              <a:gd name="connsiteX2266" fmla="*/ 9917696 w 12183871"/>
              <a:gd name="connsiteY2266" fmla="*/ 501497 h 1328385"/>
              <a:gd name="connsiteX2267" fmla="*/ 9923836 w 12183871"/>
              <a:gd name="connsiteY2267" fmla="*/ 501497 h 1328385"/>
              <a:gd name="connsiteX2268" fmla="*/ 9923836 w 12183871"/>
              <a:gd name="connsiteY2268" fmla="*/ 550265 h 1328385"/>
              <a:gd name="connsiteX2269" fmla="*/ 9942079 w 12183871"/>
              <a:gd name="connsiteY2269" fmla="*/ 556316 h 1328385"/>
              <a:gd name="connsiteX2270" fmla="*/ 9942079 w 12183871"/>
              <a:gd name="connsiteY2270" fmla="*/ 574559 h 1328385"/>
              <a:gd name="connsiteX2271" fmla="*/ 9950207 w 12183871"/>
              <a:gd name="connsiteY2271" fmla="*/ 574559 h 1328385"/>
              <a:gd name="connsiteX2272" fmla="*/ 9950207 w 12183871"/>
              <a:gd name="connsiteY2272" fmla="*/ 600930 h 1328385"/>
              <a:gd name="connsiteX2273" fmla="*/ 9958336 w 12183871"/>
              <a:gd name="connsiteY2273" fmla="*/ 600930 h 1328385"/>
              <a:gd name="connsiteX2274" fmla="*/ 9964386 w 12183871"/>
              <a:gd name="connsiteY2274" fmla="*/ 649698 h 1328385"/>
              <a:gd name="connsiteX2275" fmla="*/ 9976578 w 12183871"/>
              <a:gd name="connsiteY2275" fmla="*/ 649698 h 1328385"/>
              <a:gd name="connsiteX2276" fmla="*/ 9980642 w 12183871"/>
              <a:gd name="connsiteY2276" fmla="*/ 590815 h 1328385"/>
              <a:gd name="connsiteX2277" fmla="*/ 9990847 w 12183871"/>
              <a:gd name="connsiteY2277" fmla="*/ 537983 h 1328385"/>
              <a:gd name="connsiteX2278" fmla="*/ 10009181 w 12183871"/>
              <a:gd name="connsiteY2278" fmla="*/ 487228 h 1328385"/>
              <a:gd name="connsiteX2279" fmla="*/ 10023359 w 12183871"/>
              <a:gd name="connsiteY2279" fmla="*/ 434396 h 1328385"/>
              <a:gd name="connsiteX2280" fmla="*/ 10017308 w 12183871"/>
              <a:gd name="connsiteY2280" fmla="*/ 312476 h 1328385"/>
              <a:gd name="connsiteX2281" fmla="*/ 10039616 w 12183871"/>
              <a:gd name="connsiteY2281" fmla="*/ 312476 h 1328385"/>
              <a:gd name="connsiteX2282" fmla="*/ 10045666 w 12183871"/>
              <a:gd name="connsiteY2282" fmla="*/ 434396 h 1328385"/>
              <a:gd name="connsiteX2283" fmla="*/ 10063909 w 12183871"/>
              <a:gd name="connsiteY2283" fmla="*/ 434396 h 1328385"/>
              <a:gd name="connsiteX2284" fmla="*/ 10072037 w 12183871"/>
              <a:gd name="connsiteY2284" fmla="*/ 468895 h 1328385"/>
              <a:gd name="connsiteX2285" fmla="*/ 10057858 w 12183871"/>
              <a:gd name="connsiteY2285" fmla="*/ 468895 h 1328385"/>
              <a:gd name="connsiteX2286" fmla="*/ 10057858 w 12183871"/>
              <a:gd name="connsiteY2286" fmla="*/ 452639 h 1328385"/>
              <a:gd name="connsiteX2287" fmla="*/ 10045666 w 12183871"/>
              <a:gd name="connsiteY2287" fmla="*/ 452639 h 1328385"/>
              <a:gd name="connsiteX2288" fmla="*/ 10045666 w 12183871"/>
              <a:gd name="connsiteY2288" fmla="*/ 663877 h 1328385"/>
              <a:gd name="connsiteX2289" fmla="*/ 10057858 w 12183871"/>
              <a:gd name="connsiteY2289" fmla="*/ 663877 h 1328385"/>
              <a:gd name="connsiteX2290" fmla="*/ 10057858 w 12183871"/>
              <a:gd name="connsiteY2290" fmla="*/ 690248 h 1328385"/>
              <a:gd name="connsiteX2291" fmla="*/ 10063909 w 12183871"/>
              <a:gd name="connsiteY2291" fmla="*/ 690248 h 1328385"/>
              <a:gd name="connsiteX2292" fmla="*/ 10067974 w 12183871"/>
              <a:gd name="connsiteY2292" fmla="*/ 686184 h 1328385"/>
              <a:gd name="connsiteX2293" fmla="*/ 10067974 w 12183871"/>
              <a:gd name="connsiteY2293" fmla="*/ 682120 h 1328385"/>
              <a:gd name="connsiteX2294" fmla="*/ 10067974 w 12183871"/>
              <a:gd name="connsiteY2294" fmla="*/ 682120 h 1328385"/>
              <a:gd name="connsiteX2295" fmla="*/ 10067974 w 12183871"/>
              <a:gd name="connsiteY2295" fmla="*/ 682120 h 1328385"/>
              <a:gd name="connsiteX2296" fmla="*/ 10072037 w 12183871"/>
              <a:gd name="connsiteY2296" fmla="*/ 678056 h 1328385"/>
              <a:gd name="connsiteX2297" fmla="*/ 10086215 w 12183871"/>
              <a:gd name="connsiteY2297" fmla="*/ 690248 h 1328385"/>
              <a:gd name="connsiteX2298" fmla="*/ 10086215 w 12183871"/>
              <a:gd name="connsiteY2298" fmla="*/ 615109 h 1328385"/>
              <a:gd name="connsiteX2299" fmla="*/ 10080075 w 12183871"/>
              <a:gd name="connsiteY2299" fmla="*/ 615109 h 1328385"/>
              <a:gd name="connsiteX2300" fmla="*/ 10080075 w 12183871"/>
              <a:gd name="connsiteY2300" fmla="*/ 550085 h 1328385"/>
              <a:gd name="connsiteX2301" fmla="*/ 10057768 w 12183871"/>
              <a:gd name="connsiteY2301" fmla="*/ 479010 h 1328385"/>
              <a:gd name="connsiteX2302" fmla="*/ 10080075 w 12183871"/>
              <a:gd name="connsiteY2302" fmla="*/ 479010 h 1328385"/>
              <a:gd name="connsiteX2303" fmla="*/ 10086215 w 12183871"/>
              <a:gd name="connsiteY2303" fmla="*/ 515586 h 1328385"/>
              <a:gd name="connsiteX2304" fmla="*/ 10098408 w 12183871"/>
              <a:gd name="connsiteY2304" fmla="*/ 515586 h 1328385"/>
              <a:gd name="connsiteX2305" fmla="*/ 10098408 w 12183871"/>
              <a:gd name="connsiteY2305" fmla="*/ 556226 h 1328385"/>
              <a:gd name="connsiteX2306" fmla="*/ 10104458 w 12183871"/>
              <a:gd name="connsiteY2306" fmla="*/ 556226 h 1328385"/>
              <a:gd name="connsiteX2307" fmla="*/ 10104458 w 12183871"/>
              <a:gd name="connsiteY2307" fmla="*/ 574469 h 1328385"/>
              <a:gd name="connsiteX2308" fmla="*/ 10112587 w 12183871"/>
              <a:gd name="connsiteY2308" fmla="*/ 574469 h 1328385"/>
              <a:gd name="connsiteX2309" fmla="*/ 10112587 w 12183871"/>
              <a:gd name="connsiteY2309" fmla="*/ 608968 h 1328385"/>
              <a:gd name="connsiteX2310" fmla="*/ 10120715 w 12183871"/>
              <a:gd name="connsiteY2310" fmla="*/ 608968 h 1328385"/>
              <a:gd name="connsiteX2311" fmla="*/ 10120715 w 12183871"/>
              <a:gd name="connsiteY2311" fmla="*/ 637416 h 1328385"/>
              <a:gd name="connsiteX2312" fmla="*/ 10126855 w 12183871"/>
              <a:gd name="connsiteY2312" fmla="*/ 637416 h 1328385"/>
              <a:gd name="connsiteX2313" fmla="*/ 10139048 w 12183871"/>
              <a:gd name="connsiteY2313" fmla="*/ 696299 h 1328385"/>
              <a:gd name="connsiteX2314" fmla="*/ 10145098 w 12183871"/>
              <a:gd name="connsiteY2314" fmla="*/ 696299 h 1328385"/>
              <a:gd name="connsiteX2315" fmla="*/ 10153227 w 12183871"/>
              <a:gd name="connsiteY2315" fmla="*/ 678056 h 1328385"/>
              <a:gd name="connsiteX2316" fmla="*/ 10161355 w 12183871"/>
              <a:gd name="connsiteY2316" fmla="*/ 659813 h 1328385"/>
              <a:gd name="connsiteX2317" fmla="*/ 10161355 w 12183871"/>
              <a:gd name="connsiteY2317" fmla="*/ 631365 h 1328385"/>
              <a:gd name="connsiteX2318" fmla="*/ 10139048 w 12183871"/>
              <a:gd name="connsiteY2318" fmla="*/ 556226 h 1328385"/>
              <a:gd name="connsiteX2319" fmla="*/ 10161355 w 12183871"/>
              <a:gd name="connsiteY2319" fmla="*/ 568418 h 1328385"/>
              <a:gd name="connsiteX2320" fmla="*/ 10163341 w 12183871"/>
              <a:gd name="connsiteY2320" fmla="*/ 582597 h 1328385"/>
              <a:gd name="connsiteX2321" fmla="*/ 10171470 w 12183871"/>
              <a:gd name="connsiteY2321" fmla="*/ 611045 h 1328385"/>
              <a:gd name="connsiteX2322" fmla="*/ 10179598 w 12183871"/>
              <a:gd name="connsiteY2322" fmla="*/ 645544 h 1328385"/>
              <a:gd name="connsiteX2323" fmla="*/ 10185648 w 12183871"/>
              <a:gd name="connsiteY2323" fmla="*/ 673992 h 1328385"/>
              <a:gd name="connsiteX2324" fmla="*/ 10197840 w 12183871"/>
              <a:gd name="connsiteY2324" fmla="*/ 700363 h 1328385"/>
              <a:gd name="connsiteX2325" fmla="*/ 10201904 w 12183871"/>
              <a:gd name="connsiteY2325" fmla="*/ 712555 h 1328385"/>
              <a:gd name="connsiteX2326" fmla="*/ 10203891 w 12183871"/>
              <a:gd name="connsiteY2326" fmla="*/ 673992 h 1328385"/>
              <a:gd name="connsiteX2327" fmla="*/ 10207956 w 12183871"/>
              <a:gd name="connsiteY2327" fmla="*/ 641480 h 1328385"/>
              <a:gd name="connsiteX2328" fmla="*/ 10207956 w 12183871"/>
              <a:gd name="connsiteY2328" fmla="*/ 600840 h 1328385"/>
              <a:gd name="connsiteX2329" fmla="*/ 10201904 w 12183871"/>
              <a:gd name="connsiteY2329" fmla="*/ 550085 h 1328385"/>
              <a:gd name="connsiteX2330" fmla="*/ 10226288 w 12183871"/>
              <a:gd name="connsiteY2330" fmla="*/ 550085 h 1328385"/>
              <a:gd name="connsiteX2331" fmla="*/ 10230353 w 12183871"/>
              <a:gd name="connsiteY2331" fmla="*/ 596776 h 1328385"/>
              <a:gd name="connsiteX2332" fmla="*/ 10244531 w 12183871"/>
              <a:gd name="connsiteY2332" fmla="*/ 641480 h 1328385"/>
              <a:gd name="connsiteX2333" fmla="*/ 10260788 w 12183871"/>
              <a:gd name="connsiteY2333" fmla="*/ 678056 h 1328385"/>
              <a:gd name="connsiteX2334" fmla="*/ 10260788 w 12183871"/>
              <a:gd name="connsiteY2334" fmla="*/ 722760 h 1328385"/>
              <a:gd name="connsiteX2335" fmla="*/ 10266928 w 12183871"/>
              <a:gd name="connsiteY2335" fmla="*/ 722760 h 1328385"/>
              <a:gd name="connsiteX2336" fmla="*/ 10242544 w 12183871"/>
              <a:gd name="connsiteY2336" fmla="*/ 452639 h 1328385"/>
              <a:gd name="connsiteX2337" fmla="*/ 10234416 w 12183871"/>
              <a:gd name="connsiteY2337" fmla="*/ 452639 h 1328385"/>
              <a:gd name="connsiteX2338" fmla="*/ 10226288 w 12183871"/>
              <a:gd name="connsiteY2338" fmla="*/ 405948 h 1328385"/>
              <a:gd name="connsiteX2339" fmla="*/ 10220238 w 12183871"/>
              <a:gd name="connsiteY2339" fmla="*/ 393756 h 1328385"/>
              <a:gd name="connsiteX2340" fmla="*/ 10216173 w 12183871"/>
              <a:gd name="connsiteY2340" fmla="*/ 387706 h 1328385"/>
              <a:gd name="connsiteX2341" fmla="*/ 10208045 w 12183871"/>
              <a:gd name="connsiteY2341" fmla="*/ 379578 h 1328385"/>
              <a:gd name="connsiteX2342" fmla="*/ 10203981 w 12183871"/>
              <a:gd name="connsiteY2342" fmla="*/ 371450 h 1328385"/>
              <a:gd name="connsiteX2343" fmla="*/ 10197930 w 12183871"/>
              <a:gd name="connsiteY2343" fmla="*/ 361335 h 1328385"/>
              <a:gd name="connsiteX2344" fmla="*/ 10193867 w 12183871"/>
              <a:gd name="connsiteY2344" fmla="*/ 347156 h 1328385"/>
              <a:gd name="connsiteX2345" fmla="*/ 10220238 w 12183871"/>
              <a:gd name="connsiteY2345" fmla="*/ 365399 h 1328385"/>
              <a:gd name="connsiteX2346" fmla="*/ 10242544 w 12183871"/>
              <a:gd name="connsiteY2346" fmla="*/ 393847 h 1328385"/>
              <a:gd name="connsiteX2347" fmla="*/ 10260788 w 12183871"/>
              <a:gd name="connsiteY2347" fmla="*/ 430423 h 1328385"/>
              <a:gd name="connsiteX2348" fmla="*/ 10274966 w 12183871"/>
              <a:gd name="connsiteY2348" fmla="*/ 475127 h 1328385"/>
              <a:gd name="connsiteX2349" fmla="*/ 10289145 w 12183871"/>
              <a:gd name="connsiteY2349" fmla="*/ 515767 h 1328385"/>
              <a:gd name="connsiteX2350" fmla="*/ 10301337 w 12183871"/>
              <a:gd name="connsiteY2350" fmla="*/ 550265 h 1328385"/>
              <a:gd name="connsiteX2351" fmla="*/ 10301337 w 12183871"/>
              <a:gd name="connsiteY2351" fmla="*/ 601020 h 1328385"/>
              <a:gd name="connsiteX2352" fmla="*/ 10315515 w 12183871"/>
              <a:gd name="connsiteY2352" fmla="*/ 609148 h 1328385"/>
              <a:gd name="connsiteX2353" fmla="*/ 10307387 w 12183871"/>
              <a:gd name="connsiteY2353" fmla="*/ 623327 h 1328385"/>
              <a:gd name="connsiteX2354" fmla="*/ 10323644 w 12183871"/>
              <a:gd name="connsiteY2354" fmla="*/ 631455 h 1328385"/>
              <a:gd name="connsiteX2355" fmla="*/ 10323644 w 12183871"/>
              <a:gd name="connsiteY2355" fmla="*/ 663967 h 1328385"/>
              <a:gd name="connsiteX2356" fmla="*/ 10329785 w 12183871"/>
              <a:gd name="connsiteY2356" fmla="*/ 663967 h 1328385"/>
              <a:gd name="connsiteX2357" fmla="*/ 10329785 w 12183871"/>
              <a:gd name="connsiteY2357" fmla="*/ 690338 h 1328385"/>
              <a:gd name="connsiteX2358" fmla="*/ 10341977 w 12183871"/>
              <a:gd name="connsiteY2358" fmla="*/ 690338 h 1328385"/>
              <a:gd name="connsiteX2359" fmla="*/ 10346041 w 12183871"/>
              <a:gd name="connsiteY2359" fmla="*/ 714722 h 1328385"/>
              <a:gd name="connsiteX2360" fmla="*/ 10346041 w 12183871"/>
              <a:gd name="connsiteY2360" fmla="*/ 741093 h 1328385"/>
              <a:gd name="connsiteX2361" fmla="*/ 10356246 w 12183871"/>
              <a:gd name="connsiteY2361" fmla="*/ 759336 h 1328385"/>
              <a:gd name="connsiteX2362" fmla="*/ 10360311 w 12183871"/>
              <a:gd name="connsiteY2362" fmla="*/ 704517 h 1328385"/>
              <a:gd name="connsiteX2363" fmla="*/ 10364374 w 12183871"/>
              <a:gd name="connsiteY2363" fmla="*/ 651685 h 1328385"/>
              <a:gd name="connsiteX2364" fmla="*/ 10356246 w 12183871"/>
              <a:gd name="connsiteY2364" fmla="*/ 609058 h 1328385"/>
              <a:gd name="connsiteX2365" fmla="*/ 10356246 w 12183871"/>
              <a:gd name="connsiteY2365" fmla="*/ 542047 h 1328385"/>
              <a:gd name="connsiteX2366" fmla="*/ 10348118 w 12183871"/>
              <a:gd name="connsiteY2366" fmla="*/ 542047 h 1328385"/>
              <a:gd name="connsiteX2367" fmla="*/ 10342068 w 12183871"/>
              <a:gd name="connsiteY2367" fmla="*/ 487228 h 1328385"/>
              <a:gd name="connsiteX2368" fmla="*/ 10329876 w 12183871"/>
              <a:gd name="connsiteY2368" fmla="*/ 487228 h 1328385"/>
              <a:gd name="connsiteX2369" fmla="*/ 10325811 w 12183871"/>
              <a:gd name="connsiteY2369" fmla="*/ 475036 h 1328385"/>
              <a:gd name="connsiteX2370" fmla="*/ 10319760 w 12183871"/>
              <a:gd name="connsiteY2370" fmla="*/ 470972 h 1328385"/>
              <a:gd name="connsiteX2371" fmla="*/ 10315696 w 12183871"/>
              <a:gd name="connsiteY2371" fmla="*/ 464921 h 1328385"/>
              <a:gd name="connsiteX2372" fmla="*/ 10311633 w 12183871"/>
              <a:gd name="connsiteY2372" fmla="*/ 460857 h 1328385"/>
              <a:gd name="connsiteX2373" fmla="*/ 10307568 w 12183871"/>
              <a:gd name="connsiteY2373" fmla="*/ 448666 h 1328385"/>
              <a:gd name="connsiteX2374" fmla="*/ 10307568 w 12183871"/>
              <a:gd name="connsiteY2374" fmla="*/ 434487 h 1328385"/>
              <a:gd name="connsiteX2375" fmla="*/ 10323824 w 12183871"/>
              <a:gd name="connsiteY2375" fmla="*/ 446679 h 1328385"/>
              <a:gd name="connsiteX2376" fmla="*/ 10275056 w 12183871"/>
              <a:gd name="connsiteY2376" fmla="*/ 357271 h 1328385"/>
              <a:gd name="connsiteX2377" fmla="*/ 10289236 w 12183871"/>
              <a:gd name="connsiteY2377" fmla="*/ 357271 h 1328385"/>
              <a:gd name="connsiteX2378" fmla="*/ 10364374 w 12183871"/>
              <a:gd name="connsiteY2378" fmla="*/ 468986 h 1328385"/>
              <a:gd name="connsiteX2379" fmla="*/ 10364374 w 12183871"/>
              <a:gd name="connsiteY2379" fmla="*/ 487228 h 1328385"/>
              <a:gd name="connsiteX2380" fmla="*/ 10370425 w 12183871"/>
              <a:gd name="connsiteY2380" fmla="*/ 487228 h 1328385"/>
              <a:gd name="connsiteX2381" fmla="*/ 10370425 w 12183871"/>
              <a:gd name="connsiteY2381" fmla="*/ 501407 h 1328385"/>
              <a:gd name="connsiteX2382" fmla="*/ 10382617 w 12183871"/>
              <a:gd name="connsiteY2382" fmla="*/ 501407 h 1328385"/>
              <a:gd name="connsiteX2383" fmla="*/ 10388667 w 12183871"/>
              <a:gd name="connsiteY2383" fmla="*/ 550175 h 1328385"/>
              <a:gd name="connsiteX2384" fmla="*/ 10396795 w 12183871"/>
              <a:gd name="connsiteY2384" fmla="*/ 550175 h 1328385"/>
              <a:gd name="connsiteX2385" fmla="*/ 10396795 w 12183871"/>
              <a:gd name="connsiteY2385" fmla="*/ 568418 h 1328385"/>
              <a:gd name="connsiteX2386" fmla="*/ 10404924 w 12183871"/>
              <a:gd name="connsiteY2386" fmla="*/ 568418 h 1328385"/>
              <a:gd name="connsiteX2387" fmla="*/ 10404924 w 12183871"/>
              <a:gd name="connsiteY2387" fmla="*/ 600930 h 1328385"/>
              <a:gd name="connsiteX2388" fmla="*/ 10410975 w 12183871"/>
              <a:gd name="connsiteY2388" fmla="*/ 600930 h 1328385"/>
              <a:gd name="connsiteX2389" fmla="*/ 10423167 w 12183871"/>
              <a:gd name="connsiteY2389" fmla="*/ 655749 h 1328385"/>
              <a:gd name="connsiteX2390" fmla="*/ 10429218 w 12183871"/>
              <a:gd name="connsiteY2390" fmla="*/ 655749 h 1328385"/>
              <a:gd name="connsiteX2391" fmla="*/ 10433282 w 12183871"/>
              <a:gd name="connsiteY2391" fmla="*/ 586661 h 1328385"/>
              <a:gd name="connsiteX2392" fmla="*/ 10437345 w 12183871"/>
              <a:gd name="connsiteY2392" fmla="*/ 515586 h 1328385"/>
              <a:gd name="connsiteX2393" fmla="*/ 10441410 w 12183871"/>
              <a:gd name="connsiteY2393" fmla="*/ 442434 h 1328385"/>
              <a:gd name="connsiteX2394" fmla="*/ 10441410 w 12183871"/>
              <a:gd name="connsiteY2394" fmla="*/ 371359 h 1328385"/>
              <a:gd name="connsiteX2395" fmla="*/ 10429218 w 12183871"/>
              <a:gd name="connsiteY2395" fmla="*/ 306335 h 1328385"/>
              <a:gd name="connsiteX2396" fmla="*/ 10429218 w 12183871"/>
              <a:gd name="connsiteY2396" fmla="*/ 243388 h 1328385"/>
              <a:gd name="connsiteX2397" fmla="*/ 10423167 w 12183871"/>
              <a:gd name="connsiteY2397" fmla="*/ 243388 h 1328385"/>
              <a:gd name="connsiteX2398" fmla="*/ 10415038 w 12183871"/>
              <a:gd name="connsiteY2398" fmla="*/ 212954 h 1328385"/>
              <a:gd name="connsiteX2399" fmla="*/ 10415038 w 12183871"/>
              <a:gd name="connsiteY2399" fmla="*/ 186583 h 1328385"/>
              <a:gd name="connsiteX2400" fmla="*/ 10419102 w 12183871"/>
              <a:gd name="connsiteY2400" fmla="*/ 164276 h 1328385"/>
              <a:gd name="connsiteX2401" fmla="*/ 10419102 w 12183871"/>
              <a:gd name="connsiteY2401" fmla="*/ 146033 h 1328385"/>
              <a:gd name="connsiteX2402" fmla="*/ 10410975 w 12183871"/>
              <a:gd name="connsiteY2402" fmla="*/ 135918 h 1328385"/>
              <a:gd name="connsiteX2403" fmla="*/ 10415038 w 12183871"/>
              <a:gd name="connsiteY2403" fmla="*/ 131854 h 1328385"/>
              <a:gd name="connsiteX2404" fmla="*/ 10415038 w 12183871"/>
              <a:gd name="connsiteY2404" fmla="*/ 131854 h 1328385"/>
              <a:gd name="connsiteX2405" fmla="*/ 10415038 w 12183871"/>
              <a:gd name="connsiteY2405" fmla="*/ 131854 h 1328385"/>
              <a:gd name="connsiteX2406" fmla="*/ 10415038 w 12183871"/>
              <a:gd name="connsiteY2406" fmla="*/ 131854 h 1328385"/>
              <a:gd name="connsiteX2407" fmla="*/ 10419102 w 12183871"/>
              <a:gd name="connsiteY2407" fmla="*/ 131854 h 1328385"/>
              <a:gd name="connsiteX2408" fmla="*/ 10423167 w 12183871"/>
              <a:gd name="connsiteY2408" fmla="*/ 127790 h 1328385"/>
              <a:gd name="connsiteX2409" fmla="*/ 10423167 w 12183871"/>
              <a:gd name="connsiteY2409" fmla="*/ 121920 h 1328385"/>
              <a:gd name="connsiteX2410" fmla="*/ 10427230 w 12183871"/>
              <a:gd name="connsiteY2410" fmla="*/ 121920 h 1328385"/>
              <a:gd name="connsiteX2411" fmla="*/ 10429307 w 12183871"/>
              <a:gd name="connsiteY2411" fmla="*/ 121920 h 1328385"/>
              <a:gd name="connsiteX2412" fmla="*/ 10433372 w 12183871"/>
              <a:gd name="connsiteY2412" fmla="*/ 121920 h 1328385"/>
              <a:gd name="connsiteX2413" fmla="*/ 10433372 w 12183871"/>
              <a:gd name="connsiteY2413" fmla="*/ 123907 h 1328385"/>
              <a:gd name="connsiteX2414" fmla="*/ 10433372 w 12183871"/>
              <a:gd name="connsiteY2414" fmla="*/ 123907 h 1328385"/>
              <a:gd name="connsiteX2415" fmla="*/ 10437435 w 12183871"/>
              <a:gd name="connsiteY2415" fmla="*/ 127971 h 1328385"/>
              <a:gd name="connsiteX2416" fmla="*/ 10445564 w 12183871"/>
              <a:gd name="connsiteY2416" fmla="*/ 146214 h 1328385"/>
              <a:gd name="connsiteX2417" fmla="*/ 10445564 w 12183871"/>
              <a:gd name="connsiteY2417" fmla="*/ 172585 h 1328385"/>
              <a:gd name="connsiteX2418" fmla="*/ 10441500 w 12183871"/>
              <a:gd name="connsiteY2418" fmla="*/ 198955 h 1328385"/>
              <a:gd name="connsiteX2419" fmla="*/ 10445564 w 12183871"/>
              <a:gd name="connsiteY2419" fmla="*/ 225326 h 1328385"/>
              <a:gd name="connsiteX2420" fmla="*/ 10463897 w 12183871"/>
              <a:gd name="connsiteY2420" fmla="*/ 294414 h 1328385"/>
              <a:gd name="connsiteX2421" fmla="*/ 10478075 w 12183871"/>
              <a:gd name="connsiteY2421" fmla="*/ 367566 h 1328385"/>
              <a:gd name="connsiteX2422" fmla="*/ 10492255 w 12183871"/>
              <a:gd name="connsiteY2422" fmla="*/ 434577 h 1328385"/>
              <a:gd name="connsiteX2423" fmla="*/ 10492255 w 12183871"/>
              <a:gd name="connsiteY2423" fmla="*/ 493460 h 1328385"/>
              <a:gd name="connsiteX2424" fmla="*/ 10504447 w 12183871"/>
              <a:gd name="connsiteY2424" fmla="*/ 493460 h 1328385"/>
              <a:gd name="connsiteX2425" fmla="*/ 10508510 w 12183871"/>
              <a:gd name="connsiteY2425" fmla="*/ 523895 h 1328385"/>
              <a:gd name="connsiteX2426" fmla="*/ 10508510 w 12183871"/>
              <a:gd name="connsiteY2426" fmla="*/ 560471 h 1328385"/>
              <a:gd name="connsiteX2427" fmla="*/ 10504447 w 12183871"/>
              <a:gd name="connsiteY2427" fmla="*/ 592983 h 1328385"/>
              <a:gd name="connsiteX2428" fmla="*/ 10508510 w 12183871"/>
              <a:gd name="connsiteY2428" fmla="*/ 627482 h 1328385"/>
              <a:gd name="connsiteX2429" fmla="*/ 10518625 w 12183871"/>
              <a:gd name="connsiteY2429" fmla="*/ 649788 h 1328385"/>
              <a:gd name="connsiteX2430" fmla="*/ 10532805 w 12183871"/>
              <a:gd name="connsiteY2430" fmla="*/ 446679 h 1328385"/>
              <a:gd name="connsiteX2431" fmla="*/ 10544996 w 12183871"/>
              <a:gd name="connsiteY2431" fmla="*/ 446679 h 1328385"/>
              <a:gd name="connsiteX2432" fmla="*/ 10549060 w 12183871"/>
              <a:gd name="connsiteY2432" fmla="*/ 412180 h 1328385"/>
              <a:gd name="connsiteX2433" fmla="*/ 10549060 w 12183871"/>
              <a:gd name="connsiteY2433" fmla="*/ 367476 h 1328385"/>
              <a:gd name="connsiteX2434" fmla="*/ 10544996 w 12183871"/>
              <a:gd name="connsiteY2434" fmla="*/ 320785 h 1328385"/>
              <a:gd name="connsiteX2435" fmla="*/ 10544996 w 12183871"/>
              <a:gd name="connsiteY2435" fmla="*/ 267953 h 1328385"/>
              <a:gd name="connsiteX2436" fmla="*/ 10544996 w 12183871"/>
              <a:gd name="connsiteY2436" fmla="*/ 225326 h 1328385"/>
              <a:gd name="connsiteX2437" fmla="*/ 10567303 w 12183871"/>
              <a:gd name="connsiteY2437" fmla="*/ 231377 h 1328385"/>
              <a:gd name="connsiteX2438" fmla="*/ 10551048 w 12183871"/>
              <a:gd name="connsiteY2438" fmla="*/ 664057 h 1328385"/>
              <a:gd name="connsiteX2439" fmla="*/ 10551048 w 12183871"/>
              <a:gd name="connsiteY2439" fmla="*/ 690428 h 1328385"/>
              <a:gd name="connsiteX2440" fmla="*/ 10549060 w 12183871"/>
              <a:gd name="connsiteY2440" fmla="*/ 722940 h 1328385"/>
              <a:gd name="connsiteX2441" fmla="*/ 10549060 w 12183871"/>
              <a:gd name="connsiteY2441" fmla="*/ 759516 h 1328385"/>
              <a:gd name="connsiteX2442" fmla="*/ 10549060 w 12183871"/>
              <a:gd name="connsiteY2442" fmla="*/ 796092 h 1328385"/>
              <a:gd name="connsiteX2443" fmla="*/ 10551048 w 12183871"/>
              <a:gd name="connsiteY2443" fmla="*/ 826527 h 1328385"/>
              <a:gd name="connsiteX2444" fmla="*/ 10559175 w 12183871"/>
              <a:gd name="connsiteY2444" fmla="*/ 844770 h 1328385"/>
              <a:gd name="connsiteX2445" fmla="*/ 10563239 w 12183871"/>
              <a:gd name="connsiteY2445" fmla="*/ 818399 h 1328385"/>
              <a:gd name="connsiteX2446" fmla="*/ 10567303 w 12183871"/>
              <a:gd name="connsiteY2446" fmla="*/ 781823 h 1328385"/>
              <a:gd name="connsiteX2447" fmla="*/ 10577418 w 12183871"/>
              <a:gd name="connsiteY2447" fmla="*/ 741183 h 1328385"/>
              <a:gd name="connsiteX2448" fmla="*/ 10585546 w 12183871"/>
              <a:gd name="connsiteY2448" fmla="*/ 708671 h 1328385"/>
              <a:gd name="connsiteX2449" fmla="*/ 10591597 w 12183871"/>
              <a:gd name="connsiteY2449" fmla="*/ 690428 h 1328385"/>
              <a:gd name="connsiteX2450" fmla="*/ 10595661 w 12183871"/>
              <a:gd name="connsiteY2450" fmla="*/ 686364 h 1328385"/>
              <a:gd name="connsiteX2451" fmla="*/ 10595661 w 12183871"/>
              <a:gd name="connsiteY2451" fmla="*/ 682300 h 1328385"/>
              <a:gd name="connsiteX2452" fmla="*/ 10595661 w 12183871"/>
              <a:gd name="connsiteY2452" fmla="*/ 682300 h 1328385"/>
              <a:gd name="connsiteX2453" fmla="*/ 10599724 w 12183871"/>
              <a:gd name="connsiteY2453" fmla="*/ 682300 h 1328385"/>
              <a:gd name="connsiteX2454" fmla="*/ 10603789 w 12183871"/>
              <a:gd name="connsiteY2454" fmla="*/ 682300 h 1328385"/>
              <a:gd name="connsiteX2455" fmla="*/ 10607852 w 12183871"/>
              <a:gd name="connsiteY2455" fmla="*/ 678236 h 1328385"/>
              <a:gd name="connsiteX2456" fmla="*/ 10607852 w 12183871"/>
              <a:gd name="connsiteY2456" fmla="*/ 722940 h 1328385"/>
              <a:gd name="connsiteX2457" fmla="*/ 10613904 w 12183871"/>
              <a:gd name="connsiteY2457" fmla="*/ 722940 h 1328385"/>
              <a:gd name="connsiteX2458" fmla="*/ 10626096 w 12183871"/>
              <a:gd name="connsiteY2458" fmla="*/ 590905 h 1328385"/>
              <a:gd name="connsiteX2459" fmla="*/ 10630160 w 12183871"/>
              <a:gd name="connsiteY2459" fmla="*/ 578714 h 1328385"/>
              <a:gd name="connsiteX2460" fmla="*/ 10636210 w 12183871"/>
              <a:gd name="connsiteY2460" fmla="*/ 560471 h 1328385"/>
              <a:gd name="connsiteX2461" fmla="*/ 10644339 w 12183871"/>
              <a:gd name="connsiteY2461" fmla="*/ 538164 h 1328385"/>
              <a:gd name="connsiteX2462" fmla="*/ 10640275 w 12183871"/>
              <a:gd name="connsiteY2462" fmla="*/ 515857 h 1328385"/>
              <a:gd name="connsiteX2463" fmla="*/ 10626096 w 12183871"/>
              <a:gd name="connsiteY2463" fmla="*/ 509806 h 1328385"/>
              <a:gd name="connsiteX2464" fmla="*/ 10626096 w 12183871"/>
              <a:gd name="connsiteY2464" fmla="*/ 493550 h 1328385"/>
              <a:gd name="connsiteX2465" fmla="*/ 10640275 w 12183871"/>
              <a:gd name="connsiteY2465" fmla="*/ 493550 h 1328385"/>
              <a:gd name="connsiteX2466" fmla="*/ 10666645 w 12183871"/>
              <a:gd name="connsiteY2466" fmla="*/ 209160 h 1328385"/>
              <a:gd name="connsiteX2467" fmla="*/ 10680825 w 12183871"/>
              <a:gd name="connsiteY2467" fmla="*/ 209160 h 1328385"/>
              <a:gd name="connsiteX2468" fmla="*/ 10666645 w 12183871"/>
              <a:gd name="connsiteY2468" fmla="*/ 568689 h 1328385"/>
              <a:gd name="connsiteX2469" fmla="*/ 10672696 w 12183871"/>
              <a:gd name="connsiteY2469" fmla="*/ 568689 h 1328385"/>
              <a:gd name="connsiteX2470" fmla="*/ 10672696 w 12183871"/>
              <a:gd name="connsiteY2470" fmla="*/ 590996 h 1328385"/>
              <a:gd name="connsiteX2471" fmla="*/ 10680825 w 12183871"/>
              <a:gd name="connsiteY2471" fmla="*/ 590996 h 1328385"/>
              <a:gd name="connsiteX2472" fmla="*/ 10684888 w 12183871"/>
              <a:gd name="connsiteY2472" fmla="*/ 611316 h 1328385"/>
              <a:gd name="connsiteX2473" fmla="*/ 10688952 w 12183871"/>
              <a:gd name="connsiteY2473" fmla="*/ 637687 h 1328385"/>
              <a:gd name="connsiteX2474" fmla="*/ 10688952 w 12183871"/>
              <a:gd name="connsiteY2474" fmla="*/ 664057 h 1328385"/>
              <a:gd name="connsiteX2475" fmla="*/ 10695003 w 12183871"/>
              <a:gd name="connsiteY2475" fmla="*/ 678236 h 1328385"/>
              <a:gd name="connsiteX2476" fmla="*/ 10735643 w 12183871"/>
              <a:gd name="connsiteY2476" fmla="*/ 312567 h 1328385"/>
              <a:gd name="connsiteX2477" fmla="*/ 10753976 w 12183871"/>
              <a:gd name="connsiteY2477" fmla="*/ 312567 h 1328385"/>
              <a:gd name="connsiteX2478" fmla="*/ 10762105 w 12183871"/>
              <a:gd name="connsiteY2478" fmla="*/ 357271 h 1328385"/>
              <a:gd name="connsiteX2479" fmla="*/ 10762105 w 12183871"/>
              <a:gd name="connsiteY2479" fmla="*/ 361335 h 1328385"/>
              <a:gd name="connsiteX2480" fmla="*/ 10758040 w 12183871"/>
              <a:gd name="connsiteY2480" fmla="*/ 361335 h 1328385"/>
              <a:gd name="connsiteX2481" fmla="*/ 10758040 w 12183871"/>
              <a:gd name="connsiteY2481" fmla="*/ 361335 h 1328385"/>
              <a:gd name="connsiteX2482" fmla="*/ 10753976 w 12183871"/>
              <a:gd name="connsiteY2482" fmla="*/ 357271 h 1328385"/>
              <a:gd name="connsiteX2483" fmla="*/ 10753976 w 12183871"/>
              <a:gd name="connsiteY2483" fmla="*/ 361335 h 1328385"/>
              <a:gd name="connsiteX2484" fmla="*/ 10753976 w 12183871"/>
              <a:gd name="connsiteY2484" fmla="*/ 365399 h 1328385"/>
              <a:gd name="connsiteX2485" fmla="*/ 10762105 w 12183871"/>
              <a:gd name="connsiteY2485" fmla="*/ 365399 h 1328385"/>
              <a:gd name="connsiteX2486" fmla="*/ 10762105 w 12183871"/>
              <a:gd name="connsiteY2486" fmla="*/ 468986 h 1328385"/>
              <a:gd name="connsiteX2487" fmla="*/ 10770232 w 12183871"/>
              <a:gd name="connsiteY2487" fmla="*/ 468986 h 1328385"/>
              <a:gd name="connsiteX2488" fmla="*/ 10788565 w 12183871"/>
              <a:gd name="connsiteY2488" fmla="*/ 312567 h 1328385"/>
              <a:gd name="connsiteX2489" fmla="*/ 10762195 w 12183871"/>
              <a:gd name="connsiteY2489" fmla="*/ 306516 h 1328385"/>
              <a:gd name="connsiteX2490" fmla="*/ 10762195 w 12183871"/>
              <a:gd name="connsiteY2490" fmla="*/ 290260 h 1328385"/>
              <a:gd name="connsiteX2491" fmla="*/ 10772310 w 12183871"/>
              <a:gd name="connsiteY2491" fmla="*/ 286196 h 1328385"/>
              <a:gd name="connsiteX2492" fmla="*/ 10780437 w 12183871"/>
              <a:gd name="connsiteY2492" fmla="*/ 286196 h 1328385"/>
              <a:gd name="connsiteX2493" fmla="*/ 10788565 w 12183871"/>
              <a:gd name="connsiteY2493" fmla="*/ 284209 h 1328385"/>
              <a:gd name="connsiteX2494" fmla="*/ 10794616 w 12183871"/>
              <a:gd name="connsiteY2494" fmla="*/ 280145 h 1328385"/>
              <a:gd name="connsiteX2495" fmla="*/ 10802745 w 12183871"/>
              <a:gd name="connsiteY2495" fmla="*/ 276081 h 1328385"/>
              <a:gd name="connsiteX2496" fmla="*/ 10810872 w 12183871"/>
              <a:gd name="connsiteY2496" fmla="*/ 276081 h 1328385"/>
              <a:gd name="connsiteX2497" fmla="*/ 10810872 w 12183871"/>
              <a:gd name="connsiteY2497" fmla="*/ 312657 h 1328385"/>
              <a:gd name="connsiteX2498" fmla="*/ 10833179 w 12183871"/>
              <a:gd name="connsiteY2498" fmla="*/ 330900 h 1328385"/>
              <a:gd name="connsiteX2499" fmla="*/ 10857563 w 12183871"/>
              <a:gd name="connsiteY2499" fmla="*/ 361335 h 1328385"/>
              <a:gd name="connsiteX2500" fmla="*/ 10883934 w 12183871"/>
              <a:gd name="connsiteY2500" fmla="*/ 393847 h 1328385"/>
              <a:gd name="connsiteX2501" fmla="*/ 10906241 w 12183871"/>
              <a:gd name="connsiteY2501" fmla="*/ 428346 h 1328385"/>
              <a:gd name="connsiteX2502" fmla="*/ 10916356 w 12183871"/>
              <a:gd name="connsiteY2502" fmla="*/ 452730 h 1328385"/>
              <a:gd name="connsiteX2503" fmla="*/ 10924484 w 12183871"/>
              <a:gd name="connsiteY2503" fmla="*/ 452730 h 1328385"/>
              <a:gd name="connsiteX2504" fmla="*/ 10902177 w 12183871"/>
              <a:gd name="connsiteY2504" fmla="*/ 349143 h 1328385"/>
              <a:gd name="connsiteX2505" fmla="*/ 10875806 w 12183871"/>
              <a:gd name="connsiteY2505" fmla="*/ 257748 h 1328385"/>
              <a:gd name="connsiteX2506" fmla="*/ 10869755 w 12183871"/>
              <a:gd name="connsiteY2506" fmla="*/ 190737 h 1328385"/>
              <a:gd name="connsiteX2507" fmla="*/ 10853499 w 12183871"/>
              <a:gd name="connsiteY2507" fmla="*/ 154161 h 1328385"/>
              <a:gd name="connsiteX2508" fmla="*/ 10843385 w 12183871"/>
              <a:gd name="connsiteY2508" fmla="*/ 109457 h 1328385"/>
              <a:gd name="connsiteX2509" fmla="*/ 10857563 w 12183871"/>
              <a:gd name="connsiteY2509" fmla="*/ 109457 h 1328385"/>
              <a:gd name="connsiteX2510" fmla="*/ 10910395 w 12183871"/>
              <a:gd name="connsiteY2510" fmla="*/ 275991 h 1328385"/>
              <a:gd name="connsiteX2511" fmla="*/ 10910395 w 12183871"/>
              <a:gd name="connsiteY2511" fmla="*/ 306426 h 1328385"/>
              <a:gd name="connsiteX2512" fmla="*/ 10916446 w 12183871"/>
              <a:gd name="connsiteY2512" fmla="*/ 306426 h 1328385"/>
              <a:gd name="connsiteX2513" fmla="*/ 10924574 w 12183871"/>
              <a:gd name="connsiteY2513" fmla="*/ 365308 h 1328385"/>
              <a:gd name="connsiteX2514" fmla="*/ 10932702 w 12183871"/>
              <a:gd name="connsiteY2514" fmla="*/ 365308 h 1328385"/>
              <a:gd name="connsiteX2515" fmla="*/ 10932702 w 12183871"/>
              <a:gd name="connsiteY2515" fmla="*/ 357180 h 1328385"/>
              <a:gd name="connsiteX2516" fmla="*/ 10938753 w 12183871"/>
              <a:gd name="connsiteY2516" fmla="*/ 357180 h 1328385"/>
              <a:gd name="connsiteX2517" fmla="*/ 10957086 w 12183871"/>
              <a:gd name="connsiteY2517" fmla="*/ 365308 h 1328385"/>
              <a:gd name="connsiteX2518" fmla="*/ 10955099 w 12183871"/>
              <a:gd name="connsiteY2518" fmla="*/ 397820 h 1328385"/>
              <a:gd name="connsiteX2519" fmla="*/ 10951035 w 12183871"/>
              <a:gd name="connsiteY2519" fmla="*/ 434396 h 1328385"/>
              <a:gd name="connsiteX2520" fmla="*/ 10938843 w 12183871"/>
              <a:gd name="connsiteY2520" fmla="*/ 434396 h 1328385"/>
              <a:gd name="connsiteX2521" fmla="*/ 10938843 w 12183871"/>
              <a:gd name="connsiteY2521" fmla="*/ 442524 h 1328385"/>
              <a:gd name="connsiteX2522" fmla="*/ 10942906 w 12183871"/>
              <a:gd name="connsiteY2522" fmla="*/ 442524 h 1328385"/>
              <a:gd name="connsiteX2523" fmla="*/ 10942906 w 12183871"/>
              <a:gd name="connsiteY2523" fmla="*/ 442524 h 1328385"/>
              <a:gd name="connsiteX2524" fmla="*/ 10946971 w 12183871"/>
              <a:gd name="connsiteY2524" fmla="*/ 438460 h 1328385"/>
              <a:gd name="connsiteX2525" fmla="*/ 10946971 w 12183871"/>
              <a:gd name="connsiteY2525" fmla="*/ 442524 h 1328385"/>
              <a:gd name="connsiteX2526" fmla="*/ 10951035 w 12183871"/>
              <a:gd name="connsiteY2526" fmla="*/ 446588 h 1328385"/>
              <a:gd name="connsiteX2527" fmla="*/ 10951035 w 12183871"/>
              <a:gd name="connsiteY2527" fmla="*/ 493279 h 1328385"/>
              <a:gd name="connsiteX2528" fmla="*/ 10965214 w 12183871"/>
              <a:gd name="connsiteY2528" fmla="*/ 493279 h 1328385"/>
              <a:gd name="connsiteX2529" fmla="*/ 10961150 w 12183871"/>
              <a:gd name="connsiteY2529" fmla="*/ 470972 h 1328385"/>
              <a:gd name="connsiteX2530" fmla="*/ 10965214 w 12183871"/>
              <a:gd name="connsiteY2530" fmla="*/ 446588 h 1328385"/>
              <a:gd name="connsiteX2531" fmla="*/ 10965214 w 12183871"/>
              <a:gd name="connsiteY2531" fmla="*/ 412090 h 1328385"/>
              <a:gd name="connsiteX2532" fmla="*/ 10965214 w 12183871"/>
              <a:gd name="connsiteY2532" fmla="*/ 168611 h 1328385"/>
              <a:gd name="connsiteX2533" fmla="*/ 10979393 w 12183871"/>
              <a:gd name="connsiteY2533" fmla="*/ 168611 h 1328385"/>
              <a:gd name="connsiteX2534" fmla="*/ 10979393 w 12183871"/>
              <a:gd name="connsiteY2534" fmla="*/ 276262 h 1328385"/>
              <a:gd name="connsiteX2535" fmla="*/ 10991584 w 12183871"/>
              <a:gd name="connsiteY2535" fmla="*/ 276262 h 1328385"/>
              <a:gd name="connsiteX2536" fmla="*/ 10979393 w 12183871"/>
              <a:gd name="connsiteY2536" fmla="*/ 290440 h 1328385"/>
              <a:gd name="connsiteX2537" fmla="*/ 10991584 w 12183871"/>
              <a:gd name="connsiteY2537" fmla="*/ 312747 h 1328385"/>
              <a:gd name="connsiteX2538" fmla="*/ 10987521 w 12183871"/>
              <a:gd name="connsiteY2538" fmla="*/ 316811 h 1328385"/>
              <a:gd name="connsiteX2539" fmla="*/ 10983457 w 12183871"/>
              <a:gd name="connsiteY2539" fmla="*/ 316811 h 1328385"/>
              <a:gd name="connsiteX2540" fmla="*/ 10979393 w 12183871"/>
              <a:gd name="connsiteY2540" fmla="*/ 316811 h 1328385"/>
              <a:gd name="connsiteX2541" fmla="*/ 10979393 w 12183871"/>
              <a:gd name="connsiteY2541" fmla="*/ 320875 h 1328385"/>
              <a:gd name="connsiteX2542" fmla="*/ 10979393 w 12183871"/>
              <a:gd name="connsiteY2542" fmla="*/ 324939 h 1328385"/>
              <a:gd name="connsiteX2543" fmla="*/ 10991584 w 12183871"/>
              <a:gd name="connsiteY2543" fmla="*/ 324939 h 1328385"/>
              <a:gd name="connsiteX2544" fmla="*/ 10991584 w 12183871"/>
              <a:gd name="connsiteY2544" fmla="*/ 387886 h 1328385"/>
              <a:gd name="connsiteX2545" fmla="*/ 10997636 w 12183871"/>
              <a:gd name="connsiteY2545" fmla="*/ 387886 h 1328385"/>
              <a:gd name="connsiteX2546" fmla="*/ 10997636 w 12183871"/>
              <a:gd name="connsiteY2546" fmla="*/ 330990 h 1328385"/>
              <a:gd name="connsiteX2547" fmla="*/ 11013892 w 12183871"/>
              <a:gd name="connsiteY2547" fmla="*/ 330990 h 1328385"/>
              <a:gd name="connsiteX2548" fmla="*/ 11020033 w 12183871"/>
              <a:gd name="connsiteY2548" fmla="*/ 387886 h 1328385"/>
              <a:gd name="connsiteX2549" fmla="*/ 11036289 w 12183871"/>
              <a:gd name="connsiteY2549" fmla="*/ 442705 h 1328385"/>
              <a:gd name="connsiteX2550" fmla="*/ 11046404 w 12183871"/>
              <a:gd name="connsiteY2550" fmla="*/ 497524 h 1328385"/>
              <a:gd name="connsiteX2551" fmla="*/ 11054532 w 12183871"/>
              <a:gd name="connsiteY2551" fmla="*/ 556407 h 1328385"/>
              <a:gd name="connsiteX2552" fmla="*/ 11072774 w 12183871"/>
              <a:gd name="connsiteY2552" fmla="*/ 556407 h 1328385"/>
              <a:gd name="connsiteX2553" fmla="*/ 11076839 w 12183871"/>
              <a:gd name="connsiteY2553" fmla="*/ 586842 h 1328385"/>
              <a:gd name="connsiteX2554" fmla="*/ 11082889 w 12183871"/>
              <a:gd name="connsiteY2554" fmla="*/ 619353 h 1328385"/>
              <a:gd name="connsiteX2555" fmla="*/ 11095082 w 12183871"/>
              <a:gd name="connsiteY2555" fmla="*/ 637596 h 1328385"/>
              <a:gd name="connsiteX2556" fmla="*/ 11097068 w 12183871"/>
              <a:gd name="connsiteY2556" fmla="*/ 596956 h 1328385"/>
              <a:gd name="connsiteX2557" fmla="*/ 11101132 w 12183871"/>
              <a:gd name="connsiteY2557" fmla="*/ 560380 h 1328385"/>
              <a:gd name="connsiteX2558" fmla="*/ 11113325 w 12183871"/>
              <a:gd name="connsiteY2558" fmla="*/ 527868 h 1328385"/>
              <a:gd name="connsiteX2559" fmla="*/ 11113325 w 12183871"/>
              <a:gd name="connsiteY2559" fmla="*/ 460857 h 1328385"/>
              <a:gd name="connsiteX2560" fmla="*/ 11119465 w 12183871"/>
              <a:gd name="connsiteY2560" fmla="*/ 460857 h 1328385"/>
              <a:gd name="connsiteX2561" fmla="*/ 11119465 w 12183871"/>
              <a:gd name="connsiteY2561" fmla="*/ 387706 h 1328385"/>
              <a:gd name="connsiteX2562" fmla="*/ 11127593 w 12183871"/>
              <a:gd name="connsiteY2562" fmla="*/ 387706 h 1328385"/>
              <a:gd name="connsiteX2563" fmla="*/ 11131657 w 12183871"/>
              <a:gd name="connsiteY2563" fmla="*/ 353207 h 1328385"/>
              <a:gd name="connsiteX2564" fmla="*/ 11131657 w 12183871"/>
              <a:gd name="connsiteY2564" fmla="*/ 316631 h 1328385"/>
              <a:gd name="connsiteX2565" fmla="*/ 11131657 w 12183871"/>
              <a:gd name="connsiteY2565" fmla="*/ 280055 h 1328385"/>
              <a:gd name="connsiteX2566" fmla="*/ 11135722 w 12183871"/>
              <a:gd name="connsiteY2566" fmla="*/ 249620 h 1328385"/>
              <a:gd name="connsiteX2567" fmla="*/ 11141772 w 12183871"/>
              <a:gd name="connsiteY2567" fmla="*/ 249620 h 1328385"/>
              <a:gd name="connsiteX2568" fmla="*/ 11141772 w 12183871"/>
              <a:gd name="connsiteY2568" fmla="*/ 379578 h 1328385"/>
              <a:gd name="connsiteX2569" fmla="*/ 11160105 w 12183871"/>
              <a:gd name="connsiteY2569" fmla="*/ 379578 h 1328385"/>
              <a:gd name="connsiteX2570" fmla="*/ 11158028 w 12183871"/>
              <a:gd name="connsiteY2570" fmla="*/ 389692 h 1328385"/>
              <a:gd name="connsiteX2571" fmla="*/ 11158028 w 12183871"/>
              <a:gd name="connsiteY2571" fmla="*/ 397820 h 1328385"/>
              <a:gd name="connsiteX2572" fmla="*/ 11153965 w 12183871"/>
              <a:gd name="connsiteY2572" fmla="*/ 405948 h 1328385"/>
              <a:gd name="connsiteX2573" fmla="*/ 11153965 w 12183871"/>
              <a:gd name="connsiteY2573" fmla="*/ 411999 h 1328385"/>
              <a:gd name="connsiteX2574" fmla="*/ 11176271 w 12183871"/>
              <a:gd name="connsiteY2574" fmla="*/ 405948 h 1328385"/>
              <a:gd name="connsiteX2575" fmla="*/ 11168143 w 12183871"/>
              <a:gd name="connsiteY2575" fmla="*/ 420127 h 1328385"/>
              <a:gd name="connsiteX2576" fmla="*/ 11182321 w 12183871"/>
              <a:gd name="connsiteY2576" fmla="*/ 428255 h 1328385"/>
              <a:gd name="connsiteX2577" fmla="*/ 11182321 w 12183871"/>
              <a:gd name="connsiteY2577" fmla="*/ 452639 h 1328385"/>
              <a:gd name="connsiteX2578" fmla="*/ 11194514 w 12183871"/>
              <a:gd name="connsiteY2578" fmla="*/ 452639 h 1328385"/>
              <a:gd name="connsiteX2579" fmla="*/ 11194514 w 12183871"/>
              <a:gd name="connsiteY2579" fmla="*/ 468895 h 1328385"/>
              <a:gd name="connsiteX2580" fmla="*/ 11200564 w 12183871"/>
              <a:gd name="connsiteY2580" fmla="*/ 468895 h 1328385"/>
              <a:gd name="connsiteX2581" fmla="*/ 11200564 w 12183871"/>
              <a:gd name="connsiteY2581" fmla="*/ 493279 h 1328385"/>
              <a:gd name="connsiteX2582" fmla="*/ 11208693 w 12183871"/>
              <a:gd name="connsiteY2582" fmla="*/ 493279 h 1328385"/>
              <a:gd name="connsiteX2583" fmla="*/ 11208693 w 12183871"/>
              <a:gd name="connsiteY2583" fmla="*/ 515586 h 1328385"/>
              <a:gd name="connsiteX2584" fmla="*/ 11216821 w 12183871"/>
              <a:gd name="connsiteY2584" fmla="*/ 515586 h 1328385"/>
              <a:gd name="connsiteX2585" fmla="*/ 11216821 w 12183871"/>
              <a:gd name="connsiteY2585" fmla="*/ 541957 h 1328385"/>
              <a:gd name="connsiteX2586" fmla="*/ 11222961 w 12183871"/>
              <a:gd name="connsiteY2586" fmla="*/ 541957 h 1328385"/>
              <a:gd name="connsiteX2587" fmla="*/ 11222961 w 12183871"/>
              <a:gd name="connsiteY2587" fmla="*/ 574469 h 1328385"/>
              <a:gd name="connsiteX2588" fmla="*/ 11235154 w 12183871"/>
              <a:gd name="connsiteY2588" fmla="*/ 574469 h 1328385"/>
              <a:gd name="connsiteX2589" fmla="*/ 11241204 w 12183871"/>
              <a:gd name="connsiteY2589" fmla="*/ 649608 h 1328385"/>
              <a:gd name="connsiteX2590" fmla="*/ 11249333 w 12183871"/>
              <a:gd name="connsiteY2590" fmla="*/ 649608 h 1328385"/>
              <a:gd name="connsiteX2591" fmla="*/ 11253396 w 12183871"/>
              <a:gd name="connsiteY2591" fmla="*/ 671915 h 1328385"/>
              <a:gd name="connsiteX2592" fmla="*/ 11253396 w 12183871"/>
              <a:gd name="connsiteY2592" fmla="*/ 700363 h 1328385"/>
              <a:gd name="connsiteX2593" fmla="*/ 11253396 w 12183871"/>
              <a:gd name="connsiteY2593" fmla="*/ 732875 h 1328385"/>
              <a:gd name="connsiteX2594" fmla="*/ 11257461 w 12183871"/>
              <a:gd name="connsiteY2594" fmla="*/ 759245 h 1328385"/>
              <a:gd name="connsiteX2595" fmla="*/ 11263601 w 12183871"/>
              <a:gd name="connsiteY2595" fmla="*/ 777488 h 1328385"/>
              <a:gd name="connsiteX2596" fmla="*/ 11263601 w 12183871"/>
              <a:gd name="connsiteY2596" fmla="*/ 733326 h 1328385"/>
              <a:gd name="connsiteX2597" fmla="*/ 11263601 w 12183871"/>
              <a:gd name="connsiteY2597" fmla="*/ 686635 h 1328385"/>
              <a:gd name="connsiteX2598" fmla="*/ 11263601 w 12183871"/>
              <a:gd name="connsiteY2598" fmla="*/ 645995 h 1328385"/>
              <a:gd name="connsiteX2599" fmla="*/ 11263601 w 12183871"/>
              <a:gd name="connsiteY2599" fmla="*/ 615560 h 1328385"/>
              <a:gd name="connsiteX2600" fmla="*/ 11267666 w 12183871"/>
              <a:gd name="connsiteY2600" fmla="*/ 615560 h 1328385"/>
              <a:gd name="connsiteX2601" fmla="*/ 11267666 w 12183871"/>
              <a:gd name="connsiteY2601" fmla="*/ 611406 h 1328385"/>
              <a:gd name="connsiteX2602" fmla="*/ 11271730 w 12183871"/>
              <a:gd name="connsiteY2602" fmla="*/ 609419 h 1328385"/>
              <a:gd name="connsiteX2603" fmla="*/ 11275794 w 12183871"/>
              <a:gd name="connsiteY2603" fmla="*/ 601291 h 1328385"/>
              <a:gd name="connsiteX2604" fmla="*/ 11275794 w 12183871"/>
              <a:gd name="connsiteY2604" fmla="*/ 591176 h 1328385"/>
              <a:gd name="connsiteX2605" fmla="*/ 11263601 w 12183871"/>
              <a:gd name="connsiteY2605" fmla="*/ 591176 h 1328385"/>
              <a:gd name="connsiteX2606" fmla="*/ 11263601 w 12183871"/>
              <a:gd name="connsiteY2606" fmla="*/ 550536 h 1328385"/>
              <a:gd name="connsiteX2607" fmla="*/ 11257461 w 12183871"/>
              <a:gd name="connsiteY2607" fmla="*/ 550536 h 1328385"/>
              <a:gd name="connsiteX2608" fmla="*/ 11253396 w 12183871"/>
              <a:gd name="connsiteY2608" fmla="*/ 546472 h 1328385"/>
              <a:gd name="connsiteX2609" fmla="*/ 11253396 w 12183871"/>
              <a:gd name="connsiteY2609" fmla="*/ 538344 h 1328385"/>
              <a:gd name="connsiteX2610" fmla="*/ 11253396 w 12183871"/>
              <a:gd name="connsiteY2610" fmla="*/ 534280 h 1328385"/>
              <a:gd name="connsiteX2611" fmla="*/ 11249333 w 12183871"/>
              <a:gd name="connsiteY2611" fmla="*/ 528230 h 1328385"/>
              <a:gd name="connsiteX2612" fmla="*/ 11249333 w 12183871"/>
              <a:gd name="connsiteY2612" fmla="*/ 516038 h 1328385"/>
              <a:gd name="connsiteX2613" fmla="*/ 11263601 w 12183871"/>
              <a:gd name="connsiteY2613" fmla="*/ 528230 h 1328385"/>
              <a:gd name="connsiteX2614" fmla="*/ 11263601 w 12183871"/>
              <a:gd name="connsiteY2614" fmla="*/ 501859 h 1328385"/>
              <a:gd name="connsiteX2615" fmla="*/ 11289973 w 12183871"/>
              <a:gd name="connsiteY2615" fmla="*/ 509987 h 1328385"/>
              <a:gd name="connsiteX2616" fmla="*/ 11294036 w 12183871"/>
              <a:gd name="connsiteY2616" fmla="*/ 534371 h 1328385"/>
              <a:gd name="connsiteX2617" fmla="*/ 11300178 w 12183871"/>
              <a:gd name="connsiteY2617" fmla="*/ 556678 h 1328385"/>
              <a:gd name="connsiteX2618" fmla="*/ 11304241 w 12183871"/>
              <a:gd name="connsiteY2618" fmla="*/ 574920 h 1328385"/>
              <a:gd name="connsiteX2619" fmla="*/ 11304241 w 12183871"/>
              <a:gd name="connsiteY2619" fmla="*/ 623688 h 1328385"/>
              <a:gd name="connsiteX2620" fmla="*/ 11330613 w 12183871"/>
              <a:gd name="connsiteY2620" fmla="*/ 631816 h 1328385"/>
              <a:gd name="connsiteX2621" fmla="*/ 11330613 w 12183871"/>
              <a:gd name="connsiteY2621" fmla="*/ 637867 h 1328385"/>
              <a:gd name="connsiteX2622" fmla="*/ 11322484 w 12183871"/>
              <a:gd name="connsiteY2622" fmla="*/ 652046 h 1328385"/>
              <a:gd name="connsiteX2623" fmla="*/ 11320407 w 12183871"/>
              <a:gd name="connsiteY2623" fmla="*/ 678417 h 1328385"/>
              <a:gd name="connsiteX2624" fmla="*/ 11320407 w 12183871"/>
              <a:gd name="connsiteY2624" fmla="*/ 708852 h 1328385"/>
              <a:gd name="connsiteX2625" fmla="*/ 11322484 w 12183871"/>
              <a:gd name="connsiteY2625" fmla="*/ 731159 h 1328385"/>
              <a:gd name="connsiteX2626" fmla="*/ 11330613 w 12183871"/>
              <a:gd name="connsiteY2626" fmla="*/ 731159 h 1328385"/>
              <a:gd name="connsiteX2627" fmla="*/ 11344791 w 12183871"/>
              <a:gd name="connsiteY2627" fmla="*/ 940409 h 1328385"/>
              <a:gd name="connsiteX2628" fmla="*/ 11363124 w 12183871"/>
              <a:gd name="connsiteY2628" fmla="*/ 940409 h 1328385"/>
              <a:gd name="connsiteX2629" fmla="*/ 11367189 w 12183871"/>
              <a:gd name="connsiteY2629" fmla="*/ 871321 h 1328385"/>
              <a:gd name="connsiteX2630" fmla="*/ 11371253 w 12183871"/>
              <a:gd name="connsiteY2630" fmla="*/ 794105 h 1328385"/>
              <a:gd name="connsiteX2631" fmla="*/ 11371253 w 12183871"/>
              <a:gd name="connsiteY2631" fmla="*/ 712825 h 1328385"/>
              <a:gd name="connsiteX2632" fmla="*/ 11371253 w 12183871"/>
              <a:gd name="connsiteY2632" fmla="*/ 623417 h 1328385"/>
              <a:gd name="connsiteX2633" fmla="*/ 11363124 w 12183871"/>
              <a:gd name="connsiteY2633" fmla="*/ 623417 h 1328385"/>
              <a:gd name="connsiteX2634" fmla="*/ 11363124 w 12183871"/>
              <a:gd name="connsiteY2634" fmla="*/ 574649 h 1328385"/>
              <a:gd name="connsiteX2635" fmla="*/ 11357074 w 12183871"/>
              <a:gd name="connsiteY2635" fmla="*/ 574649 h 1328385"/>
              <a:gd name="connsiteX2636" fmla="*/ 11344881 w 12183871"/>
              <a:gd name="connsiteY2636" fmla="*/ 515767 h 1328385"/>
              <a:gd name="connsiteX2637" fmla="*/ 11357074 w 12183871"/>
              <a:gd name="connsiteY2637" fmla="*/ 515767 h 1328385"/>
              <a:gd name="connsiteX2638" fmla="*/ 11357074 w 12183871"/>
              <a:gd name="connsiteY2638" fmla="*/ 527959 h 1328385"/>
              <a:gd name="connsiteX2639" fmla="*/ 11367279 w 12183871"/>
              <a:gd name="connsiteY2639" fmla="*/ 542137 h 1328385"/>
              <a:gd name="connsiteX2640" fmla="*/ 11375407 w 12183871"/>
              <a:gd name="connsiteY2640" fmla="*/ 556316 h 1328385"/>
              <a:gd name="connsiteX2641" fmla="*/ 11375407 w 12183871"/>
              <a:gd name="connsiteY2641" fmla="*/ 574559 h 1328385"/>
              <a:gd name="connsiteX2642" fmla="*/ 11379471 w 12183871"/>
              <a:gd name="connsiteY2642" fmla="*/ 600930 h 1328385"/>
              <a:gd name="connsiteX2643" fmla="*/ 11385521 w 12183871"/>
              <a:gd name="connsiteY2643" fmla="*/ 600930 h 1328385"/>
              <a:gd name="connsiteX2644" fmla="*/ 11385521 w 12183871"/>
              <a:gd name="connsiteY2644" fmla="*/ 649698 h 1328385"/>
              <a:gd name="connsiteX2645" fmla="*/ 11397714 w 12183871"/>
              <a:gd name="connsiteY2645" fmla="*/ 649698 h 1328385"/>
              <a:gd name="connsiteX2646" fmla="*/ 11397714 w 12183871"/>
              <a:gd name="connsiteY2646" fmla="*/ 678146 h 1328385"/>
              <a:gd name="connsiteX2647" fmla="*/ 11403855 w 12183871"/>
              <a:gd name="connsiteY2647" fmla="*/ 678146 h 1328385"/>
              <a:gd name="connsiteX2648" fmla="*/ 11407919 w 12183871"/>
              <a:gd name="connsiteY2648" fmla="*/ 708581 h 1328385"/>
              <a:gd name="connsiteX2649" fmla="*/ 11407919 w 12183871"/>
              <a:gd name="connsiteY2649" fmla="*/ 732965 h 1328385"/>
              <a:gd name="connsiteX2650" fmla="*/ 11407919 w 12183871"/>
              <a:gd name="connsiteY2650" fmla="*/ 755272 h 1328385"/>
              <a:gd name="connsiteX2651" fmla="*/ 11420111 w 12183871"/>
              <a:gd name="connsiteY2651" fmla="*/ 777578 h 1328385"/>
              <a:gd name="connsiteX2652" fmla="*/ 11422098 w 12183871"/>
              <a:gd name="connsiteY2652" fmla="*/ 714632 h 1328385"/>
              <a:gd name="connsiteX2653" fmla="*/ 11426161 w 12183871"/>
              <a:gd name="connsiteY2653" fmla="*/ 651685 h 1328385"/>
              <a:gd name="connsiteX2654" fmla="*/ 11430226 w 12183871"/>
              <a:gd name="connsiteY2654" fmla="*/ 590725 h 1328385"/>
              <a:gd name="connsiteX2655" fmla="*/ 11420111 w 12183871"/>
              <a:gd name="connsiteY2655" fmla="*/ 533829 h 1328385"/>
              <a:gd name="connsiteX2656" fmla="*/ 11420111 w 12183871"/>
              <a:gd name="connsiteY2656" fmla="*/ 479010 h 1328385"/>
              <a:gd name="connsiteX2657" fmla="*/ 11411983 w 12183871"/>
              <a:gd name="connsiteY2657" fmla="*/ 479010 h 1328385"/>
              <a:gd name="connsiteX2658" fmla="*/ 11403855 w 12183871"/>
              <a:gd name="connsiteY2658" fmla="*/ 428255 h 1328385"/>
              <a:gd name="connsiteX2659" fmla="*/ 11385521 w 12183871"/>
              <a:gd name="connsiteY2659" fmla="*/ 420127 h 1328385"/>
              <a:gd name="connsiteX2660" fmla="*/ 11363215 w 12183871"/>
              <a:gd name="connsiteY2660" fmla="*/ 379487 h 1328385"/>
              <a:gd name="connsiteX2661" fmla="*/ 11385521 w 12183871"/>
              <a:gd name="connsiteY2661" fmla="*/ 379487 h 1328385"/>
              <a:gd name="connsiteX2662" fmla="*/ 11385521 w 12183871"/>
              <a:gd name="connsiteY2662" fmla="*/ 371359 h 1328385"/>
              <a:gd name="connsiteX2663" fmla="*/ 11367279 w 12183871"/>
              <a:gd name="connsiteY2663" fmla="*/ 349052 h 1328385"/>
              <a:gd name="connsiteX2664" fmla="*/ 11348946 w 12183871"/>
              <a:gd name="connsiteY2664" fmla="*/ 320604 h 1328385"/>
              <a:gd name="connsiteX2665" fmla="*/ 11338831 w 12183871"/>
              <a:gd name="connsiteY2665" fmla="*/ 290170 h 1328385"/>
              <a:gd name="connsiteX2666" fmla="*/ 11363215 w 12183871"/>
              <a:gd name="connsiteY2666" fmla="*/ 290170 h 1328385"/>
              <a:gd name="connsiteX2667" fmla="*/ 11367279 w 12183871"/>
              <a:gd name="connsiteY2667" fmla="*/ 306426 h 1328385"/>
              <a:gd name="connsiteX2668" fmla="*/ 11375407 w 12183871"/>
              <a:gd name="connsiteY2668" fmla="*/ 316540 h 1328385"/>
              <a:gd name="connsiteX2669" fmla="*/ 11381458 w 12183871"/>
              <a:gd name="connsiteY2669" fmla="*/ 326655 h 1328385"/>
              <a:gd name="connsiteX2670" fmla="*/ 11389586 w 12183871"/>
              <a:gd name="connsiteY2670" fmla="*/ 334783 h 1328385"/>
              <a:gd name="connsiteX2671" fmla="*/ 11397714 w 12183871"/>
              <a:gd name="connsiteY2671" fmla="*/ 346975 h 1328385"/>
              <a:gd name="connsiteX2672" fmla="*/ 11397714 w 12183871"/>
              <a:gd name="connsiteY2672" fmla="*/ 365218 h 1328385"/>
              <a:gd name="connsiteX2673" fmla="*/ 11403855 w 12183871"/>
              <a:gd name="connsiteY2673" fmla="*/ 365218 h 1328385"/>
              <a:gd name="connsiteX2674" fmla="*/ 11403855 w 12183871"/>
              <a:gd name="connsiteY2674" fmla="*/ 379397 h 1328385"/>
              <a:gd name="connsiteX2675" fmla="*/ 11420111 w 12183871"/>
              <a:gd name="connsiteY2675" fmla="*/ 387525 h 1328385"/>
              <a:gd name="connsiteX2676" fmla="*/ 11426161 w 12183871"/>
              <a:gd name="connsiteY2676" fmla="*/ 428165 h 1328385"/>
              <a:gd name="connsiteX2677" fmla="*/ 11438354 w 12183871"/>
              <a:gd name="connsiteY2677" fmla="*/ 428165 h 1328385"/>
              <a:gd name="connsiteX2678" fmla="*/ 11444404 w 12183871"/>
              <a:gd name="connsiteY2678" fmla="*/ 460677 h 1328385"/>
              <a:gd name="connsiteX2679" fmla="*/ 11452533 w 12183871"/>
              <a:gd name="connsiteY2679" fmla="*/ 460677 h 1328385"/>
              <a:gd name="connsiteX2680" fmla="*/ 11452533 w 12183871"/>
              <a:gd name="connsiteY2680" fmla="*/ 487048 h 1328385"/>
              <a:gd name="connsiteX2681" fmla="*/ 11460661 w 12183871"/>
              <a:gd name="connsiteY2681" fmla="*/ 487048 h 1328385"/>
              <a:gd name="connsiteX2682" fmla="*/ 11460661 w 12183871"/>
              <a:gd name="connsiteY2682" fmla="*/ 527688 h 1328385"/>
              <a:gd name="connsiteX2683" fmla="*/ 11466801 w 12183871"/>
              <a:gd name="connsiteY2683" fmla="*/ 527688 h 1328385"/>
              <a:gd name="connsiteX2684" fmla="*/ 11485044 w 12183871"/>
              <a:gd name="connsiteY2684" fmla="*/ 631275 h 1328385"/>
              <a:gd name="connsiteX2685" fmla="*/ 11493173 w 12183871"/>
              <a:gd name="connsiteY2685" fmla="*/ 631275 h 1328385"/>
              <a:gd name="connsiteX2686" fmla="*/ 11497236 w 12183871"/>
              <a:gd name="connsiteY2686" fmla="*/ 541867 h 1328385"/>
              <a:gd name="connsiteX2687" fmla="*/ 11503378 w 12183871"/>
              <a:gd name="connsiteY2687" fmla="*/ 452459 h 1328385"/>
              <a:gd name="connsiteX2688" fmla="*/ 11507441 w 12183871"/>
              <a:gd name="connsiteY2688" fmla="*/ 357000 h 1328385"/>
              <a:gd name="connsiteX2689" fmla="*/ 11493173 w 12183871"/>
              <a:gd name="connsiteY2689" fmla="*/ 357000 h 1328385"/>
              <a:gd name="connsiteX2690" fmla="*/ 11485044 w 12183871"/>
              <a:gd name="connsiteY2690" fmla="*/ 316360 h 1328385"/>
              <a:gd name="connsiteX2691" fmla="*/ 11466801 w 12183871"/>
              <a:gd name="connsiteY2691" fmla="*/ 285925 h 1328385"/>
              <a:gd name="connsiteX2692" fmla="*/ 11448469 w 12183871"/>
              <a:gd name="connsiteY2692" fmla="*/ 257477 h 1328385"/>
              <a:gd name="connsiteX2693" fmla="*/ 11430136 w 12183871"/>
              <a:gd name="connsiteY2693" fmla="*/ 227042 h 1328385"/>
              <a:gd name="connsiteX2694" fmla="*/ 11420021 w 12183871"/>
              <a:gd name="connsiteY2694" fmla="*/ 190466 h 1328385"/>
              <a:gd name="connsiteX2695" fmla="*/ 11438354 w 12183871"/>
              <a:gd name="connsiteY2695" fmla="*/ 190466 h 1328385"/>
              <a:gd name="connsiteX2696" fmla="*/ 11444404 w 12183871"/>
              <a:gd name="connsiteY2696" fmla="*/ 216837 h 1328385"/>
              <a:gd name="connsiteX2697" fmla="*/ 11460661 w 12183871"/>
              <a:gd name="connsiteY2697" fmla="*/ 224965 h 1328385"/>
              <a:gd name="connsiteX2698" fmla="*/ 11485044 w 12183871"/>
              <a:gd name="connsiteY2698" fmla="*/ 271656 h 1328385"/>
              <a:gd name="connsiteX2699" fmla="*/ 11501301 w 12183871"/>
              <a:gd name="connsiteY2699" fmla="*/ 324488 h 1328385"/>
              <a:gd name="connsiteX2700" fmla="*/ 11507441 w 12183871"/>
              <a:gd name="connsiteY2700" fmla="*/ 324488 h 1328385"/>
              <a:gd name="connsiteX2701" fmla="*/ 11507441 w 12183871"/>
              <a:gd name="connsiteY2701" fmla="*/ 176739 h 1328385"/>
              <a:gd name="connsiteX2702" fmla="*/ 11519634 w 12183871"/>
              <a:gd name="connsiteY2702" fmla="*/ 176739 h 1328385"/>
              <a:gd name="connsiteX2703" fmla="*/ 11519634 w 12183871"/>
              <a:gd name="connsiteY2703" fmla="*/ 109728 h 1328385"/>
              <a:gd name="connsiteX2704" fmla="*/ 11525684 w 12183871"/>
              <a:gd name="connsiteY2704" fmla="*/ 109728 h 1328385"/>
              <a:gd name="connsiteX2705" fmla="*/ 11529749 w 12183871"/>
              <a:gd name="connsiteY2705" fmla="*/ 103677 h 1328385"/>
              <a:gd name="connsiteX2706" fmla="*/ 11529749 w 12183871"/>
              <a:gd name="connsiteY2706" fmla="*/ 95549 h 1328385"/>
              <a:gd name="connsiteX2707" fmla="*/ 11529749 w 12183871"/>
              <a:gd name="connsiteY2707" fmla="*/ 87421 h 1328385"/>
              <a:gd name="connsiteX2708" fmla="*/ 11533813 w 12183871"/>
              <a:gd name="connsiteY2708" fmla="*/ 81370 h 1328385"/>
              <a:gd name="connsiteX2709" fmla="*/ 11537876 w 12183871"/>
              <a:gd name="connsiteY2709" fmla="*/ 81370 h 1328385"/>
              <a:gd name="connsiteX2710" fmla="*/ 11537876 w 12183871"/>
              <a:gd name="connsiteY2710" fmla="*/ 83357 h 1328385"/>
              <a:gd name="connsiteX2711" fmla="*/ 11537876 w 12183871"/>
              <a:gd name="connsiteY2711" fmla="*/ 83357 h 1328385"/>
              <a:gd name="connsiteX2712" fmla="*/ 11537876 w 12183871"/>
              <a:gd name="connsiteY2712" fmla="*/ 83357 h 1328385"/>
              <a:gd name="connsiteX2713" fmla="*/ 11541941 w 12183871"/>
              <a:gd name="connsiteY2713" fmla="*/ 83357 h 1328385"/>
              <a:gd name="connsiteX2714" fmla="*/ 11541941 w 12183871"/>
              <a:gd name="connsiteY2714" fmla="*/ 87421 h 1328385"/>
              <a:gd name="connsiteX2715" fmla="*/ 11548081 w 12183871"/>
              <a:gd name="connsiteY2715" fmla="*/ 87421 h 1328385"/>
              <a:gd name="connsiteX2716" fmla="*/ 11541941 w 12183871"/>
              <a:gd name="connsiteY2716" fmla="*/ 176829 h 1328385"/>
              <a:gd name="connsiteX2717" fmla="*/ 11533813 w 12183871"/>
              <a:gd name="connsiteY2717" fmla="*/ 176829 h 1328385"/>
              <a:gd name="connsiteX2718" fmla="*/ 11541941 w 12183871"/>
              <a:gd name="connsiteY2718" fmla="*/ 217469 h 1328385"/>
              <a:gd name="connsiteX2719" fmla="*/ 11556119 w 12183871"/>
              <a:gd name="connsiteY2719" fmla="*/ 225597 h 1328385"/>
              <a:gd name="connsiteX2720" fmla="*/ 11564247 w 12183871"/>
              <a:gd name="connsiteY2720" fmla="*/ 231648 h 1328385"/>
              <a:gd name="connsiteX2721" fmla="*/ 11574453 w 12183871"/>
              <a:gd name="connsiteY2721" fmla="*/ 239776 h 1328385"/>
              <a:gd name="connsiteX2722" fmla="*/ 11584567 w 12183871"/>
              <a:gd name="connsiteY2722" fmla="*/ 245827 h 1328385"/>
              <a:gd name="connsiteX2723" fmla="*/ 11600824 w 12183871"/>
              <a:gd name="connsiteY2723" fmla="*/ 249891 h 1328385"/>
              <a:gd name="connsiteX2724" fmla="*/ 11600824 w 12183871"/>
              <a:gd name="connsiteY2724" fmla="*/ 243840 h 1328385"/>
              <a:gd name="connsiteX2725" fmla="*/ 11623130 w 12183871"/>
              <a:gd name="connsiteY2725" fmla="*/ 225597 h 1328385"/>
              <a:gd name="connsiteX2726" fmla="*/ 11623130 w 12183871"/>
              <a:gd name="connsiteY2726" fmla="*/ 191098 h 1328385"/>
              <a:gd name="connsiteX2727" fmla="*/ 11647514 w 12183871"/>
              <a:gd name="connsiteY2727" fmla="*/ 191098 h 1328385"/>
              <a:gd name="connsiteX2728" fmla="*/ 11647514 w 12183871"/>
              <a:gd name="connsiteY2728" fmla="*/ 209341 h 1328385"/>
              <a:gd name="connsiteX2729" fmla="*/ 11641373 w 12183871"/>
              <a:gd name="connsiteY2729" fmla="*/ 209341 h 1328385"/>
              <a:gd name="connsiteX2730" fmla="*/ 11641373 w 12183871"/>
              <a:gd name="connsiteY2730" fmla="*/ 217469 h 1328385"/>
              <a:gd name="connsiteX2731" fmla="*/ 11647514 w 12183871"/>
              <a:gd name="connsiteY2731" fmla="*/ 217469 h 1328385"/>
              <a:gd name="connsiteX2732" fmla="*/ 11645437 w 12183871"/>
              <a:gd name="connsiteY2732" fmla="*/ 221533 h 1328385"/>
              <a:gd name="connsiteX2733" fmla="*/ 11645437 w 12183871"/>
              <a:gd name="connsiteY2733" fmla="*/ 221533 h 1328385"/>
              <a:gd name="connsiteX2734" fmla="*/ 11645437 w 12183871"/>
              <a:gd name="connsiteY2734" fmla="*/ 221533 h 1328385"/>
              <a:gd name="connsiteX2735" fmla="*/ 11641373 w 12183871"/>
              <a:gd name="connsiteY2735" fmla="*/ 221533 h 1328385"/>
              <a:gd name="connsiteX2736" fmla="*/ 11641373 w 12183871"/>
              <a:gd name="connsiteY2736" fmla="*/ 225597 h 1328385"/>
              <a:gd name="connsiteX2737" fmla="*/ 11641373 w 12183871"/>
              <a:gd name="connsiteY2737" fmla="*/ 284480 h 1328385"/>
              <a:gd name="connsiteX2738" fmla="*/ 11629182 w 12183871"/>
              <a:gd name="connsiteY2738" fmla="*/ 284480 h 1328385"/>
              <a:gd name="connsiteX2739" fmla="*/ 11641373 w 12183871"/>
              <a:gd name="connsiteY2739" fmla="*/ 306787 h 1328385"/>
              <a:gd name="connsiteX2740" fmla="*/ 11629182 w 12183871"/>
              <a:gd name="connsiteY2740" fmla="*/ 306787 h 1328385"/>
              <a:gd name="connsiteX2741" fmla="*/ 11629182 w 12183871"/>
              <a:gd name="connsiteY2741" fmla="*/ 312838 h 1328385"/>
              <a:gd name="connsiteX2742" fmla="*/ 11641373 w 12183871"/>
              <a:gd name="connsiteY2742" fmla="*/ 312838 h 1328385"/>
              <a:gd name="connsiteX2743" fmla="*/ 11641373 w 12183871"/>
              <a:gd name="connsiteY2743" fmla="*/ 331080 h 1328385"/>
              <a:gd name="connsiteX2744" fmla="*/ 11655642 w 12183871"/>
              <a:gd name="connsiteY2744" fmla="*/ 339208 h 1328385"/>
              <a:gd name="connsiteX2745" fmla="*/ 11682013 w 12183871"/>
              <a:gd name="connsiteY2745" fmla="*/ 412360 h 1328385"/>
              <a:gd name="connsiteX2746" fmla="*/ 11688154 w 12183871"/>
              <a:gd name="connsiteY2746" fmla="*/ 412360 h 1328385"/>
              <a:gd name="connsiteX2747" fmla="*/ 11692219 w 12183871"/>
              <a:gd name="connsiteY2747" fmla="*/ 357542 h 1328385"/>
              <a:gd name="connsiteX2748" fmla="*/ 11700347 w 12183871"/>
              <a:gd name="connsiteY2748" fmla="*/ 308774 h 1328385"/>
              <a:gd name="connsiteX2749" fmla="*/ 11710551 w 12183871"/>
              <a:gd name="connsiteY2749" fmla="*/ 266147 h 1328385"/>
              <a:gd name="connsiteX2750" fmla="*/ 11722744 w 12183871"/>
              <a:gd name="connsiteY2750" fmla="*/ 217379 h 1328385"/>
              <a:gd name="connsiteX2751" fmla="*/ 11745050 w 12183871"/>
              <a:gd name="connsiteY2751" fmla="*/ 209251 h 1328385"/>
              <a:gd name="connsiteX2752" fmla="*/ 11745050 w 12183871"/>
              <a:gd name="connsiteY2752" fmla="*/ 191008 h 1328385"/>
              <a:gd name="connsiteX2753" fmla="*/ 11769434 w 12183871"/>
              <a:gd name="connsiteY2753" fmla="*/ 203200 h 1328385"/>
              <a:gd name="connsiteX2754" fmla="*/ 11763384 w 12183871"/>
              <a:gd name="connsiteY2754" fmla="*/ 249891 h 1328385"/>
              <a:gd name="connsiteX2755" fmla="*/ 11751191 w 12183871"/>
              <a:gd name="connsiteY2755" fmla="*/ 249891 h 1328385"/>
              <a:gd name="connsiteX2756" fmla="*/ 11751191 w 12183871"/>
              <a:gd name="connsiteY2756" fmla="*/ 325030 h 1328385"/>
              <a:gd name="connsiteX2757" fmla="*/ 11745050 w 12183871"/>
              <a:gd name="connsiteY2757" fmla="*/ 325030 h 1328385"/>
              <a:gd name="connsiteX2758" fmla="*/ 11736922 w 12183871"/>
              <a:gd name="connsiteY2758" fmla="*/ 420488 h 1328385"/>
              <a:gd name="connsiteX2759" fmla="*/ 11728794 w 12183871"/>
              <a:gd name="connsiteY2759" fmla="*/ 420488 h 1328385"/>
              <a:gd name="connsiteX2760" fmla="*/ 11728794 w 12183871"/>
              <a:gd name="connsiteY2760" fmla="*/ 493640 h 1328385"/>
              <a:gd name="connsiteX2761" fmla="*/ 11722744 w 12183871"/>
              <a:gd name="connsiteY2761" fmla="*/ 493640 h 1328385"/>
              <a:gd name="connsiteX2762" fmla="*/ 11728794 w 12183871"/>
              <a:gd name="connsiteY2762" fmla="*/ 609419 h 1328385"/>
              <a:gd name="connsiteX2763" fmla="*/ 11736922 w 12183871"/>
              <a:gd name="connsiteY2763" fmla="*/ 609419 h 1328385"/>
              <a:gd name="connsiteX2764" fmla="*/ 11740987 w 12183871"/>
              <a:gd name="connsiteY2764" fmla="*/ 633803 h 1328385"/>
              <a:gd name="connsiteX2765" fmla="*/ 11740987 w 12183871"/>
              <a:gd name="connsiteY2765" fmla="*/ 656110 h 1328385"/>
              <a:gd name="connsiteX2766" fmla="*/ 11740987 w 12183871"/>
              <a:gd name="connsiteY2766" fmla="*/ 678417 h 1328385"/>
              <a:gd name="connsiteX2767" fmla="*/ 11751191 w 12183871"/>
              <a:gd name="connsiteY2767" fmla="*/ 696660 h 1328385"/>
              <a:gd name="connsiteX2768" fmla="*/ 11747127 w 12183871"/>
              <a:gd name="connsiteY2768" fmla="*/ 637777 h 1328385"/>
              <a:gd name="connsiteX2769" fmla="*/ 11736922 w 12183871"/>
              <a:gd name="connsiteY2769" fmla="*/ 582958 h 1328385"/>
              <a:gd name="connsiteX2770" fmla="*/ 11728794 w 12183871"/>
              <a:gd name="connsiteY2770" fmla="*/ 528139 h 1328385"/>
              <a:gd name="connsiteX2771" fmla="*/ 11732859 w 12183871"/>
              <a:gd name="connsiteY2771" fmla="*/ 528139 h 1328385"/>
              <a:gd name="connsiteX2772" fmla="*/ 11732859 w 12183871"/>
              <a:gd name="connsiteY2772" fmla="*/ 530126 h 1328385"/>
              <a:gd name="connsiteX2773" fmla="*/ 11732859 w 12183871"/>
              <a:gd name="connsiteY2773" fmla="*/ 530126 h 1328385"/>
              <a:gd name="connsiteX2774" fmla="*/ 11732859 w 12183871"/>
              <a:gd name="connsiteY2774" fmla="*/ 530126 h 1328385"/>
              <a:gd name="connsiteX2775" fmla="*/ 11732859 w 12183871"/>
              <a:gd name="connsiteY2775" fmla="*/ 530126 h 1328385"/>
              <a:gd name="connsiteX2776" fmla="*/ 11736922 w 12183871"/>
              <a:gd name="connsiteY2776" fmla="*/ 534190 h 1328385"/>
              <a:gd name="connsiteX2777" fmla="*/ 11763384 w 12183871"/>
              <a:gd name="connsiteY2777" fmla="*/ 528139 h 1328385"/>
              <a:gd name="connsiteX2778" fmla="*/ 11763384 w 12183871"/>
              <a:gd name="connsiteY2778" fmla="*/ 534190 h 1328385"/>
              <a:gd name="connsiteX2779" fmla="*/ 11773499 w 12183871"/>
              <a:gd name="connsiteY2779" fmla="*/ 560561 h 1328385"/>
              <a:gd name="connsiteX2780" fmla="*/ 11785690 w 12183871"/>
              <a:gd name="connsiteY2780" fmla="*/ 593073 h 1328385"/>
              <a:gd name="connsiteX2781" fmla="*/ 11795896 w 12183871"/>
              <a:gd name="connsiteY2781" fmla="*/ 631636 h 1328385"/>
              <a:gd name="connsiteX2782" fmla="*/ 11804024 w 12183871"/>
              <a:gd name="connsiteY2782" fmla="*/ 664148 h 1328385"/>
              <a:gd name="connsiteX2783" fmla="*/ 11804024 w 12183871"/>
              <a:gd name="connsiteY2783" fmla="*/ 712916 h 1328385"/>
              <a:gd name="connsiteX2784" fmla="*/ 11810074 w 12183871"/>
              <a:gd name="connsiteY2784" fmla="*/ 712916 h 1328385"/>
              <a:gd name="connsiteX2785" fmla="*/ 11810074 w 12183871"/>
              <a:gd name="connsiteY2785" fmla="*/ 627662 h 1328385"/>
              <a:gd name="connsiteX2786" fmla="*/ 11818202 w 12183871"/>
              <a:gd name="connsiteY2786" fmla="*/ 542318 h 1328385"/>
              <a:gd name="connsiteX2787" fmla="*/ 11832382 w 12183871"/>
              <a:gd name="connsiteY2787" fmla="*/ 456974 h 1328385"/>
              <a:gd name="connsiteX2788" fmla="*/ 11850714 w 12183871"/>
              <a:gd name="connsiteY2788" fmla="*/ 387886 h 1328385"/>
              <a:gd name="connsiteX2789" fmla="*/ 11866970 w 12183871"/>
              <a:gd name="connsiteY2789" fmla="*/ 284299 h 1328385"/>
              <a:gd name="connsiteX2790" fmla="*/ 11873022 w 12183871"/>
              <a:gd name="connsiteY2790" fmla="*/ 284299 h 1328385"/>
              <a:gd name="connsiteX2791" fmla="*/ 11877085 w 12183871"/>
              <a:gd name="connsiteY2791" fmla="*/ 280235 h 1328385"/>
              <a:gd name="connsiteX2792" fmla="*/ 11881149 w 12183871"/>
              <a:gd name="connsiteY2792" fmla="*/ 276171 h 1328385"/>
              <a:gd name="connsiteX2793" fmla="*/ 11881149 w 12183871"/>
              <a:gd name="connsiteY2793" fmla="*/ 276171 h 1328385"/>
              <a:gd name="connsiteX2794" fmla="*/ 11881149 w 12183871"/>
              <a:gd name="connsiteY2794" fmla="*/ 276171 h 1328385"/>
              <a:gd name="connsiteX2795" fmla="*/ 11885213 w 12183871"/>
              <a:gd name="connsiteY2795" fmla="*/ 276171 h 1328385"/>
              <a:gd name="connsiteX2796" fmla="*/ 11891264 w 12183871"/>
              <a:gd name="connsiteY2796" fmla="*/ 276171 h 1328385"/>
              <a:gd name="connsiteX2797" fmla="*/ 11889277 w 12183871"/>
              <a:gd name="connsiteY2797" fmla="*/ 326926 h 1328385"/>
              <a:gd name="connsiteX2798" fmla="*/ 11889277 w 12183871"/>
              <a:gd name="connsiteY2798" fmla="*/ 389873 h 1328385"/>
              <a:gd name="connsiteX2799" fmla="*/ 11885213 w 12183871"/>
              <a:gd name="connsiteY2799" fmla="*/ 452820 h 1328385"/>
              <a:gd name="connsiteX2800" fmla="*/ 11881149 w 12183871"/>
              <a:gd name="connsiteY2800" fmla="*/ 497524 h 1328385"/>
              <a:gd name="connsiteX2801" fmla="*/ 11881149 w 12183871"/>
              <a:gd name="connsiteY2801" fmla="*/ 552343 h 1328385"/>
              <a:gd name="connsiteX2802" fmla="*/ 11889277 w 12183871"/>
              <a:gd name="connsiteY2802" fmla="*/ 615289 h 1328385"/>
              <a:gd name="connsiteX2803" fmla="*/ 11899482 w 12183871"/>
              <a:gd name="connsiteY2803" fmla="*/ 678236 h 1328385"/>
              <a:gd name="connsiteX2804" fmla="*/ 11909597 w 12183871"/>
              <a:gd name="connsiteY2804" fmla="*/ 737119 h 1328385"/>
              <a:gd name="connsiteX2805" fmla="*/ 11925853 w 12183871"/>
              <a:gd name="connsiteY2805" fmla="*/ 785887 h 1328385"/>
              <a:gd name="connsiteX2806" fmla="*/ 11929917 w 12183871"/>
              <a:gd name="connsiteY2806" fmla="*/ 814335 h 1328385"/>
              <a:gd name="connsiteX2807" fmla="*/ 11929917 w 12183871"/>
              <a:gd name="connsiteY2807" fmla="*/ 852898 h 1328385"/>
              <a:gd name="connsiteX2808" fmla="*/ 11929917 w 12183871"/>
              <a:gd name="connsiteY2808" fmla="*/ 885410 h 1328385"/>
              <a:gd name="connsiteX2809" fmla="*/ 11929917 w 12183871"/>
              <a:gd name="connsiteY2809" fmla="*/ 917922 h 1328385"/>
              <a:gd name="connsiteX2810" fmla="*/ 11940122 w 12183871"/>
              <a:gd name="connsiteY2810" fmla="*/ 940229 h 1328385"/>
              <a:gd name="connsiteX2811" fmla="*/ 11954391 w 12183871"/>
              <a:gd name="connsiteY2811" fmla="*/ 704607 h 1328385"/>
              <a:gd name="connsiteX2812" fmla="*/ 11948250 w 12183871"/>
              <a:gd name="connsiteY2812" fmla="*/ 704607 h 1328385"/>
              <a:gd name="connsiteX2813" fmla="*/ 11948250 w 12183871"/>
              <a:gd name="connsiteY2813" fmla="*/ 609419 h 1328385"/>
              <a:gd name="connsiteX2814" fmla="*/ 11931994 w 12183871"/>
              <a:gd name="connsiteY2814" fmla="*/ 568779 h 1328385"/>
              <a:gd name="connsiteX2815" fmla="*/ 11925853 w 12183871"/>
              <a:gd name="connsiteY2815" fmla="*/ 528139 h 1328385"/>
              <a:gd name="connsiteX2816" fmla="*/ 11948250 w 12183871"/>
              <a:gd name="connsiteY2816" fmla="*/ 534190 h 1328385"/>
              <a:gd name="connsiteX2817" fmla="*/ 11950237 w 12183871"/>
              <a:gd name="connsiteY2817" fmla="*/ 556497 h 1328385"/>
              <a:gd name="connsiteX2818" fmla="*/ 11962429 w 12183871"/>
              <a:gd name="connsiteY2818" fmla="*/ 586932 h 1328385"/>
              <a:gd name="connsiteX2819" fmla="*/ 11970557 w 12183871"/>
              <a:gd name="connsiteY2819" fmla="*/ 619444 h 1328385"/>
              <a:gd name="connsiteX2820" fmla="*/ 11980672 w 12183871"/>
              <a:gd name="connsiteY2820" fmla="*/ 649879 h 1328385"/>
              <a:gd name="connsiteX2821" fmla="*/ 11988800 w 12183871"/>
              <a:gd name="connsiteY2821" fmla="*/ 664057 h 1328385"/>
              <a:gd name="connsiteX2822" fmla="*/ 11988800 w 12183871"/>
              <a:gd name="connsiteY2822" fmla="*/ 649879 h 1328385"/>
              <a:gd name="connsiteX2823" fmla="*/ 11994942 w 12183871"/>
              <a:gd name="connsiteY2823" fmla="*/ 631636 h 1328385"/>
              <a:gd name="connsiteX2824" fmla="*/ 11999005 w 12183871"/>
              <a:gd name="connsiteY2824" fmla="*/ 601201 h 1328385"/>
              <a:gd name="connsiteX2825" fmla="*/ 11999005 w 12183871"/>
              <a:gd name="connsiteY2825" fmla="*/ 560561 h 1328385"/>
              <a:gd name="connsiteX2826" fmla="*/ 11999005 w 12183871"/>
              <a:gd name="connsiteY2826" fmla="*/ 528049 h 1328385"/>
              <a:gd name="connsiteX2827" fmla="*/ 11994942 w 12183871"/>
              <a:gd name="connsiteY2827" fmla="*/ 501678 h 1328385"/>
              <a:gd name="connsiteX2828" fmla="*/ 11988800 w 12183871"/>
              <a:gd name="connsiteY2828" fmla="*/ 501678 h 1328385"/>
              <a:gd name="connsiteX2829" fmla="*/ 11988800 w 12183871"/>
              <a:gd name="connsiteY2829" fmla="*/ 371720 h 1328385"/>
              <a:gd name="connsiteX2830" fmla="*/ 11980672 w 12183871"/>
              <a:gd name="connsiteY2830" fmla="*/ 371720 h 1328385"/>
              <a:gd name="connsiteX2831" fmla="*/ 11980672 w 12183871"/>
              <a:gd name="connsiteY2831" fmla="*/ 325030 h 1328385"/>
              <a:gd name="connsiteX2832" fmla="*/ 11972544 w 12183871"/>
              <a:gd name="connsiteY2832" fmla="*/ 325030 h 1328385"/>
              <a:gd name="connsiteX2833" fmla="*/ 11972544 w 12183871"/>
              <a:gd name="connsiteY2833" fmla="*/ 276262 h 1328385"/>
              <a:gd name="connsiteX2834" fmla="*/ 11966493 w 12183871"/>
              <a:gd name="connsiteY2834" fmla="*/ 276262 h 1328385"/>
              <a:gd name="connsiteX2835" fmla="*/ 11966493 w 12183871"/>
              <a:gd name="connsiteY2835" fmla="*/ 231558 h 1328385"/>
              <a:gd name="connsiteX2836" fmla="*/ 11954302 w 12183871"/>
              <a:gd name="connsiteY2836" fmla="*/ 231558 h 1328385"/>
              <a:gd name="connsiteX2837" fmla="*/ 11954302 w 12183871"/>
              <a:gd name="connsiteY2837" fmla="*/ 176739 h 1328385"/>
              <a:gd name="connsiteX2838" fmla="*/ 11948160 w 12183871"/>
              <a:gd name="connsiteY2838" fmla="*/ 176739 h 1328385"/>
              <a:gd name="connsiteX2839" fmla="*/ 11940032 w 12183871"/>
              <a:gd name="connsiteY2839" fmla="*/ 127971 h 1328385"/>
              <a:gd name="connsiteX2840" fmla="*/ 11966403 w 12183871"/>
              <a:gd name="connsiteY2840" fmla="*/ 136099 h 1328385"/>
              <a:gd name="connsiteX2841" fmla="*/ 12021221 w 12183871"/>
              <a:gd name="connsiteY2841" fmla="*/ 434667 h 1328385"/>
              <a:gd name="connsiteX2842" fmla="*/ 12025286 w 12183871"/>
              <a:gd name="connsiteY2842" fmla="*/ 461038 h 1328385"/>
              <a:gd name="connsiteX2843" fmla="*/ 12021221 w 12183871"/>
              <a:gd name="connsiteY2843" fmla="*/ 483345 h 1328385"/>
              <a:gd name="connsiteX2844" fmla="*/ 12021221 w 12183871"/>
              <a:gd name="connsiteY2844" fmla="*/ 501588 h 1328385"/>
              <a:gd name="connsiteX2845" fmla="*/ 12029350 w 12183871"/>
              <a:gd name="connsiteY2845" fmla="*/ 515767 h 1328385"/>
              <a:gd name="connsiteX2846" fmla="*/ 12053733 w 12183871"/>
              <a:gd name="connsiteY2846" fmla="*/ 330900 h 1328385"/>
              <a:gd name="connsiteX2847" fmla="*/ 12072067 w 12183871"/>
              <a:gd name="connsiteY2847" fmla="*/ 265876 h 1328385"/>
              <a:gd name="connsiteX2848" fmla="*/ 12088323 w 12183871"/>
              <a:gd name="connsiteY2848" fmla="*/ 190737 h 1328385"/>
              <a:gd name="connsiteX2849" fmla="*/ 12110720 w 12183871"/>
              <a:gd name="connsiteY2849" fmla="*/ 202929 h 1328385"/>
              <a:gd name="connsiteX2850" fmla="*/ 12106656 w 12183871"/>
              <a:gd name="connsiteY2850" fmla="*/ 221172 h 1328385"/>
              <a:gd name="connsiteX2851" fmla="*/ 12094464 w 12183871"/>
              <a:gd name="connsiteY2851" fmla="*/ 249620 h 1328385"/>
              <a:gd name="connsiteX2852" fmla="*/ 12088323 w 12183871"/>
              <a:gd name="connsiteY2852" fmla="*/ 286196 h 1328385"/>
              <a:gd name="connsiteX2853" fmla="*/ 12080195 w 12183871"/>
              <a:gd name="connsiteY2853" fmla="*/ 324759 h 1328385"/>
              <a:gd name="connsiteX2854" fmla="*/ 12076131 w 12183871"/>
              <a:gd name="connsiteY2854" fmla="*/ 361335 h 1328385"/>
              <a:gd name="connsiteX2855" fmla="*/ 12072067 w 12183871"/>
              <a:gd name="connsiteY2855" fmla="*/ 387706 h 1328385"/>
              <a:gd name="connsiteX2856" fmla="*/ 12076131 w 12183871"/>
              <a:gd name="connsiteY2856" fmla="*/ 405948 h 1328385"/>
              <a:gd name="connsiteX2857" fmla="*/ 12080195 w 12183871"/>
              <a:gd name="connsiteY2857" fmla="*/ 387706 h 1328385"/>
              <a:gd name="connsiteX2858" fmla="*/ 12080195 w 12183871"/>
              <a:gd name="connsiteY2858" fmla="*/ 375514 h 1328385"/>
              <a:gd name="connsiteX2859" fmla="*/ 12084258 w 12183871"/>
              <a:gd name="connsiteY2859" fmla="*/ 365399 h 1328385"/>
              <a:gd name="connsiteX2860" fmla="*/ 12092387 w 12183871"/>
              <a:gd name="connsiteY2860" fmla="*/ 357271 h 1328385"/>
              <a:gd name="connsiteX2861" fmla="*/ 12098528 w 12183871"/>
              <a:gd name="connsiteY2861" fmla="*/ 349143 h 1328385"/>
              <a:gd name="connsiteX2862" fmla="*/ 12110720 w 12183871"/>
              <a:gd name="connsiteY2862" fmla="*/ 347156 h 1328385"/>
              <a:gd name="connsiteX2863" fmla="*/ 12110720 w 12183871"/>
              <a:gd name="connsiteY2863" fmla="*/ 428436 h 1328385"/>
              <a:gd name="connsiteX2864" fmla="*/ 12116771 w 12183871"/>
              <a:gd name="connsiteY2864" fmla="*/ 428436 h 1328385"/>
              <a:gd name="connsiteX2865" fmla="*/ 12116771 w 12183871"/>
              <a:gd name="connsiteY2865" fmla="*/ 412180 h 1328385"/>
              <a:gd name="connsiteX2866" fmla="*/ 12143141 w 12183871"/>
              <a:gd name="connsiteY2866" fmla="*/ 389873 h 1328385"/>
              <a:gd name="connsiteX2867" fmla="*/ 12161384 w 12183871"/>
              <a:gd name="connsiteY2867" fmla="*/ 361425 h 1328385"/>
              <a:gd name="connsiteX2868" fmla="*/ 12183691 w 12183871"/>
              <a:gd name="connsiteY2868" fmla="*/ 339118 h 1328385"/>
              <a:gd name="connsiteX2869" fmla="*/ 12183691 w 12183871"/>
              <a:gd name="connsiteY2869" fmla="*/ 371630 h 1328385"/>
              <a:gd name="connsiteX2870" fmla="*/ 12161384 w 12183871"/>
              <a:gd name="connsiteY2870" fmla="*/ 393937 h 1328385"/>
              <a:gd name="connsiteX2871" fmla="*/ 12147206 w 12183871"/>
              <a:gd name="connsiteY2871" fmla="*/ 424372 h 1328385"/>
              <a:gd name="connsiteX2872" fmla="*/ 12128963 w 12183871"/>
              <a:gd name="connsiteY2872" fmla="*/ 452820 h 1328385"/>
              <a:gd name="connsiteX2873" fmla="*/ 12110720 w 12183871"/>
              <a:gd name="connsiteY2873" fmla="*/ 479191 h 1328385"/>
              <a:gd name="connsiteX2874" fmla="*/ 12151360 w 12183871"/>
              <a:gd name="connsiteY2874" fmla="*/ 623417 h 1328385"/>
              <a:gd name="connsiteX2875" fmla="*/ 12157411 w 12183871"/>
              <a:gd name="connsiteY2875" fmla="*/ 623417 h 1328385"/>
              <a:gd name="connsiteX2876" fmla="*/ 12161475 w 12183871"/>
              <a:gd name="connsiteY2876" fmla="*/ 592983 h 1328385"/>
              <a:gd name="connsiteX2877" fmla="*/ 12169603 w 12183871"/>
              <a:gd name="connsiteY2877" fmla="*/ 574740 h 1328385"/>
              <a:gd name="connsiteX2878" fmla="*/ 12175744 w 12183871"/>
              <a:gd name="connsiteY2878" fmla="*/ 556497 h 1328385"/>
              <a:gd name="connsiteX2879" fmla="*/ 12175744 w 12183871"/>
              <a:gd name="connsiteY2879" fmla="*/ 515857 h 1328385"/>
              <a:gd name="connsiteX2880" fmla="*/ 12183872 w 12183871"/>
              <a:gd name="connsiteY2880" fmla="*/ 515857 h 1328385"/>
              <a:gd name="connsiteX2881" fmla="*/ 12183872 w 12183871"/>
              <a:gd name="connsiteY2881" fmla="*/ 1328386 h 1328385"/>
              <a:gd name="connsiteX2882" fmla="*/ 0 w 12183871"/>
              <a:gd name="connsiteY2882" fmla="*/ 1328386 h 1328385"/>
              <a:gd name="connsiteX2883" fmla="*/ 0 w 12183871"/>
              <a:gd name="connsiteY2883" fmla="*/ 501678 h 1328385"/>
              <a:gd name="connsiteX2884" fmla="*/ 4064 w 12183871"/>
              <a:gd name="connsiteY2884" fmla="*/ 501678 h 1328385"/>
              <a:gd name="connsiteX2885" fmla="*/ 4064 w 12183871"/>
              <a:gd name="connsiteY2885" fmla="*/ 515857 h 1328385"/>
              <a:gd name="connsiteX2886" fmla="*/ 10115 w 12183871"/>
              <a:gd name="connsiteY2886" fmla="*/ 515857 h 1328385"/>
              <a:gd name="connsiteX2887" fmla="*/ 10115 w 12183871"/>
              <a:gd name="connsiteY2887" fmla="*/ 550356 h 1328385"/>
              <a:gd name="connsiteX2888" fmla="*/ 22307 w 12183871"/>
              <a:gd name="connsiteY2888" fmla="*/ 550356 h 1328385"/>
              <a:gd name="connsiteX2889" fmla="*/ 28358 w 12183871"/>
              <a:gd name="connsiteY2889" fmla="*/ 623508 h 1328385"/>
              <a:gd name="connsiteX2890" fmla="*/ 50665 w 12183871"/>
              <a:gd name="connsiteY2890" fmla="*/ 623508 h 1328385"/>
              <a:gd name="connsiteX2891" fmla="*/ 50665 w 12183871"/>
              <a:gd name="connsiteY2891" fmla="*/ 656020 h 1328385"/>
              <a:gd name="connsiteX2892" fmla="*/ 62857 w 12183871"/>
              <a:gd name="connsiteY2892" fmla="*/ 656020 h 1328385"/>
              <a:gd name="connsiteX2893" fmla="*/ 62857 w 12183871"/>
              <a:gd name="connsiteY2893" fmla="*/ 818489 h 1328385"/>
              <a:gd name="connsiteX2894" fmla="*/ 68907 w 12183871"/>
              <a:gd name="connsiteY2894" fmla="*/ 818489 h 1328385"/>
              <a:gd name="connsiteX2895" fmla="*/ 68907 w 12183871"/>
              <a:gd name="connsiteY2895" fmla="*/ 881436 h 1328385"/>
              <a:gd name="connsiteX2896" fmla="*/ 77035 w 12183871"/>
              <a:gd name="connsiteY2896" fmla="*/ 881436 h 1328385"/>
              <a:gd name="connsiteX2897" fmla="*/ 85163 w 12183871"/>
              <a:gd name="connsiteY2897" fmla="*/ 609239 h 1328385"/>
              <a:gd name="connsiteX2898" fmla="*/ 77035 w 12183871"/>
              <a:gd name="connsiteY2898" fmla="*/ 574740 h 1328385"/>
              <a:gd name="connsiteX2899" fmla="*/ 67011 w 12183871"/>
              <a:gd name="connsiteY2899" fmla="*/ 546382 h 1328385"/>
              <a:gd name="connsiteX2900" fmla="*/ 62947 w 12183871"/>
              <a:gd name="connsiteY2900" fmla="*/ 509806 h 1328385"/>
              <a:gd name="connsiteX2901" fmla="*/ 68998 w 12183871"/>
              <a:gd name="connsiteY2901" fmla="*/ 509806 h 1328385"/>
              <a:gd name="connsiteX2902" fmla="*/ 68998 w 12183871"/>
              <a:gd name="connsiteY2902" fmla="*/ 515857 h 1328385"/>
              <a:gd name="connsiteX2903" fmla="*/ 77126 w 12183871"/>
              <a:gd name="connsiteY2903" fmla="*/ 515857 h 1328385"/>
              <a:gd name="connsiteX2904" fmla="*/ 85254 w 12183871"/>
              <a:gd name="connsiteY2904" fmla="*/ 542228 h 1328385"/>
              <a:gd name="connsiteX2905" fmla="*/ 91305 w 12183871"/>
              <a:gd name="connsiteY2905" fmla="*/ 564535 h 1328385"/>
              <a:gd name="connsiteX2906" fmla="*/ 103497 w 12183871"/>
              <a:gd name="connsiteY2906" fmla="*/ 582777 h 1328385"/>
              <a:gd name="connsiteX2907" fmla="*/ 109547 w 12183871"/>
              <a:gd name="connsiteY2907" fmla="*/ 420308 h 1328385"/>
              <a:gd name="connsiteX2908" fmla="*/ 91305 w 12183871"/>
              <a:gd name="connsiteY2908" fmla="*/ 412180 h 1328385"/>
              <a:gd name="connsiteX2909" fmla="*/ 85254 w 12183871"/>
              <a:gd name="connsiteY2909" fmla="*/ 379668 h 1328385"/>
              <a:gd name="connsiteX2910" fmla="*/ 103497 w 12183871"/>
              <a:gd name="connsiteY2910" fmla="*/ 379668 h 1328385"/>
              <a:gd name="connsiteX2911" fmla="*/ 91305 w 12183871"/>
              <a:gd name="connsiteY2911" fmla="*/ 353297 h 1328385"/>
              <a:gd name="connsiteX2912" fmla="*/ 85254 w 12183871"/>
              <a:gd name="connsiteY2912" fmla="*/ 326926 h 1328385"/>
              <a:gd name="connsiteX2913" fmla="*/ 77126 w 12183871"/>
              <a:gd name="connsiteY2913" fmla="*/ 298478 h 1328385"/>
              <a:gd name="connsiteX2914" fmla="*/ 87241 w 12183871"/>
              <a:gd name="connsiteY2914" fmla="*/ 302542 h 1328385"/>
              <a:gd name="connsiteX2915" fmla="*/ 95369 w 12183871"/>
              <a:gd name="connsiteY2915" fmla="*/ 306606 h 1328385"/>
              <a:gd name="connsiteX2916" fmla="*/ 95369 w 12183871"/>
              <a:gd name="connsiteY2916" fmla="*/ 306606 h 1328385"/>
              <a:gd name="connsiteX2917" fmla="*/ 99433 w 12183871"/>
              <a:gd name="connsiteY2917" fmla="*/ 308593 h 1328385"/>
              <a:gd name="connsiteX2918" fmla="*/ 95369 w 12183871"/>
              <a:gd name="connsiteY2918" fmla="*/ 312657 h 1328385"/>
              <a:gd name="connsiteX2919" fmla="*/ 95369 w 12183871"/>
              <a:gd name="connsiteY2919" fmla="*/ 316721 h 1328385"/>
              <a:gd name="connsiteX2920" fmla="*/ 95369 w 12183871"/>
              <a:gd name="connsiteY2920" fmla="*/ 320785 h 1328385"/>
              <a:gd name="connsiteX2921" fmla="*/ 99433 w 12183871"/>
              <a:gd name="connsiteY2921" fmla="*/ 324849 h 1328385"/>
              <a:gd name="connsiteX2922" fmla="*/ 103497 w 12183871"/>
              <a:gd name="connsiteY2922" fmla="*/ 330900 h 1328385"/>
              <a:gd name="connsiteX2923" fmla="*/ 109547 w 12183871"/>
              <a:gd name="connsiteY2923" fmla="*/ 330900 h 1328385"/>
              <a:gd name="connsiteX2924" fmla="*/ 103497 w 12183871"/>
              <a:gd name="connsiteY2924" fmla="*/ 249620 h 1328385"/>
              <a:gd name="connsiteX2925" fmla="*/ 125803 w 12183871"/>
              <a:gd name="connsiteY2925" fmla="*/ 249620 h 1328385"/>
              <a:gd name="connsiteX2926" fmla="*/ 131854 w 12183871"/>
              <a:gd name="connsiteY2926" fmla="*/ 298388 h 1328385"/>
              <a:gd name="connsiteX2927" fmla="*/ 144046 w 12183871"/>
              <a:gd name="connsiteY2927" fmla="*/ 339028 h 1328385"/>
              <a:gd name="connsiteX2928" fmla="*/ 144046 w 12183871"/>
              <a:gd name="connsiteY2928" fmla="*/ 412180 h 1328385"/>
              <a:gd name="connsiteX2929" fmla="*/ 150097 w 12183871"/>
              <a:gd name="connsiteY2929" fmla="*/ 412180 h 1328385"/>
              <a:gd name="connsiteX2930" fmla="*/ 150097 w 12183871"/>
              <a:gd name="connsiteY2930" fmla="*/ 469076 h 1328385"/>
              <a:gd name="connsiteX2931" fmla="*/ 158225 w 12183871"/>
              <a:gd name="connsiteY2931" fmla="*/ 469076 h 1328385"/>
              <a:gd name="connsiteX2932" fmla="*/ 158225 w 12183871"/>
              <a:gd name="connsiteY2932" fmla="*/ 487319 h 1328385"/>
              <a:gd name="connsiteX2933" fmla="*/ 166353 w 12183871"/>
              <a:gd name="connsiteY2933" fmla="*/ 487319 h 1328385"/>
              <a:gd name="connsiteX2934" fmla="*/ 172404 w 12183871"/>
              <a:gd name="connsiteY2934" fmla="*/ 534010 h 1328385"/>
              <a:gd name="connsiteX2935" fmla="*/ 184596 w 12183871"/>
              <a:gd name="connsiteY2935" fmla="*/ 534010 h 1328385"/>
              <a:gd name="connsiteX2936" fmla="*/ 184596 w 12183871"/>
              <a:gd name="connsiteY2936" fmla="*/ 468986 h 1328385"/>
              <a:gd name="connsiteX2937" fmla="*/ 188660 w 12183871"/>
              <a:gd name="connsiteY2937" fmla="*/ 408026 h 1328385"/>
              <a:gd name="connsiteX2938" fmla="*/ 198775 w 12183871"/>
              <a:gd name="connsiteY2938" fmla="*/ 357271 h 1328385"/>
              <a:gd name="connsiteX2939" fmla="*/ 206903 w 12183871"/>
              <a:gd name="connsiteY2939" fmla="*/ 357271 h 1328385"/>
              <a:gd name="connsiteX2940" fmla="*/ 206903 w 12183871"/>
              <a:gd name="connsiteY2940" fmla="*/ 365399 h 1328385"/>
              <a:gd name="connsiteX2941" fmla="*/ 208890 w 12183871"/>
              <a:gd name="connsiteY2941" fmla="*/ 383642 h 1328385"/>
              <a:gd name="connsiteX2942" fmla="*/ 208890 w 12183871"/>
              <a:gd name="connsiteY2942" fmla="*/ 412090 h 1328385"/>
              <a:gd name="connsiteX2943" fmla="*/ 202839 w 12183871"/>
              <a:gd name="connsiteY2943" fmla="*/ 446588 h 1328385"/>
              <a:gd name="connsiteX2944" fmla="*/ 194711 w 12183871"/>
              <a:gd name="connsiteY2944" fmla="*/ 479100 h 1328385"/>
              <a:gd name="connsiteX2945" fmla="*/ 198775 w 12183871"/>
              <a:gd name="connsiteY2945" fmla="*/ 509535 h 1328385"/>
              <a:gd name="connsiteX2946" fmla="*/ 206903 w 12183871"/>
              <a:gd name="connsiteY2946" fmla="*/ 509535 h 1328385"/>
              <a:gd name="connsiteX2947" fmla="*/ 206903 w 12183871"/>
              <a:gd name="connsiteY2947" fmla="*/ 574559 h 1328385"/>
              <a:gd name="connsiteX2948" fmla="*/ 212954 w 12183871"/>
              <a:gd name="connsiteY2948" fmla="*/ 574559 h 1328385"/>
              <a:gd name="connsiteX2949" fmla="*/ 212954 w 12183871"/>
              <a:gd name="connsiteY2949" fmla="*/ 655839 h 1328385"/>
              <a:gd name="connsiteX2950" fmla="*/ 225146 w 12183871"/>
              <a:gd name="connsiteY2950" fmla="*/ 655839 h 1328385"/>
              <a:gd name="connsiteX2951" fmla="*/ 225146 w 12183871"/>
              <a:gd name="connsiteY2951" fmla="*/ 696479 h 1328385"/>
              <a:gd name="connsiteX2952" fmla="*/ 231196 w 12183871"/>
              <a:gd name="connsiteY2952" fmla="*/ 696479 h 1328385"/>
              <a:gd name="connsiteX2953" fmla="*/ 231196 w 12183871"/>
              <a:gd name="connsiteY2953" fmla="*/ 722850 h 1328385"/>
              <a:gd name="connsiteX2954" fmla="*/ 239324 w 12183871"/>
              <a:gd name="connsiteY2954" fmla="*/ 722850 h 1328385"/>
              <a:gd name="connsiteX2955" fmla="*/ 243840 w 12183871"/>
              <a:gd name="connsiteY2955" fmla="*/ 745428 h 1328385"/>
              <a:gd name="connsiteX2956" fmla="*/ 243840 w 12183871"/>
              <a:gd name="connsiteY2956" fmla="*/ 771799 h 1328385"/>
              <a:gd name="connsiteX2957" fmla="*/ 247904 w 12183871"/>
              <a:gd name="connsiteY2957" fmla="*/ 794105 h 1328385"/>
              <a:gd name="connsiteX2958" fmla="*/ 253955 w 12183871"/>
              <a:gd name="connsiteY2958" fmla="*/ 812348 h 1328385"/>
              <a:gd name="connsiteX2959" fmla="*/ 247904 w 12183871"/>
              <a:gd name="connsiteY2959" fmla="*/ 615289 h 1328385"/>
              <a:gd name="connsiteX2960" fmla="*/ 235712 w 12183871"/>
              <a:gd name="connsiteY2960" fmla="*/ 582777 h 1328385"/>
              <a:gd name="connsiteX2961" fmla="*/ 225597 w 12183871"/>
              <a:gd name="connsiteY2961" fmla="*/ 552343 h 1328385"/>
              <a:gd name="connsiteX2962" fmla="*/ 213405 w 12183871"/>
              <a:gd name="connsiteY2962" fmla="*/ 515767 h 1328385"/>
              <a:gd name="connsiteX2963" fmla="*/ 239776 w 12183871"/>
              <a:gd name="connsiteY2963" fmla="*/ 527959 h 1328385"/>
              <a:gd name="connsiteX2964" fmla="*/ 280416 w 12183871"/>
              <a:gd name="connsiteY2964" fmla="*/ 678236 h 1328385"/>
              <a:gd name="connsiteX2965" fmla="*/ 284480 w 12183871"/>
              <a:gd name="connsiteY2965" fmla="*/ 678236 h 1328385"/>
              <a:gd name="connsiteX2966" fmla="*/ 284480 w 12183871"/>
              <a:gd name="connsiteY2966" fmla="*/ 678236 h 1328385"/>
              <a:gd name="connsiteX2967" fmla="*/ 284480 w 12183871"/>
              <a:gd name="connsiteY2967" fmla="*/ 678236 h 1328385"/>
              <a:gd name="connsiteX2968" fmla="*/ 284480 w 12183871"/>
              <a:gd name="connsiteY2968" fmla="*/ 678236 h 1328385"/>
              <a:gd name="connsiteX2969" fmla="*/ 288544 w 12183871"/>
              <a:gd name="connsiteY2969" fmla="*/ 674172 h 1328385"/>
              <a:gd name="connsiteX2970" fmla="*/ 288544 w 12183871"/>
              <a:gd name="connsiteY2970" fmla="*/ 672095 h 1328385"/>
              <a:gd name="connsiteX2971" fmla="*/ 294595 w 12183871"/>
              <a:gd name="connsiteY2971" fmla="*/ 672095 h 1328385"/>
              <a:gd name="connsiteX2972" fmla="*/ 288544 w 12183871"/>
              <a:gd name="connsiteY2972" fmla="*/ 637596 h 1328385"/>
              <a:gd name="connsiteX2973" fmla="*/ 290531 w 12183871"/>
              <a:gd name="connsiteY2973" fmla="*/ 596956 h 1328385"/>
              <a:gd name="connsiteX2974" fmla="*/ 290531 w 12183871"/>
              <a:gd name="connsiteY2974" fmla="*/ 546382 h 1328385"/>
              <a:gd name="connsiteX2975" fmla="*/ 290531 w 12183871"/>
              <a:gd name="connsiteY2975" fmla="*/ 497614 h 1328385"/>
              <a:gd name="connsiteX2976" fmla="*/ 294595 w 12183871"/>
              <a:gd name="connsiteY2976" fmla="*/ 452910 h 1328385"/>
              <a:gd name="connsiteX2977" fmla="*/ 306787 w 12183871"/>
              <a:gd name="connsiteY2977" fmla="*/ 452910 h 1328385"/>
              <a:gd name="connsiteX2978" fmla="*/ 294595 w 12183871"/>
              <a:gd name="connsiteY2978" fmla="*/ 434667 h 1328385"/>
              <a:gd name="connsiteX2979" fmla="*/ 306787 w 12183871"/>
              <a:gd name="connsiteY2979" fmla="*/ 434667 h 1328385"/>
              <a:gd name="connsiteX2980" fmla="*/ 306787 w 12183871"/>
              <a:gd name="connsiteY2980" fmla="*/ 365579 h 1328385"/>
              <a:gd name="connsiteX2981" fmla="*/ 312838 w 12183871"/>
              <a:gd name="connsiteY2981" fmla="*/ 365579 h 1328385"/>
              <a:gd name="connsiteX2982" fmla="*/ 312838 w 12183871"/>
              <a:gd name="connsiteY2982" fmla="*/ 312747 h 1328385"/>
              <a:gd name="connsiteX2983" fmla="*/ 329094 w 12183871"/>
              <a:gd name="connsiteY2983" fmla="*/ 268043 h 1328385"/>
              <a:gd name="connsiteX2984" fmla="*/ 335145 w 12183871"/>
              <a:gd name="connsiteY2984" fmla="*/ 217288 h 1328385"/>
              <a:gd name="connsiteX2985" fmla="*/ 353387 w 12183871"/>
              <a:gd name="connsiteY2985" fmla="*/ 217288 h 1328385"/>
              <a:gd name="connsiteX2986" fmla="*/ 335145 w 12183871"/>
              <a:gd name="connsiteY2986" fmla="*/ 339118 h 1328385"/>
              <a:gd name="connsiteX2987" fmla="*/ 329094 w 12183871"/>
              <a:gd name="connsiteY2987" fmla="*/ 339118 h 1328385"/>
              <a:gd name="connsiteX2988" fmla="*/ 329094 w 12183871"/>
              <a:gd name="connsiteY2988" fmla="*/ 412270 h 1328385"/>
              <a:gd name="connsiteX2989" fmla="*/ 320966 w 12183871"/>
              <a:gd name="connsiteY2989" fmla="*/ 412270 h 1328385"/>
              <a:gd name="connsiteX2990" fmla="*/ 329094 w 12183871"/>
              <a:gd name="connsiteY2990" fmla="*/ 428526 h 1328385"/>
              <a:gd name="connsiteX2991" fmla="*/ 329094 w 12183871"/>
              <a:gd name="connsiteY2991" fmla="*/ 434577 h 1328385"/>
              <a:gd name="connsiteX2992" fmla="*/ 325120 w 12183871"/>
              <a:gd name="connsiteY2992" fmla="*/ 442795 h 1328385"/>
              <a:gd name="connsiteX2993" fmla="*/ 321056 w 12183871"/>
              <a:gd name="connsiteY2993" fmla="*/ 442795 h 1328385"/>
              <a:gd name="connsiteX2994" fmla="*/ 321056 w 12183871"/>
              <a:gd name="connsiteY2994" fmla="*/ 446859 h 1328385"/>
              <a:gd name="connsiteX2995" fmla="*/ 329184 w 12183871"/>
              <a:gd name="connsiteY2995" fmla="*/ 528139 h 1328385"/>
              <a:gd name="connsiteX2996" fmla="*/ 329184 w 12183871"/>
              <a:gd name="connsiteY2996" fmla="*/ 656110 h 1328385"/>
              <a:gd name="connsiteX2997" fmla="*/ 335235 w 12183871"/>
              <a:gd name="connsiteY2997" fmla="*/ 656110 h 1328385"/>
              <a:gd name="connsiteX2998" fmla="*/ 339299 w 12183871"/>
              <a:gd name="connsiteY2998" fmla="*/ 682481 h 1328385"/>
              <a:gd name="connsiteX2999" fmla="*/ 339299 w 12183871"/>
              <a:gd name="connsiteY2999" fmla="*/ 708852 h 1328385"/>
              <a:gd name="connsiteX3000" fmla="*/ 347427 w 12183871"/>
              <a:gd name="connsiteY3000" fmla="*/ 731159 h 1328385"/>
              <a:gd name="connsiteX3001" fmla="*/ 353478 w 12183871"/>
              <a:gd name="connsiteY3001" fmla="*/ 664148 h 1328385"/>
              <a:gd name="connsiteX3002" fmla="*/ 361606 w 12183871"/>
              <a:gd name="connsiteY3002" fmla="*/ 664148 h 1328385"/>
              <a:gd name="connsiteX3003" fmla="*/ 361606 w 12183871"/>
              <a:gd name="connsiteY3003" fmla="*/ 649969 h 1328385"/>
              <a:gd name="connsiteX3004" fmla="*/ 369734 w 12183871"/>
              <a:gd name="connsiteY3004" fmla="*/ 649969 h 1328385"/>
              <a:gd name="connsiteX3005" fmla="*/ 375785 w 12183871"/>
              <a:gd name="connsiteY3005" fmla="*/ 609329 h 1328385"/>
              <a:gd name="connsiteX3006" fmla="*/ 410283 w 12183871"/>
              <a:gd name="connsiteY3006" fmla="*/ 582958 h 1328385"/>
              <a:gd name="connsiteX3007" fmla="*/ 412270 w 12183871"/>
              <a:gd name="connsiteY3007" fmla="*/ 520011 h 1328385"/>
              <a:gd name="connsiteX3008" fmla="*/ 416334 w 12183871"/>
              <a:gd name="connsiteY3008" fmla="*/ 448936 h 1328385"/>
              <a:gd name="connsiteX3009" fmla="*/ 428526 w 12183871"/>
              <a:gd name="connsiteY3009" fmla="*/ 375784 h 1328385"/>
              <a:gd name="connsiteX3010" fmla="*/ 442705 w 12183871"/>
              <a:gd name="connsiteY3010" fmla="*/ 312838 h 1328385"/>
              <a:gd name="connsiteX3011" fmla="*/ 446769 w 12183871"/>
              <a:gd name="connsiteY3011" fmla="*/ 290531 h 1328385"/>
              <a:gd name="connsiteX3012" fmla="*/ 446769 w 12183871"/>
              <a:gd name="connsiteY3012" fmla="*/ 268224 h 1328385"/>
              <a:gd name="connsiteX3013" fmla="*/ 452820 w 12183871"/>
              <a:gd name="connsiteY3013" fmla="*/ 249981 h 1328385"/>
              <a:gd name="connsiteX3014" fmla="*/ 469076 w 12183871"/>
              <a:gd name="connsiteY3014" fmla="*/ 231738 h 1328385"/>
              <a:gd name="connsiteX3015" fmla="*/ 469076 w 12183871"/>
              <a:gd name="connsiteY3015" fmla="*/ 231738 h 1328385"/>
              <a:gd name="connsiteX3016" fmla="*/ 469076 w 12183871"/>
              <a:gd name="connsiteY3016" fmla="*/ 227674 h 1328385"/>
              <a:gd name="connsiteX3017" fmla="*/ 469076 w 12183871"/>
              <a:gd name="connsiteY3017" fmla="*/ 227674 h 1328385"/>
              <a:gd name="connsiteX3018" fmla="*/ 473140 w 12183871"/>
              <a:gd name="connsiteY3018" fmla="*/ 227674 h 1328385"/>
              <a:gd name="connsiteX3019" fmla="*/ 473140 w 12183871"/>
              <a:gd name="connsiteY3019" fmla="*/ 227674 h 1328385"/>
              <a:gd name="connsiteX3020" fmla="*/ 475127 w 12183871"/>
              <a:gd name="connsiteY3020" fmla="*/ 225687 h 1328385"/>
              <a:gd name="connsiteX3021" fmla="*/ 475127 w 12183871"/>
              <a:gd name="connsiteY3021" fmla="*/ 266327 h 1328385"/>
              <a:gd name="connsiteX3022" fmla="*/ 469076 w 12183871"/>
              <a:gd name="connsiteY3022" fmla="*/ 266327 h 1328385"/>
              <a:gd name="connsiteX3023" fmla="*/ 450833 w 12183871"/>
              <a:gd name="connsiteY3023" fmla="*/ 388247 h 1328385"/>
              <a:gd name="connsiteX3024" fmla="*/ 442705 w 12183871"/>
              <a:gd name="connsiteY3024" fmla="*/ 428887 h 1328385"/>
              <a:gd name="connsiteX3025" fmla="*/ 438641 w 12183871"/>
              <a:gd name="connsiteY3025" fmla="*/ 483706 h 1328385"/>
              <a:gd name="connsiteX3026" fmla="*/ 438641 w 12183871"/>
              <a:gd name="connsiteY3026" fmla="*/ 550717 h 1328385"/>
              <a:gd name="connsiteX3027" fmla="*/ 438641 w 12183871"/>
              <a:gd name="connsiteY3027" fmla="*/ 619805 h 1328385"/>
              <a:gd name="connsiteX3028" fmla="*/ 438641 w 12183871"/>
              <a:gd name="connsiteY3028" fmla="*/ 686816 h 1328385"/>
              <a:gd name="connsiteX3029" fmla="*/ 442705 w 12183871"/>
              <a:gd name="connsiteY3029" fmla="*/ 741635 h 1328385"/>
              <a:gd name="connsiteX3030" fmla="*/ 450833 w 12183871"/>
              <a:gd name="connsiteY3030" fmla="*/ 778211 h 1328385"/>
              <a:gd name="connsiteX3031" fmla="*/ 452820 w 12183871"/>
              <a:gd name="connsiteY3031" fmla="*/ 800518 h 1328385"/>
              <a:gd name="connsiteX3032" fmla="*/ 450833 w 12183871"/>
              <a:gd name="connsiteY3032" fmla="*/ 826888 h 1328385"/>
              <a:gd name="connsiteX3033" fmla="*/ 450833 w 12183871"/>
              <a:gd name="connsiteY3033" fmla="*/ 849195 h 1328385"/>
              <a:gd name="connsiteX3034" fmla="*/ 456884 w 12183871"/>
              <a:gd name="connsiteY3034" fmla="*/ 867438 h 1328385"/>
              <a:gd name="connsiteX3035" fmla="*/ 456884 w 12183871"/>
              <a:gd name="connsiteY3035" fmla="*/ 574830 h 1328385"/>
              <a:gd name="connsiteX3036" fmla="*/ 450833 w 12183871"/>
              <a:gd name="connsiteY3036" fmla="*/ 574830 h 1328385"/>
              <a:gd name="connsiteX3037" fmla="*/ 450833 w 12183871"/>
              <a:gd name="connsiteY3037" fmla="*/ 509806 h 1328385"/>
              <a:gd name="connsiteX3038" fmla="*/ 475217 w 12183871"/>
              <a:gd name="connsiteY3038" fmla="*/ 515857 h 1328385"/>
              <a:gd name="connsiteX3039" fmla="*/ 483345 w 12183871"/>
              <a:gd name="connsiteY3039" fmla="*/ 574740 h 1328385"/>
              <a:gd name="connsiteX3040" fmla="*/ 491473 w 12183871"/>
              <a:gd name="connsiteY3040" fmla="*/ 574740 h 1328385"/>
              <a:gd name="connsiteX3041" fmla="*/ 509716 w 12183871"/>
              <a:gd name="connsiteY3041" fmla="*/ 420398 h 1328385"/>
              <a:gd name="connsiteX3042" fmla="*/ 515767 w 12183871"/>
              <a:gd name="connsiteY3042" fmla="*/ 420398 h 1328385"/>
              <a:gd name="connsiteX3043" fmla="*/ 515767 w 12183871"/>
              <a:gd name="connsiteY3043" fmla="*/ 398091 h 1328385"/>
              <a:gd name="connsiteX3044" fmla="*/ 523895 w 12183871"/>
              <a:gd name="connsiteY3044" fmla="*/ 398091 h 1328385"/>
              <a:gd name="connsiteX3045" fmla="*/ 523895 w 12183871"/>
              <a:gd name="connsiteY3045" fmla="*/ 365579 h 1328385"/>
              <a:gd name="connsiteX3046" fmla="*/ 532023 w 12183871"/>
              <a:gd name="connsiteY3046" fmla="*/ 365579 h 1328385"/>
              <a:gd name="connsiteX3047" fmla="*/ 532023 w 12183871"/>
              <a:gd name="connsiteY3047" fmla="*/ 343272 h 1328385"/>
              <a:gd name="connsiteX3048" fmla="*/ 523895 w 12183871"/>
              <a:gd name="connsiteY3048" fmla="*/ 316902 h 1328385"/>
              <a:gd name="connsiteX3049" fmla="*/ 513780 w 12183871"/>
              <a:gd name="connsiteY3049" fmla="*/ 290531 h 1328385"/>
              <a:gd name="connsiteX3050" fmla="*/ 509716 w 12183871"/>
              <a:gd name="connsiteY3050" fmla="*/ 266147 h 1328385"/>
              <a:gd name="connsiteX3051" fmla="*/ 515767 w 12183871"/>
              <a:gd name="connsiteY3051" fmla="*/ 268224 h 1328385"/>
              <a:gd name="connsiteX3052" fmla="*/ 523895 w 12183871"/>
              <a:gd name="connsiteY3052" fmla="*/ 268224 h 1328385"/>
              <a:gd name="connsiteX3053" fmla="*/ 527959 w 12183871"/>
              <a:gd name="connsiteY3053" fmla="*/ 272288 h 1328385"/>
              <a:gd name="connsiteX3054" fmla="*/ 527959 w 12183871"/>
              <a:gd name="connsiteY3054" fmla="*/ 276352 h 1328385"/>
              <a:gd name="connsiteX3055" fmla="*/ 532023 w 12183871"/>
              <a:gd name="connsiteY3055" fmla="*/ 280416 h 1328385"/>
              <a:gd name="connsiteX3056" fmla="*/ 532023 w 12183871"/>
              <a:gd name="connsiteY3056" fmla="*/ 290531 h 1328385"/>
              <a:gd name="connsiteX3057" fmla="*/ 546202 w 12183871"/>
              <a:gd name="connsiteY3057" fmla="*/ 312838 h 1328385"/>
              <a:gd name="connsiteX3058" fmla="*/ 554330 w 12183871"/>
              <a:gd name="connsiteY3058" fmla="*/ 347336 h 1328385"/>
              <a:gd name="connsiteX3059" fmla="*/ 556316 w 12183871"/>
              <a:gd name="connsiteY3059" fmla="*/ 375784 h 1328385"/>
              <a:gd name="connsiteX3060" fmla="*/ 560380 w 12183871"/>
              <a:gd name="connsiteY3060" fmla="*/ 406219 h 1328385"/>
              <a:gd name="connsiteX3061" fmla="*/ 572572 w 12183871"/>
              <a:gd name="connsiteY3061" fmla="*/ 428526 h 1328385"/>
              <a:gd name="connsiteX3062" fmla="*/ 572572 w 12183871"/>
              <a:gd name="connsiteY3062" fmla="*/ 412270 h 1328385"/>
              <a:gd name="connsiteX3063" fmla="*/ 578623 w 12183871"/>
              <a:gd name="connsiteY3063" fmla="*/ 389963 h 1328385"/>
              <a:gd name="connsiteX3064" fmla="*/ 578623 w 12183871"/>
              <a:gd name="connsiteY3064" fmla="*/ 365579 h 1328385"/>
              <a:gd name="connsiteX3065" fmla="*/ 572572 w 12183871"/>
              <a:gd name="connsiteY3065" fmla="*/ 339208 h 1328385"/>
              <a:gd name="connsiteX3066" fmla="*/ 596956 w 12183871"/>
              <a:gd name="connsiteY3066" fmla="*/ 339208 h 1328385"/>
              <a:gd name="connsiteX3067" fmla="*/ 596956 w 12183871"/>
              <a:gd name="connsiteY3067" fmla="*/ 306696 h 1328385"/>
              <a:gd name="connsiteX3068" fmla="*/ 619263 w 12183871"/>
              <a:gd name="connsiteY3068" fmla="*/ 306696 h 1328385"/>
              <a:gd name="connsiteX3069" fmla="*/ 613212 w 12183871"/>
              <a:gd name="connsiteY3069" fmla="*/ 406219 h 1328385"/>
              <a:gd name="connsiteX3070" fmla="*/ 631455 w 12183871"/>
              <a:gd name="connsiteY3070" fmla="*/ 412270 h 1328385"/>
              <a:gd name="connsiteX3071" fmla="*/ 631455 w 12183871"/>
              <a:gd name="connsiteY3071" fmla="*/ 446769 h 1328385"/>
              <a:gd name="connsiteX3072" fmla="*/ 637506 w 12183871"/>
              <a:gd name="connsiteY3072" fmla="*/ 446769 h 1328385"/>
              <a:gd name="connsiteX3073" fmla="*/ 645634 w 12183871"/>
              <a:gd name="connsiteY3073" fmla="*/ 479281 h 1328385"/>
              <a:gd name="connsiteX3074" fmla="*/ 653762 w 12183871"/>
              <a:gd name="connsiteY3074" fmla="*/ 479281 h 1328385"/>
              <a:gd name="connsiteX3075" fmla="*/ 672005 w 12183871"/>
              <a:gd name="connsiteY3075" fmla="*/ 550356 h 1328385"/>
              <a:gd name="connsiteX3076" fmla="*/ 686184 w 12183871"/>
              <a:gd name="connsiteY3076" fmla="*/ 550356 h 1328385"/>
              <a:gd name="connsiteX3077" fmla="*/ 694312 w 12183871"/>
              <a:gd name="connsiteY3077" fmla="*/ 623508 h 1328385"/>
              <a:gd name="connsiteX3078" fmla="*/ 700363 w 12183871"/>
              <a:gd name="connsiteY3078" fmla="*/ 623508 h 1328385"/>
              <a:gd name="connsiteX3079" fmla="*/ 700363 w 12183871"/>
              <a:gd name="connsiteY3079" fmla="*/ 615380 h 1328385"/>
              <a:gd name="connsiteX3080" fmla="*/ 719328 w 12183871"/>
              <a:gd name="connsiteY3080" fmla="*/ 587022 h 1328385"/>
              <a:gd name="connsiteX3081" fmla="*/ 723392 w 12183871"/>
              <a:gd name="connsiteY3081" fmla="*/ 546382 h 1328385"/>
              <a:gd name="connsiteX3082" fmla="*/ 723392 w 12183871"/>
              <a:gd name="connsiteY3082" fmla="*/ 497614 h 1328385"/>
              <a:gd name="connsiteX3083" fmla="*/ 719328 w 12183871"/>
              <a:gd name="connsiteY3083" fmla="*/ 448846 h 1328385"/>
              <a:gd name="connsiteX3084" fmla="*/ 717341 w 12183871"/>
              <a:gd name="connsiteY3084" fmla="*/ 402155 h 1328385"/>
              <a:gd name="connsiteX3085" fmla="*/ 713277 w 12183871"/>
              <a:gd name="connsiteY3085" fmla="*/ 365579 h 1328385"/>
              <a:gd name="connsiteX3086" fmla="*/ 719328 w 12183871"/>
              <a:gd name="connsiteY3086" fmla="*/ 365579 h 1328385"/>
              <a:gd name="connsiteX3087" fmla="*/ 719328 w 12183871"/>
              <a:gd name="connsiteY3087" fmla="*/ 371630 h 1328385"/>
              <a:gd name="connsiteX3088" fmla="*/ 723392 w 12183871"/>
              <a:gd name="connsiteY3088" fmla="*/ 375694 h 1328385"/>
              <a:gd name="connsiteX3089" fmla="*/ 723392 w 12183871"/>
              <a:gd name="connsiteY3089" fmla="*/ 375694 h 1328385"/>
              <a:gd name="connsiteX3090" fmla="*/ 723392 w 12183871"/>
              <a:gd name="connsiteY3090" fmla="*/ 371630 h 1328385"/>
              <a:gd name="connsiteX3091" fmla="*/ 727456 w 12183871"/>
              <a:gd name="connsiteY3091" fmla="*/ 367566 h 1328385"/>
              <a:gd name="connsiteX3092" fmla="*/ 727456 w 12183871"/>
              <a:gd name="connsiteY3092" fmla="*/ 361515 h 1328385"/>
              <a:gd name="connsiteX3093" fmla="*/ 727456 w 12183871"/>
              <a:gd name="connsiteY3093" fmla="*/ 357451 h 1328385"/>
              <a:gd name="connsiteX3094" fmla="*/ 727456 w 12183871"/>
              <a:gd name="connsiteY3094" fmla="*/ 357451 h 1328385"/>
              <a:gd name="connsiteX3095" fmla="*/ 719328 w 12183871"/>
              <a:gd name="connsiteY3095" fmla="*/ 357451 h 1328385"/>
              <a:gd name="connsiteX3096" fmla="*/ 701085 w 12183871"/>
              <a:gd name="connsiteY3096" fmla="*/ 249800 h 1328385"/>
              <a:gd name="connsiteX3097" fmla="*/ 695034 w 12183871"/>
              <a:gd name="connsiteY3097" fmla="*/ 249800 h 1328385"/>
              <a:gd name="connsiteX3098" fmla="*/ 695034 w 12183871"/>
              <a:gd name="connsiteY3098" fmla="*/ 203110 h 1328385"/>
              <a:gd name="connsiteX3099" fmla="*/ 686906 w 12183871"/>
              <a:gd name="connsiteY3099" fmla="*/ 203110 h 1328385"/>
              <a:gd name="connsiteX3100" fmla="*/ 678778 w 12183871"/>
              <a:gd name="connsiteY3100" fmla="*/ 162470 h 1328385"/>
              <a:gd name="connsiteX3101" fmla="*/ 701085 w 12183871"/>
              <a:gd name="connsiteY3101" fmla="*/ 162470 h 1328385"/>
              <a:gd name="connsiteX3102" fmla="*/ 713277 w 12183871"/>
              <a:gd name="connsiteY3102" fmla="*/ 227494 h 1328385"/>
              <a:gd name="connsiteX3103" fmla="*/ 731520 w 12183871"/>
              <a:gd name="connsiteY3103" fmla="*/ 294504 h 1328385"/>
              <a:gd name="connsiteX3104" fmla="*/ 753827 w 12183871"/>
              <a:gd name="connsiteY3104" fmla="*/ 357451 h 1328385"/>
              <a:gd name="connsiteX3105" fmla="*/ 768006 w 12183871"/>
              <a:gd name="connsiteY3105" fmla="*/ 487409 h 1328385"/>
              <a:gd name="connsiteX3106" fmla="*/ 776134 w 12183871"/>
              <a:gd name="connsiteY3106" fmla="*/ 487409 h 1328385"/>
              <a:gd name="connsiteX3107" fmla="*/ 776134 w 12183871"/>
              <a:gd name="connsiteY3107" fmla="*/ 479281 h 1328385"/>
              <a:gd name="connsiteX3108" fmla="*/ 790313 w 12183871"/>
              <a:gd name="connsiteY3108" fmla="*/ 461038 h 1328385"/>
              <a:gd name="connsiteX3109" fmla="*/ 794377 w 12183871"/>
              <a:gd name="connsiteY3109" fmla="*/ 442795 h 1328385"/>
              <a:gd name="connsiteX3110" fmla="*/ 794377 w 12183871"/>
              <a:gd name="connsiteY3110" fmla="*/ 420488 h 1328385"/>
              <a:gd name="connsiteX3111" fmla="*/ 800427 w 12183871"/>
              <a:gd name="connsiteY3111" fmla="*/ 398182 h 1328385"/>
              <a:gd name="connsiteX3112" fmla="*/ 822734 w 12183871"/>
              <a:gd name="connsiteY3112" fmla="*/ 316902 h 1328385"/>
              <a:gd name="connsiteX3113" fmla="*/ 840977 w 12183871"/>
              <a:gd name="connsiteY3113" fmla="*/ 231558 h 1328385"/>
              <a:gd name="connsiteX3114" fmla="*/ 857233 w 12183871"/>
              <a:gd name="connsiteY3114" fmla="*/ 231558 h 1328385"/>
              <a:gd name="connsiteX3115" fmla="*/ 853169 w 12183871"/>
              <a:gd name="connsiteY3115" fmla="*/ 290440 h 1328385"/>
              <a:gd name="connsiteX3116" fmla="*/ 838990 w 12183871"/>
              <a:gd name="connsiteY3116" fmla="*/ 343272 h 1328385"/>
              <a:gd name="connsiteX3117" fmla="*/ 826798 w 12183871"/>
              <a:gd name="connsiteY3117" fmla="*/ 394027 h 1328385"/>
              <a:gd name="connsiteX3118" fmla="*/ 816683 w 12183871"/>
              <a:gd name="connsiteY3118" fmla="*/ 446859 h 1328385"/>
              <a:gd name="connsiteX3119" fmla="*/ 822734 w 12183871"/>
              <a:gd name="connsiteY3119" fmla="*/ 446859 h 1328385"/>
              <a:gd name="connsiteX3120" fmla="*/ 822734 w 12183871"/>
              <a:gd name="connsiteY3120" fmla="*/ 428616 h 1328385"/>
              <a:gd name="connsiteX3121" fmla="*/ 838990 w 12183871"/>
              <a:gd name="connsiteY3121" fmla="*/ 402246 h 1328385"/>
              <a:gd name="connsiteX3122" fmla="*/ 853169 w 12183871"/>
              <a:gd name="connsiteY3122" fmla="*/ 361606 h 1328385"/>
              <a:gd name="connsiteX3123" fmla="*/ 859220 w 12183871"/>
              <a:gd name="connsiteY3123" fmla="*/ 312838 h 1328385"/>
              <a:gd name="connsiteX3124" fmla="*/ 871412 w 12183871"/>
              <a:gd name="connsiteY3124" fmla="*/ 268134 h 1328385"/>
              <a:gd name="connsiteX3125" fmla="*/ 881527 w 12183871"/>
              <a:gd name="connsiteY3125" fmla="*/ 231558 h 1328385"/>
              <a:gd name="connsiteX3126" fmla="*/ 889655 w 12183871"/>
              <a:gd name="connsiteY3126" fmla="*/ 231558 h 1328385"/>
              <a:gd name="connsiteX3127" fmla="*/ 889655 w 12183871"/>
              <a:gd name="connsiteY3127" fmla="*/ 284390 h 1328385"/>
              <a:gd name="connsiteX3128" fmla="*/ 881527 w 12183871"/>
              <a:gd name="connsiteY3128" fmla="*/ 284390 h 1328385"/>
              <a:gd name="connsiteX3129" fmla="*/ 881527 w 12183871"/>
              <a:gd name="connsiteY3129" fmla="*/ 325030 h 1328385"/>
              <a:gd name="connsiteX3130" fmla="*/ 875476 w 12183871"/>
              <a:gd name="connsiteY3130" fmla="*/ 325030 h 1328385"/>
              <a:gd name="connsiteX3131" fmla="*/ 859220 w 12183871"/>
              <a:gd name="connsiteY3131" fmla="*/ 383912 h 1328385"/>
              <a:gd name="connsiteX3132" fmla="*/ 859220 w 12183871"/>
              <a:gd name="connsiteY3132" fmla="*/ 446859 h 1328385"/>
              <a:gd name="connsiteX3133" fmla="*/ 863284 w 12183871"/>
              <a:gd name="connsiteY3133" fmla="*/ 511883 h 1328385"/>
              <a:gd name="connsiteX3134" fmla="*/ 863284 w 12183871"/>
              <a:gd name="connsiteY3134" fmla="*/ 582958 h 1328385"/>
              <a:gd name="connsiteX3135" fmla="*/ 881527 w 12183871"/>
              <a:gd name="connsiteY3135" fmla="*/ 582958 h 1328385"/>
              <a:gd name="connsiteX3136" fmla="*/ 881527 w 12183871"/>
              <a:gd name="connsiteY3136" fmla="*/ 631726 h 1328385"/>
              <a:gd name="connsiteX3137" fmla="*/ 889655 w 12183871"/>
              <a:gd name="connsiteY3137" fmla="*/ 631726 h 1328385"/>
              <a:gd name="connsiteX3138" fmla="*/ 889655 w 12183871"/>
              <a:gd name="connsiteY3138" fmla="*/ 623598 h 1328385"/>
              <a:gd name="connsiteX3139" fmla="*/ 897783 w 12183871"/>
              <a:gd name="connsiteY3139" fmla="*/ 623598 h 1328385"/>
              <a:gd name="connsiteX3140" fmla="*/ 916026 w 12183871"/>
              <a:gd name="connsiteY3140" fmla="*/ 528139 h 1328385"/>
              <a:gd name="connsiteX3141" fmla="*/ 922076 w 12183871"/>
              <a:gd name="connsiteY3141" fmla="*/ 528139 h 1328385"/>
              <a:gd name="connsiteX3142" fmla="*/ 922076 w 12183871"/>
              <a:gd name="connsiteY3142" fmla="*/ 493640 h 1328385"/>
              <a:gd name="connsiteX3143" fmla="*/ 930204 w 12183871"/>
              <a:gd name="connsiteY3143" fmla="*/ 493640 h 1328385"/>
              <a:gd name="connsiteX3144" fmla="*/ 930204 w 12183871"/>
              <a:gd name="connsiteY3144" fmla="*/ 453000 h 1328385"/>
              <a:gd name="connsiteX3145" fmla="*/ 938332 w 12183871"/>
              <a:gd name="connsiteY3145" fmla="*/ 453000 h 1328385"/>
              <a:gd name="connsiteX3146" fmla="*/ 938332 w 12183871"/>
              <a:gd name="connsiteY3146" fmla="*/ 428616 h 1328385"/>
              <a:gd name="connsiteX3147" fmla="*/ 944383 w 12183871"/>
              <a:gd name="connsiteY3147" fmla="*/ 428616 h 1328385"/>
              <a:gd name="connsiteX3148" fmla="*/ 944383 w 12183871"/>
              <a:gd name="connsiteY3148" fmla="*/ 398182 h 1328385"/>
              <a:gd name="connsiteX3149" fmla="*/ 956575 w 12183871"/>
              <a:gd name="connsiteY3149" fmla="*/ 398182 h 1328385"/>
              <a:gd name="connsiteX3150" fmla="*/ 956575 w 12183871"/>
              <a:gd name="connsiteY3150" fmla="*/ 357542 h 1328385"/>
              <a:gd name="connsiteX3151" fmla="*/ 966690 w 12183871"/>
              <a:gd name="connsiteY3151" fmla="*/ 316902 h 1328385"/>
              <a:gd name="connsiteX3152" fmla="*/ 974818 w 12183871"/>
              <a:gd name="connsiteY3152" fmla="*/ 280326 h 1328385"/>
              <a:gd name="connsiteX3153" fmla="*/ 978882 w 12183871"/>
              <a:gd name="connsiteY3153" fmla="*/ 231558 h 1328385"/>
              <a:gd name="connsiteX3154" fmla="*/ 1003266 w 12183871"/>
              <a:gd name="connsiteY3154" fmla="*/ 231558 h 1328385"/>
              <a:gd name="connsiteX3155" fmla="*/ 1003266 w 12183871"/>
              <a:gd name="connsiteY3155" fmla="*/ 243750 h 1328385"/>
              <a:gd name="connsiteX3156" fmla="*/ 997215 w 12183871"/>
              <a:gd name="connsiteY3156" fmla="*/ 243750 h 1328385"/>
              <a:gd name="connsiteX3157" fmla="*/ 997215 w 12183871"/>
              <a:gd name="connsiteY3157" fmla="*/ 290440 h 1328385"/>
              <a:gd name="connsiteX3158" fmla="*/ 985023 w 12183871"/>
              <a:gd name="connsiteY3158" fmla="*/ 290440 h 1328385"/>
              <a:gd name="connsiteX3159" fmla="*/ 962716 w 12183871"/>
              <a:gd name="connsiteY3159" fmla="*/ 428526 h 1328385"/>
              <a:gd name="connsiteX3160" fmla="*/ 970844 w 12183871"/>
              <a:gd name="connsiteY3160" fmla="*/ 428526 h 1328385"/>
              <a:gd name="connsiteX3161" fmla="*/ 1003356 w 12183871"/>
              <a:gd name="connsiteY3161" fmla="*/ 312747 h 1328385"/>
              <a:gd name="connsiteX3162" fmla="*/ 1019612 w 12183871"/>
              <a:gd name="connsiteY3162" fmla="*/ 312747 h 1328385"/>
              <a:gd name="connsiteX3163" fmla="*/ 1011484 w 12183871"/>
              <a:gd name="connsiteY3163" fmla="*/ 357451 h 1328385"/>
              <a:gd name="connsiteX3164" fmla="*/ 997306 w 12183871"/>
              <a:gd name="connsiteY3164" fmla="*/ 394027 h 1328385"/>
              <a:gd name="connsiteX3165" fmla="*/ 985114 w 12183871"/>
              <a:gd name="connsiteY3165" fmla="*/ 434667 h 1328385"/>
              <a:gd name="connsiteX3166" fmla="*/ 1003356 w 12183871"/>
              <a:gd name="connsiteY3166" fmla="*/ 434667 h 1328385"/>
              <a:gd name="connsiteX3167" fmla="*/ 1003356 w 12183871"/>
              <a:gd name="connsiteY3167" fmla="*/ 469166 h 1328385"/>
              <a:gd name="connsiteX3168" fmla="*/ 1011484 w 12183871"/>
              <a:gd name="connsiteY3168" fmla="*/ 469166 h 1328385"/>
              <a:gd name="connsiteX3169" fmla="*/ 1015548 w 12183871"/>
              <a:gd name="connsiteY3169" fmla="*/ 438731 h 1328385"/>
              <a:gd name="connsiteX3170" fmla="*/ 1025663 w 12183871"/>
              <a:gd name="connsiteY3170" fmla="*/ 412360 h 1328385"/>
              <a:gd name="connsiteX3171" fmla="*/ 1037855 w 12183871"/>
              <a:gd name="connsiteY3171" fmla="*/ 387976 h 1328385"/>
              <a:gd name="connsiteX3172" fmla="*/ 1037855 w 12183871"/>
              <a:gd name="connsiteY3172" fmla="*/ 347336 h 1328385"/>
              <a:gd name="connsiteX3173" fmla="*/ 1043906 w 12183871"/>
              <a:gd name="connsiteY3173" fmla="*/ 347336 h 1328385"/>
              <a:gd name="connsiteX3174" fmla="*/ 1047970 w 12183871"/>
              <a:gd name="connsiteY3174" fmla="*/ 343272 h 1328385"/>
              <a:gd name="connsiteX3175" fmla="*/ 1047970 w 12183871"/>
              <a:gd name="connsiteY3175" fmla="*/ 343272 h 1328385"/>
              <a:gd name="connsiteX3176" fmla="*/ 1047970 w 12183871"/>
              <a:gd name="connsiteY3176" fmla="*/ 343272 h 1328385"/>
              <a:gd name="connsiteX3177" fmla="*/ 1052034 w 12183871"/>
              <a:gd name="connsiteY3177" fmla="*/ 343272 h 1328385"/>
              <a:gd name="connsiteX3178" fmla="*/ 1056640 w 12183871"/>
              <a:gd name="connsiteY3178" fmla="*/ 343272 h 1328385"/>
              <a:gd name="connsiteX3179" fmla="*/ 1060704 w 12183871"/>
              <a:gd name="connsiteY3179" fmla="*/ 339208 h 1328385"/>
              <a:gd name="connsiteX3180" fmla="*/ 1060704 w 12183871"/>
              <a:gd name="connsiteY3180" fmla="*/ 365579 h 1328385"/>
              <a:gd name="connsiteX3181" fmla="*/ 1052576 w 12183871"/>
              <a:gd name="connsiteY3181" fmla="*/ 398091 h 1328385"/>
              <a:gd name="connsiteX3182" fmla="*/ 1052576 w 12183871"/>
              <a:gd name="connsiteY3182" fmla="*/ 428526 h 1328385"/>
              <a:gd name="connsiteX3183" fmla="*/ 1052576 w 12183871"/>
              <a:gd name="connsiteY3183" fmla="*/ 456974 h 1328385"/>
              <a:gd name="connsiteX3184" fmla="*/ 1060704 w 12183871"/>
              <a:gd name="connsiteY3184" fmla="*/ 479281 h 1328385"/>
              <a:gd name="connsiteX3185" fmla="*/ 1062691 w 12183871"/>
              <a:gd name="connsiteY3185" fmla="*/ 430513 h 1328385"/>
              <a:gd name="connsiteX3186" fmla="*/ 1074883 w 12183871"/>
              <a:gd name="connsiteY3186" fmla="*/ 389873 h 1328385"/>
              <a:gd name="connsiteX3187" fmla="*/ 1084998 w 12183871"/>
              <a:gd name="connsiteY3187" fmla="*/ 349233 h 1328385"/>
              <a:gd name="connsiteX3188" fmla="*/ 1093126 w 12183871"/>
              <a:gd name="connsiteY3188" fmla="*/ 306606 h 1328385"/>
              <a:gd name="connsiteX3189" fmla="*/ 1119497 w 12183871"/>
              <a:gd name="connsiteY3189" fmla="*/ 306606 h 1328385"/>
              <a:gd name="connsiteX3190" fmla="*/ 1107305 w 12183871"/>
              <a:gd name="connsiteY3190" fmla="*/ 383822 h 1328385"/>
              <a:gd name="connsiteX3191" fmla="*/ 1101254 w 12183871"/>
              <a:gd name="connsiteY3191" fmla="*/ 465102 h 1328385"/>
              <a:gd name="connsiteX3192" fmla="*/ 1093126 w 12183871"/>
              <a:gd name="connsiteY3192" fmla="*/ 550446 h 1328385"/>
              <a:gd name="connsiteX3193" fmla="*/ 1097190 w 12183871"/>
              <a:gd name="connsiteY3193" fmla="*/ 631726 h 1328385"/>
              <a:gd name="connsiteX3194" fmla="*/ 1107305 w 12183871"/>
              <a:gd name="connsiteY3194" fmla="*/ 704878 h 1328385"/>
              <a:gd name="connsiteX3195" fmla="*/ 1111369 w 12183871"/>
              <a:gd name="connsiteY3195" fmla="*/ 731249 h 1328385"/>
              <a:gd name="connsiteX3196" fmla="*/ 1115433 w 12183871"/>
              <a:gd name="connsiteY3196" fmla="*/ 759697 h 1328385"/>
              <a:gd name="connsiteX3197" fmla="*/ 1115433 w 12183871"/>
              <a:gd name="connsiteY3197" fmla="*/ 790132 h 1328385"/>
              <a:gd name="connsiteX3198" fmla="*/ 1115433 w 12183871"/>
              <a:gd name="connsiteY3198" fmla="*/ 814516 h 1328385"/>
              <a:gd name="connsiteX3199" fmla="*/ 1125547 w 12183871"/>
              <a:gd name="connsiteY3199" fmla="*/ 834836 h 1328385"/>
              <a:gd name="connsiteX3200" fmla="*/ 1125547 w 12183871"/>
              <a:gd name="connsiteY3200" fmla="*/ 631726 h 1328385"/>
              <a:gd name="connsiteX3201" fmla="*/ 1133675 w 12183871"/>
              <a:gd name="connsiteY3201" fmla="*/ 631726 h 1328385"/>
              <a:gd name="connsiteX3202" fmla="*/ 1137739 w 12183871"/>
              <a:gd name="connsiteY3202" fmla="*/ 597227 h 1328385"/>
              <a:gd name="connsiteX3203" fmla="*/ 1137739 w 12183871"/>
              <a:gd name="connsiteY3203" fmla="*/ 560651 h 1328385"/>
              <a:gd name="connsiteX3204" fmla="*/ 1133675 w 12183871"/>
              <a:gd name="connsiteY3204" fmla="*/ 534280 h 1328385"/>
              <a:gd name="connsiteX3205" fmla="*/ 1147854 w 12183871"/>
              <a:gd name="connsiteY3205" fmla="*/ 534280 h 1328385"/>
              <a:gd name="connsiteX3206" fmla="*/ 1147854 w 12183871"/>
              <a:gd name="connsiteY3206" fmla="*/ 501768 h 1328385"/>
              <a:gd name="connsiteX3207" fmla="*/ 1174225 w 12183871"/>
              <a:gd name="connsiteY3207" fmla="*/ 501768 h 1328385"/>
              <a:gd name="connsiteX3208" fmla="*/ 1166097 w 12183871"/>
              <a:gd name="connsiteY3208" fmla="*/ 550536 h 1328385"/>
              <a:gd name="connsiteX3209" fmla="*/ 1160046 w 12183871"/>
              <a:gd name="connsiteY3209" fmla="*/ 550536 h 1328385"/>
              <a:gd name="connsiteX3210" fmla="*/ 1160046 w 12183871"/>
              <a:gd name="connsiteY3210" fmla="*/ 570856 h 1328385"/>
              <a:gd name="connsiteX3211" fmla="*/ 1164110 w 12183871"/>
              <a:gd name="connsiteY3211" fmla="*/ 601291 h 1328385"/>
              <a:gd name="connsiteX3212" fmla="*/ 1170161 w 12183871"/>
              <a:gd name="connsiteY3212" fmla="*/ 637867 h 1328385"/>
              <a:gd name="connsiteX3213" fmla="*/ 1178289 w 12183871"/>
              <a:gd name="connsiteY3213" fmla="*/ 672366 h 1328385"/>
              <a:gd name="connsiteX3214" fmla="*/ 1184340 w 12183871"/>
              <a:gd name="connsiteY3214" fmla="*/ 700814 h 1328385"/>
              <a:gd name="connsiteX3215" fmla="*/ 1188404 w 12183871"/>
              <a:gd name="connsiteY3215" fmla="*/ 713006 h 1328385"/>
              <a:gd name="connsiteX3216" fmla="*/ 1196532 w 12183871"/>
              <a:gd name="connsiteY3216" fmla="*/ 631726 h 1328385"/>
              <a:gd name="connsiteX3217" fmla="*/ 1204660 w 12183871"/>
              <a:gd name="connsiteY3217" fmla="*/ 550446 h 1328385"/>
              <a:gd name="connsiteX3218" fmla="*/ 1206647 w 12183871"/>
              <a:gd name="connsiteY3218" fmla="*/ 461038 h 1328385"/>
              <a:gd name="connsiteX3219" fmla="*/ 1206647 w 12183871"/>
              <a:gd name="connsiteY3219" fmla="*/ 387886 h 1328385"/>
              <a:gd name="connsiteX3220" fmla="*/ 1200596 w 12183871"/>
              <a:gd name="connsiteY3220" fmla="*/ 387886 h 1328385"/>
              <a:gd name="connsiteX3221" fmla="*/ 1200596 w 12183871"/>
              <a:gd name="connsiteY3221" fmla="*/ 330990 h 1328385"/>
              <a:gd name="connsiteX3222" fmla="*/ 1188404 w 12183871"/>
              <a:gd name="connsiteY3222" fmla="*/ 330990 h 1328385"/>
              <a:gd name="connsiteX3223" fmla="*/ 1188404 w 12183871"/>
              <a:gd name="connsiteY3223" fmla="*/ 276171 h 1328385"/>
              <a:gd name="connsiteX3224" fmla="*/ 1174225 w 12183871"/>
              <a:gd name="connsiteY3224" fmla="*/ 209160 h 1328385"/>
              <a:gd name="connsiteX3225" fmla="*/ 1160046 w 12183871"/>
              <a:gd name="connsiteY3225" fmla="*/ 144137 h 1328385"/>
              <a:gd name="connsiteX3226" fmla="*/ 1182353 w 12183871"/>
              <a:gd name="connsiteY3226" fmla="*/ 154251 h 1328385"/>
              <a:gd name="connsiteX3227" fmla="*/ 1229044 w 12183871"/>
              <a:gd name="connsiteY3227" fmla="*/ 420308 h 1328385"/>
              <a:gd name="connsiteX3228" fmla="*/ 1233108 w 12183871"/>
              <a:gd name="connsiteY3228" fmla="*/ 448756 h 1328385"/>
              <a:gd name="connsiteX3229" fmla="*/ 1229044 w 12183871"/>
              <a:gd name="connsiteY3229" fmla="*/ 483255 h 1328385"/>
              <a:gd name="connsiteX3230" fmla="*/ 1229044 w 12183871"/>
              <a:gd name="connsiteY3230" fmla="*/ 511703 h 1328385"/>
              <a:gd name="connsiteX3231" fmla="*/ 1241236 w 12183871"/>
              <a:gd name="connsiteY3231" fmla="*/ 534010 h 1328385"/>
              <a:gd name="connsiteX3232" fmla="*/ 1296055 w 12183871"/>
              <a:gd name="connsiteY3232" fmla="*/ 208980 h 1328385"/>
              <a:gd name="connsiteX3233" fmla="*/ 1310234 w 12183871"/>
              <a:gd name="connsiteY3233" fmla="*/ 208980 h 1328385"/>
              <a:gd name="connsiteX3234" fmla="*/ 1281786 w 12183871"/>
              <a:gd name="connsiteY3234" fmla="*/ 428346 h 1328385"/>
              <a:gd name="connsiteX3235" fmla="*/ 1287837 w 12183871"/>
              <a:gd name="connsiteY3235" fmla="*/ 428346 h 1328385"/>
              <a:gd name="connsiteX3236" fmla="*/ 1295965 w 12183871"/>
              <a:gd name="connsiteY3236" fmla="*/ 371450 h 1328385"/>
              <a:gd name="connsiteX3237" fmla="*/ 1322335 w 12183871"/>
              <a:gd name="connsiteY3237" fmla="*/ 371450 h 1328385"/>
              <a:gd name="connsiteX3238" fmla="*/ 1322335 w 12183871"/>
              <a:gd name="connsiteY3238" fmla="*/ 434396 h 1328385"/>
              <a:gd name="connsiteX3239" fmla="*/ 1326399 w 12183871"/>
              <a:gd name="connsiteY3239" fmla="*/ 497343 h 1328385"/>
              <a:gd name="connsiteX3240" fmla="*/ 1336514 w 12183871"/>
              <a:gd name="connsiteY3240" fmla="*/ 550175 h 1328385"/>
              <a:gd name="connsiteX3241" fmla="*/ 1328386 w 12183871"/>
              <a:gd name="connsiteY3241" fmla="*/ 574559 h 1328385"/>
              <a:gd name="connsiteX3242" fmla="*/ 1344642 w 12183871"/>
              <a:gd name="connsiteY3242" fmla="*/ 574559 h 1328385"/>
              <a:gd name="connsiteX3243" fmla="*/ 1350693 w 12183871"/>
              <a:gd name="connsiteY3243" fmla="*/ 631455 h 1328385"/>
              <a:gd name="connsiteX3244" fmla="*/ 1362885 w 12183871"/>
              <a:gd name="connsiteY3244" fmla="*/ 631455 h 1328385"/>
              <a:gd name="connsiteX3245" fmla="*/ 1362885 w 12183871"/>
              <a:gd name="connsiteY3245" fmla="*/ 623327 h 1328385"/>
              <a:gd name="connsiteX3246" fmla="*/ 1431973 w 12183871"/>
              <a:gd name="connsiteY3246" fmla="*/ 405948 h 1328385"/>
              <a:gd name="connsiteX3247" fmla="*/ 1431973 w 12183871"/>
              <a:gd name="connsiteY3247" fmla="*/ 371450 h 1328385"/>
              <a:gd name="connsiteX3248" fmla="*/ 1444165 w 12183871"/>
              <a:gd name="connsiteY3248" fmla="*/ 371450 h 1328385"/>
              <a:gd name="connsiteX3249" fmla="*/ 1450216 w 12183871"/>
              <a:gd name="connsiteY3249" fmla="*/ 312567 h 1328385"/>
              <a:gd name="connsiteX3250" fmla="*/ 1458344 w 12183871"/>
              <a:gd name="connsiteY3250" fmla="*/ 312567 h 1328385"/>
              <a:gd name="connsiteX3251" fmla="*/ 1462408 w 12183871"/>
              <a:gd name="connsiteY3251" fmla="*/ 312567 h 1328385"/>
              <a:gd name="connsiteX3252" fmla="*/ 1462408 w 12183871"/>
              <a:gd name="connsiteY3252" fmla="*/ 308503 h 1328385"/>
              <a:gd name="connsiteX3253" fmla="*/ 1462408 w 12183871"/>
              <a:gd name="connsiteY3253" fmla="*/ 308503 h 1328385"/>
              <a:gd name="connsiteX3254" fmla="*/ 1466472 w 12183871"/>
              <a:gd name="connsiteY3254" fmla="*/ 308503 h 1328385"/>
              <a:gd name="connsiteX3255" fmla="*/ 1468459 w 12183871"/>
              <a:gd name="connsiteY3255" fmla="*/ 308503 h 1328385"/>
              <a:gd name="connsiteX3256" fmla="*/ 1472523 w 12183871"/>
              <a:gd name="connsiteY3256" fmla="*/ 306516 h 1328385"/>
              <a:gd name="connsiteX3257" fmla="*/ 1450216 w 12183871"/>
              <a:gd name="connsiteY3257" fmla="*/ 420308 h 1328385"/>
              <a:gd name="connsiteX3258" fmla="*/ 1466472 w 12183871"/>
              <a:gd name="connsiteY3258" fmla="*/ 420308 h 1328385"/>
              <a:gd name="connsiteX3259" fmla="*/ 1468459 w 12183871"/>
              <a:gd name="connsiteY3259" fmla="*/ 452820 h 1328385"/>
              <a:gd name="connsiteX3260" fmla="*/ 1480651 w 12183871"/>
              <a:gd name="connsiteY3260" fmla="*/ 479191 h 1328385"/>
              <a:gd name="connsiteX3261" fmla="*/ 1490766 w 12183871"/>
              <a:gd name="connsiteY3261" fmla="*/ 501497 h 1328385"/>
              <a:gd name="connsiteX3262" fmla="*/ 1490766 w 12183871"/>
              <a:gd name="connsiteY3262" fmla="*/ 542137 h 1328385"/>
              <a:gd name="connsiteX3263" fmla="*/ 1498894 w 12183871"/>
              <a:gd name="connsiteY3263" fmla="*/ 542137 h 1328385"/>
              <a:gd name="connsiteX3264" fmla="*/ 1498894 w 12183871"/>
              <a:gd name="connsiteY3264" fmla="*/ 568508 h 1328385"/>
              <a:gd name="connsiteX3265" fmla="*/ 1507022 w 12183871"/>
              <a:gd name="connsiteY3265" fmla="*/ 568508 h 1328385"/>
              <a:gd name="connsiteX3266" fmla="*/ 1513163 w 12183871"/>
              <a:gd name="connsiteY3266" fmla="*/ 655839 h 1328385"/>
              <a:gd name="connsiteX3267" fmla="*/ 1525355 w 12183871"/>
              <a:gd name="connsiteY3267" fmla="*/ 655839 h 1328385"/>
              <a:gd name="connsiteX3268" fmla="*/ 1529419 w 12183871"/>
              <a:gd name="connsiteY3268" fmla="*/ 686274 h 1328385"/>
              <a:gd name="connsiteX3269" fmla="*/ 1529419 w 12183871"/>
              <a:gd name="connsiteY3269" fmla="*/ 714722 h 1328385"/>
              <a:gd name="connsiteX3270" fmla="*/ 1529419 w 12183871"/>
              <a:gd name="connsiteY3270" fmla="*/ 741093 h 1328385"/>
              <a:gd name="connsiteX3271" fmla="*/ 1539534 w 12183871"/>
              <a:gd name="connsiteY3271" fmla="*/ 759336 h 1328385"/>
              <a:gd name="connsiteX3272" fmla="*/ 1539534 w 12183871"/>
              <a:gd name="connsiteY3272" fmla="*/ 745157 h 1328385"/>
              <a:gd name="connsiteX3273" fmla="*/ 1553712 w 12183871"/>
              <a:gd name="connsiteY3273" fmla="*/ 726914 h 1328385"/>
              <a:gd name="connsiteX3274" fmla="*/ 1557776 w 12183871"/>
              <a:gd name="connsiteY3274" fmla="*/ 696479 h 1328385"/>
              <a:gd name="connsiteX3275" fmla="*/ 1553712 w 12183871"/>
              <a:gd name="connsiteY3275" fmla="*/ 663967 h 1328385"/>
              <a:gd name="connsiteX3276" fmla="*/ 1547662 w 12183871"/>
              <a:gd name="connsiteY3276" fmla="*/ 663967 h 1328385"/>
              <a:gd name="connsiteX3277" fmla="*/ 1547662 w 12183871"/>
              <a:gd name="connsiteY3277" fmla="*/ 609148 h 1328385"/>
              <a:gd name="connsiteX3278" fmla="*/ 1539534 w 12183871"/>
              <a:gd name="connsiteY3278" fmla="*/ 609148 h 1328385"/>
              <a:gd name="connsiteX3279" fmla="*/ 1539534 w 12183871"/>
              <a:gd name="connsiteY3279" fmla="*/ 568508 h 1328385"/>
              <a:gd name="connsiteX3280" fmla="*/ 1531406 w 12183871"/>
              <a:gd name="connsiteY3280" fmla="*/ 568508 h 1328385"/>
              <a:gd name="connsiteX3281" fmla="*/ 1531406 w 12183871"/>
              <a:gd name="connsiteY3281" fmla="*/ 550265 h 1328385"/>
              <a:gd name="connsiteX3282" fmla="*/ 1525355 w 12183871"/>
              <a:gd name="connsiteY3282" fmla="*/ 550265 h 1328385"/>
              <a:gd name="connsiteX3283" fmla="*/ 1521291 w 12183871"/>
              <a:gd name="connsiteY3283" fmla="*/ 546201 h 1328385"/>
              <a:gd name="connsiteX3284" fmla="*/ 1521291 w 12183871"/>
              <a:gd name="connsiteY3284" fmla="*/ 546201 h 1328385"/>
              <a:gd name="connsiteX3285" fmla="*/ 1525355 w 12183871"/>
              <a:gd name="connsiteY3285" fmla="*/ 546201 h 1328385"/>
              <a:gd name="connsiteX3286" fmla="*/ 1525355 w 12183871"/>
              <a:gd name="connsiteY3286" fmla="*/ 546201 h 1328385"/>
              <a:gd name="connsiteX3287" fmla="*/ 1529419 w 12183871"/>
              <a:gd name="connsiteY3287" fmla="*/ 546201 h 1328385"/>
              <a:gd name="connsiteX3288" fmla="*/ 1531406 w 12183871"/>
              <a:gd name="connsiteY3288" fmla="*/ 542137 h 1328385"/>
              <a:gd name="connsiteX3289" fmla="*/ 1535470 w 12183871"/>
              <a:gd name="connsiteY3289" fmla="*/ 538074 h 1328385"/>
              <a:gd name="connsiteX3290" fmla="*/ 1535470 w 12183871"/>
              <a:gd name="connsiteY3290" fmla="*/ 538074 h 1328385"/>
              <a:gd name="connsiteX3291" fmla="*/ 1535470 w 12183871"/>
              <a:gd name="connsiteY3291" fmla="*/ 538074 h 1328385"/>
              <a:gd name="connsiteX3292" fmla="*/ 1539534 w 12183871"/>
              <a:gd name="connsiteY3292" fmla="*/ 538074 h 1328385"/>
              <a:gd name="connsiteX3293" fmla="*/ 1543598 w 12183871"/>
              <a:gd name="connsiteY3293" fmla="*/ 534010 h 1328385"/>
              <a:gd name="connsiteX3294" fmla="*/ 1547662 w 12183871"/>
              <a:gd name="connsiteY3294" fmla="*/ 534010 h 1328385"/>
              <a:gd name="connsiteX3295" fmla="*/ 1547662 w 12183871"/>
              <a:gd name="connsiteY3295" fmla="*/ 556316 h 1328385"/>
              <a:gd name="connsiteX3296" fmla="*/ 1553712 w 12183871"/>
              <a:gd name="connsiteY3296" fmla="*/ 556316 h 1328385"/>
              <a:gd name="connsiteX3297" fmla="*/ 1553712 w 12183871"/>
              <a:gd name="connsiteY3297" fmla="*/ 527868 h 1328385"/>
              <a:gd name="connsiteX3298" fmla="*/ 1580083 w 12183871"/>
              <a:gd name="connsiteY3298" fmla="*/ 527868 h 1328385"/>
              <a:gd name="connsiteX3299" fmla="*/ 1584147 w 12183871"/>
              <a:gd name="connsiteY3299" fmla="*/ 568508 h 1328385"/>
              <a:gd name="connsiteX3300" fmla="*/ 1594262 w 12183871"/>
              <a:gd name="connsiteY3300" fmla="*/ 605084 h 1328385"/>
              <a:gd name="connsiteX3301" fmla="*/ 1606454 w 12183871"/>
              <a:gd name="connsiteY3301" fmla="*/ 637596 h 1328385"/>
              <a:gd name="connsiteX3302" fmla="*/ 1606454 w 12183871"/>
              <a:gd name="connsiteY3302" fmla="*/ 704607 h 1328385"/>
              <a:gd name="connsiteX3303" fmla="*/ 1616569 w 12183871"/>
              <a:gd name="connsiteY3303" fmla="*/ 781823 h 1328385"/>
              <a:gd name="connsiteX3304" fmla="*/ 1620633 w 12183871"/>
              <a:gd name="connsiteY3304" fmla="*/ 875295 h 1328385"/>
              <a:gd name="connsiteX3305" fmla="*/ 1620633 w 12183871"/>
              <a:gd name="connsiteY3305" fmla="*/ 895615 h 1328385"/>
              <a:gd name="connsiteX3306" fmla="*/ 1624697 w 12183871"/>
              <a:gd name="connsiteY3306" fmla="*/ 911871 h 1328385"/>
              <a:gd name="connsiteX3307" fmla="*/ 1624697 w 12183871"/>
              <a:gd name="connsiteY3307" fmla="*/ 921986 h 1328385"/>
              <a:gd name="connsiteX3308" fmla="*/ 1620633 w 12183871"/>
              <a:gd name="connsiteY3308" fmla="*/ 940229 h 1328385"/>
              <a:gd name="connsiteX3309" fmla="*/ 1647004 w 12183871"/>
              <a:gd name="connsiteY3309" fmla="*/ 940229 h 1328385"/>
              <a:gd name="connsiteX3310" fmla="*/ 1653055 w 12183871"/>
              <a:gd name="connsiteY3310" fmla="*/ 637596 h 1328385"/>
              <a:gd name="connsiteX3311" fmla="*/ 1642940 w 12183871"/>
              <a:gd name="connsiteY3311" fmla="*/ 609148 h 1328385"/>
              <a:gd name="connsiteX3312" fmla="*/ 1630748 w 12183871"/>
              <a:gd name="connsiteY3312" fmla="*/ 574649 h 1328385"/>
              <a:gd name="connsiteX3313" fmla="*/ 1628761 w 12183871"/>
              <a:gd name="connsiteY3313" fmla="*/ 534010 h 1328385"/>
              <a:gd name="connsiteX3314" fmla="*/ 1634902 w 12183871"/>
              <a:gd name="connsiteY3314" fmla="*/ 534010 h 1328385"/>
              <a:gd name="connsiteX3315" fmla="*/ 1638966 w 12183871"/>
              <a:gd name="connsiteY3315" fmla="*/ 542137 h 1328385"/>
              <a:gd name="connsiteX3316" fmla="*/ 1638966 w 12183871"/>
              <a:gd name="connsiteY3316" fmla="*/ 542137 h 1328385"/>
              <a:gd name="connsiteX3317" fmla="*/ 1638966 w 12183871"/>
              <a:gd name="connsiteY3317" fmla="*/ 546201 h 1328385"/>
              <a:gd name="connsiteX3318" fmla="*/ 1638966 w 12183871"/>
              <a:gd name="connsiteY3318" fmla="*/ 546201 h 1328385"/>
              <a:gd name="connsiteX3319" fmla="*/ 1643030 w 12183871"/>
              <a:gd name="connsiteY3319" fmla="*/ 546201 h 1328385"/>
              <a:gd name="connsiteX3320" fmla="*/ 1647094 w 12183871"/>
              <a:gd name="connsiteY3320" fmla="*/ 550265 h 1328385"/>
              <a:gd name="connsiteX3321" fmla="*/ 1647094 w 12183871"/>
              <a:gd name="connsiteY3321" fmla="*/ 527959 h 1328385"/>
              <a:gd name="connsiteX3322" fmla="*/ 1634902 w 12183871"/>
              <a:gd name="connsiteY3322" fmla="*/ 501588 h 1328385"/>
              <a:gd name="connsiteX3323" fmla="*/ 1630838 w 12183871"/>
              <a:gd name="connsiteY3323" fmla="*/ 471153 h 1328385"/>
              <a:gd name="connsiteX3324" fmla="*/ 1628851 w 12183871"/>
              <a:gd name="connsiteY3324" fmla="*/ 446769 h 1328385"/>
              <a:gd name="connsiteX3325" fmla="*/ 1588211 w 12183871"/>
              <a:gd name="connsiteY3325" fmla="*/ 330990 h 1328385"/>
              <a:gd name="connsiteX3326" fmla="*/ 1594262 w 12183871"/>
              <a:gd name="connsiteY3326" fmla="*/ 330990 h 1328385"/>
              <a:gd name="connsiteX3327" fmla="*/ 1594262 w 12183871"/>
              <a:gd name="connsiteY3327" fmla="*/ 324939 h 1328385"/>
              <a:gd name="connsiteX3328" fmla="*/ 1606454 w 12183871"/>
              <a:gd name="connsiteY3328" fmla="*/ 324939 h 1328385"/>
              <a:gd name="connsiteX3329" fmla="*/ 1606454 w 12183871"/>
              <a:gd name="connsiteY3329" fmla="*/ 330990 h 1328385"/>
              <a:gd name="connsiteX3330" fmla="*/ 1616569 w 12183871"/>
              <a:gd name="connsiteY3330" fmla="*/ 353297 h 1328385"/>
              <a:gd name="connsiteX3331" fmla="*/ 1624697 w 12183871"/>
              <a:gd name="connsiteY3331" fmla="*/ 375604 h 1328385"/>
              <a:gd name="connsiteX3332" fmla="*/ 1628761 w 12183871"/>
              <a:gd name="connsiteY3332" fmla="*/ 406039 h 1328385"/>
              <a:gd name="connsiteX3333" fmla="*/ 1634902 w 12183871"/>
              <a:gd name="connsiteY3333" fmla="*/ 406039 h 1328385"/>
              <a:gd name="connsiteX3334" fmla="*/ 1634902 w 12183871"/>
              <a:gd name="connsiteY3334" fmla="*/ 446679 h 1328385"/>
              <a:gd name="connsiteX3335" fmla="*/ 1647094 w 12183871"/>
              <a:gd name="connsiteY3335" fmla="*/ 446679 h 1328385"/>
              <a:gd name="connsiteX3336" fmla="*/ 1647094 w 12183871"/>
              <a:gd name="connsiteY3336" fmla="*/ 468986 h 1328385"/>
              <a:gd name="connsiteX3337" fmla="*/ 1653145 w 12183871"/>
              <a:gd name="connsiteY3337" fmla="*/ 468986 h 1328385"/>
              <a:gd name="connsiteX3338" fmla="*/ 1653145 w 12183871"/>
              <a:gd name="connsiteY3338" fmla="*/ 515676 h 1328385"/>
              <a:gd name="connsiteX3339" fmla="*/ 1661273 w 12183871"/>
              <a:gd name="connsiteY3339" fmla="*/ 515676 h 1328385"/>
              <a:gd name="connsiteX3340" fmla="*/ 1661273 w 12183871"/>
              <a:gd name="connsiteY3340" fmla="*/ 550175 h 1328385"/>
              <a:gd name="connsiteX3341" fmla="*/ 1671388 w 12183871"/>
              <a:gd name="connsiteY3341" fmla="*/ 590815 h 1328385"/>
              <a:gd name="connsiteX3342" fmla="*/ 1687644 w 12183871"/>
              <a:gd name="connsiteY3342" fmla="*/ 631455 h 1328385"/>
              <a:gd name="connsiteX3343" fmla="*/ 1693785 w 12183871"/>
              <a:gd name="connsiteY3343" fmla="*/ 631455 h 1328385"/>
              <a:gd name="connsiteX3344" fmla="*/ 1693785 w 12183871"/>
              <a:gd name="connsiteY3344" fmla="*/ 542047 h 1328385"/>
              <a:gd name="connsiteX3345" fmla="*/ 1687644 w 12183871"/>
              <a:gd name="connsiteY3345" fmla="*/ 542047 h 1328385"/>
              <a:gd name="connsiteX3346" fmla="*/ 1687644 w 12183871"/>
              <a:gd name="connsiteY3346" fmla="*/ 493279 h 1328385"/>
              <a:gd name="connsiteX3347" fmla="*/ 1675452 w 12183871"/>
              <a:gd name="connsiteY3347" fmla="*/ 493279 h 1328385"/>
              <a:gd name="connsiteX3348" fmla="*/ 1669401 w 12183871"/>
              <a:gd name="connsiteY3348" fmla="*/ 446588 h 1328385"/>
              <a:gd name="connsiteX3349" fmla="*/ 1653145 w 12183871"/>
              <a:gd name="connsiteY3349" fmla="*/ 434396 h 1328385"/>
              <a:gd name="connsiteX3350" fmla="*/ 1647094 w 12183871"/>
              <a:gd name="connsiteY3350" fmla="*/ 405948 h 1328385"/>
              <a:gd name="connsiteX3351" fmla="*/ 1661273 w 12183871"/>
              <a:gd name="connsiteY3351" fmla="*/ 411999 h 1328385"/>
              <a:gd name="connsiteX3352" fmla="*/ 1634902 w 12183871"/>
              <a:gd name="connsiteY3352" fmla="*/ 330719 h 1328385"/>
              <a:gd name="connsiteX3353" fmla="*/ 1653145 w 12183871"/>
              <a:gd name="connsiteY3353" fmla="*/ 330719 h 1328385"/>
              <a:gd name="connsiteX3354" fmla="*/ 1756732 w 12183871"/>
              <a:gd name="connsiteY3354" fmla="*/ 637416 h 1328385"/>
              <a:gd name="connsiteX3355" fmla="*/ 1756732 w 12183871"/>
              <a:gd name="connsiteY3355" fmla="*/ 631365 h 1328385"/>
              <a:gd name="connsiteX3356" fmla="*/ 1764860 w 12183871"/>
              <a:gd name="connsiteY3356" fmla="*/ 627301 h 1328385"/>
              <a:gd name="connsiteX3357" fmla="*/ 1764860 w 12183871"/>
              <a:gd name="connsiteY3357" fmla="*/ 623237 h 1328385"/>
              <a:gd name="connsiteX3358" fmla="*/ 1764860 w 12183871"/>
              <a:gd name="connsiteY3358" fmla="*/ 619534 h 1328385"/>
              <a:gd name="connsiteX3359" fmla="*/ 1764860 w 12183871"/>
              <a:gd name="connsiteY3359" fmla="*/ 619534 h 1328385"/>
              <a:gd name="connsiteX3360" fmla="*/ 1764860 w 12183871"/>
              <a:gd name="connsiteY3360" fmla="*/ 615470 h 1328385"/>
              <a:gd name="connsiteX3361" fmla="*/ 1764860 w 12183871"/>
              <a:gd name="connsiteY3361" fmla="*/ 611406 h 1328385"/>
              <a:gd name="connsiteX3362" fmla="*/ 1768924 w 12183871"/>
              <a:gd name="connsiteY3362" fmla="*/ 609419 h 1328385"/>
              <a:gd name="connsiteX3363" fmla="*/ 1774975 w 12183871"/>
              <a:gd name="connsiteY3363" fmla="*/ 609419 h 1328385"/>
              <a:gd name="connsiteX3364" fmla="*/ 1774975 w 12183871"/>
              <a:gd name="connsiteY3364" fmla="*/ 615470 h 1328385"/>
              <a:gd name="connsiteX3365" fmla="*/ 1779039 w 12183871"/>
              <a:gd name="connsiteY3365" fmla="*/ 611406 h 1328385"/>
              <a:gd name="connsiteX3366" fmla="*/ 1779039 w 12183871"/>
              <a:gd name="connsiteY3366" fmla="*/ 611406 h 1328385"/>
              <a:gd name="connsiteX3367" fmla="*/ 1779039 w 12183871"/>
              <a:gd name="connsiteY3367" fmla="*/ 609419 h 1328385"/>
              <a:gd name="connsiteX3368" fmla="*/ 1779039 w 12183871"/>
              <a:gd name="connsiteY3368" fmla="*/ 609419 h 1328385"/>
              <a:gd name="connsiteX3369" fmla="*/ 1783103 w 12183871"/>
              <a:gd name="connsiteY3369" fmla="*/ 605355 h 1328385"/>
              <a:gd name="connsiteX3370" fmla="*/ 1783103 w 12183871"/>
              <a:gd name="connsiteY3370" fmla="*/ 601291 h 1328385"/>
              <a:gd name="connsiteX3371" fmla="*/ 1768924 w 12183871"/>
              <a:gd name="connsiteY3371" fmla="*/ 601291 h 1328385"/>
              <a:gd name="connsiteX3372" fmla="*/ 1756732 w 12183871"/>
              <a:gd name="connsiteY3372" fmla="*/ 534280 h 1328385"/>
              <a:gd name="connsiteX3373" fmla="*/ 1774975 w 12183871"/>
              <a:gd name="connsiteY3373" fmla="*/ 534280 h 1328385"/>
              <a:gd name="connsiteX3374" fmla="*/ 1774975 w 12183871"/>
              <a:gd name="connsiteY3374" fmla="*/ 516038 h 1328385"/>
              <a:gd name="connsiteX3375" fmla="*/ 1791231 w 12183871"/>
              <a:gd name="connsiteY3375" fmla="*/ 516038 h 1328385"/>
              <a:gd name="connsiteX3376" fmla="*/ 1791231 w 12183871"/>
              <a:gd name="connsiteY3376" fmla="*/ 550536 h 1328385"/>
              <a:gd name="connsiteX3377" fmla="*/ 1787167 w 12183871"/>
              <a:gd name="connsiteY3377" fmla="*/ 570856 h 1328385"/>
              <a:gd name="connsiteX3378" fmla="*/ 1791231 w 12183871"/>
              <a:gd name="connsiteY3378" fmla="*/ 591176 h 1328385"/>
              <a:gd name="connsiteX3379" fmla="*/ 1797281 w 12183871"/>
              <a:gd name="connsiteY3379" fmla="*/ 591176 h 1328385"/>
              <a:gd name="connsiteX3380" fmla="*/ 1809473 w 12183871"/>
              <a:gd name="connsiteY3380" fmla="*/ 479462 h 1328385"/>
              <a:gd name="connsiteX3381" fmla="*/ 1823652 w 12183871"/>
              <a:gd name="connsiteY3381" fmla="*/ 469347 h 1328385"/>
              <a:gd name="connsiteX3382" fmla="*/ 1823652 w 12183871"/>
              <a:gd name="connsiteY3382" fmla="*/ 447040 h 1328385"/>
              <a:gd name="connsiteX3383" fmla="*/ 1831780 w 12183871"/>
              <a:gd name="connsiteY3383" fmla="*/ 447040 h 1328385"/>
              <a:gd name="connsiteX3384" fmla="*/ 1831780 w 12183871"/>
              <a:gd name="connsiteY3384" fmla="*/ 434848 h 1328385"/>
              <a:gd name="connsiteX3385" fmla="*/ 1823652 w 12183871"/>
              <a:gd name="connsiteY3385" fmla="*/ 434848 h 1328385"/>
              <a:gd name="connsiteX3386" fmla="*/ 1823652 w 12183871"/>
              <a:gd name="connsiteY3386" fmla="*/ 331080 h 1328385"/>
              <a:gd name="connsiteX3387" fmla="*/ 1815524 w 12183871"/>
              <a:gd name="connsiteY3387" fmla="*/ 331080 h 1328385"/>
              <a:gd name="connsiteX3388" fmla="*/ 1815524 w 12183871"/>
              <a:gd name="connsiteY3388" fmla="*/ 325030 h 1328385"/>
              <a:gd name="connsiteX3389" fmla="*/ 1823652 w 12183871"/>
              <a:gd name="connsiteY3389" fmla="*/ 325030 h 1328385"/>
              <a:gd name="connsiteX3390" fmla="*/ 1823652 w 12183871"/>
              <a:gd name="connsiteY3390" fmla="*/ 312838 h 1328385"/>
              <a:gd name="connsiteX3391" fmla="*/ 1815524 w 12183871"/>
              <a:gd name="connsiteY3391" fmla="*/ 312838 h 1328385"/>
              <a:gd name="connsiteX3392" fmla="*/ 1815524 w 12183871"/>
              <a:gd name="connsiteY3392" fmla="*/ 308774 h 1328385"/>
              <a:gd name="connsiteX3393" fmla="*/ 1819588 w 12183871"/>
              <a:gd name="connsiteY3393" fmla="*/ 302723 h 1328385"/>
              <a:gd name="connsiteX3394" fmla="*/ 1823652 w 12183871"/>
              <a:gd name="connsiteY3394" fmla="*/ 298659 h 1328385"/>
              <a:gd name="connsiteX3395" fmla="*/ 1823652 w 12183871"/>
              <a:gd name="connsiteY3395" fmla="*/ 298659 h 1328385"/>
              <a:gd name="connsiteX3396" fmla="*/ 1815524 w 12183871"/>
              <a:gd name="connsiteY3396" fmla="*/ 284480 h 1328385"/>
              <a:gd name="connsiteX3397" fmla="*/ 1815524 w 12183871"/>
              <a:gd name="connsiteY3397" fmla="*/ 276352 h 1328385"/>
              <a:gd name="connsiteX3398" fmla="*/ 1823652 w 12183871"/>
              <a:gd name="connsiteY3398" fmla="*/ 276352 h 1328385"/>
              <a:gd name="connsiteX3399" fmla="*/ 1823652 w 12183871"/>
              <a:gd name="connsiteY3399" fmla="*/ 266237 h 1328385"/>
              <a:gd name="connsiteX3400" fmla="*/ 1815524 w 12183871"/>
              <a:gd name="connsiteY3400" fmla="*/ 266237 h 1328385"/>
              <a:gd name="connsiteX3401" fmla="*/ 1823652 w 12183871"/>
              <a:gd name="connsiteY3401" fmla="*/ 217469 h 1328385"/>
              <a:gd name="connsiteX3402" fmla="*/ 1837831 w 12183871"/>
              <a:gd name="connsiteY3402" fmla="*/ 217469 h 1328385"/>
              <a:gd name="connsiteX3403" fmla="*/ 1837831 w 12183871"/>
              <a:gd name="connsiteY3403" fmla="*/ 339299 h 1328385"/>
              <a:gd name="connsiteX3404" fmla="*/ 1856074 w 12183871"/>
              <a:gd name="connsiteY3404" fmla="*/ 339299 h 1328385"/>
              <a:gd name="connsiteX3405" fmla="*/ 1872330 w 12183871"/>
              <a:gd name="connsiteY3405" fmla="*/ 631816 h 1328385"/>
              <a:gd name="connsiteX3406" fmla="*/ 1878381 w 12183871"/>
              <a:gd name="connsiteY3406" fmla="*/ 631816 h 1328385"/>
              <a:gd name="connsiteX3407" fmla="*/ 1882445 w 12183871"/>
              <a:gd name="connsiteY3407" fmla="*/ 660264 h 1328385"/>
              <a:gd name="connsiteX3408" fmla="*/ 1882445 w 12183871"/>
              <a:gd name="connsiteY3408" fmla="*/ 692776 h 1328385"/>
              <a:gd name="connsiteX3409" fmla="*/ 1886509 w 12183871"/>
              <a:gd name="connsiteY3409" fmla="*/ 723211 h 1328385"/>
              <a:gd name="connsiteX3410" fmla="*/ 1896624 w 12183871"/>
              <a:gd name="connsiteY3410" fmla="*/ 745518 h 1328385"/>
              <a:gd name="connsiteX3411" fmla="*/ 1890573 w 12183871"/>
              <a:gd name="connsiteY3411" fmla="*/ 656110 h 1328385"/>
              <a:gd name="connsiteX3412" fmla="*/ 1896624 w 12183871"/>
              <a:gd name="connsiteY3412" fmla="*/ 656110 h 1328385"/>
              <a:gd name="connsiteX3413" fmla="*/ 1904752 w 12183871"/>
              <a:gd name="connsiteY3413" fmla="*/ 668302 h 1328385"/>
              <a:gd name="connsiteX3414" fmla="*/ 1912880 w 12183871"/>
              <a:gd name="connsiteY3414" fmla="*/ 674353 h 1328385"/>
              <a:gd name="connsiteX3415" fmla="*/ 1918931 w 12183871"/>
              <a:gd name="connsiteY3415" fmla="*/ 678417 h 1328385"/>
              <a:gd name="connsiteX3416" fmla="*/ 1918931 w 12183871"/>
              <a:gd name="connsiteY3416" fmla="*/ 601201 h 1328385"/>
              <a:gd name="connsiteX3417" fmla="*/ 1904752 w 12183871"/>
              <a:gd name="connsiteY3417" fmla="*/ 601201 h 1328385"/>
              <a:gd name="connsiteX3418" fmla="*/ 1904752 w 12183871"/>
              <a:gd name="connsiteY3418" fmla="*/ 582958 h 1328385"/>
              <a:gd name="connsiteX3419" fmla="*/ 1918931 w 12183871"/>
              <a:gd name="connsiteY3419" fmla="*/ 582958 h 1328385"/>
              <a:gd name="connsiteX3420" fmla="*/ 1912880 w 12183871"/>
              <a:gd name="connsiteY3420" fmla="*/ 217288 h 1328385"/>
              <a:gd name="connsiteX3421" fmla="*/ 1937264 w 12183871"/>
              <a:gd name="connsiteY3421" fmla="*/ 217288 h 1328385"/>
              <a:gd name="connsiteX3422" fmla="*/ 1937264 w 12183871"/>
              <a:gd name="connsiteY3422" fmla="*/ 225416 h 1328385"/>
              <a:gd name="connsiteX3423" fmla="*/ 1931213 w 12183871"/>
              <a:gd name="connsiteY3423" fmla="*/ 245736 h 1328385"/>
              <a:gd name="connsiteX3424" fmla="*/ 1927149 w 12183871"/>
              <a:gd name="connsiteY3424" fmla="*/ 280235 h 1328385"/>
              <a:gd name="connsiteX3425" fmla="*/ 1927149 w 12183871"/>
              <a:gd name="connsiteY3425" fmla="*/ 316811 h 1328385"/>
              <a:gd name="connsiteX3426" fmla="*/ 1931213 w 12183871"/>
              <a:gd name="connsiteY3426" fmla="*/ 347246 h 1328385"/>
              <a:gd name="connsiteX3427" fmla="*/ 1953520 w 12183871"/>
              <a:gd name="connsiteY3427" fmla="*/ 582868 h 1328385"/>
              <a:gd name="connsiteX3428" fmla="*/ 1963634 w 12183871"/>
              <a:gd name="connsiteY3428" fmla="*/ 582868 h 1328385"/>
              <a:gd name="connsiteX3429" fmla="*/ 1971763 w 12183871"/>
              <a:gd name="connsiteY3429" fmla="*/ 586932 h 1328385"/>
              <a:gd name="connsiteX3430" fmla="*/ 1977813 w 12183871"/>
              <a:gd name="connsiteY3430" fmla="*/ 586932 h 1328385"/>
              <a:gd name="connsiteX3431" fmla="*/ 1985941 w 12183871"/>
              <a:gd name="connsiteY3431" fmla="*/ 590996 h 1328385"/>
              <a:gd name="connsiteX3432" fmla="*/ 1985941 w 12183871"/>
              <a:gd name="connsiteY3432" fmla="*/ 479371 h 1328385"/>
              <a:gd name="connsiteX3433" fmla="*/ 2012312 w 12183871"/>
              <a:gd name="connsiteY3433" fmla="*/ 479371 h 1328385"/>
              <a:gd name="connsiteX3434" fmla="*/ 2016376 w 12183871"/>
              <a:gd name="connsiteY3434" fmla="*/ 546382 h 1328385"/>
              <a:gd name="connsiteX3435" fmla="*/ 2034619 w 12183871"/>
              <a:gd name="connsiteY3435" fmla="*/ 609329 h 1328385"/>
              <a:gd name="connsiteX3436" fmla="*/ 2040670 w 12183871"/>
              <a:gd name="connsiteY3436" fmla="*/ 609329 h 1328385"/>
              <a:gd name="connsiteX3437" fmla="*/ 2040670 w 12183871"/>
              <a:gd name="connsiteY3437" fmla="*/ 290440 h 1328385"/>
              <a:gd name="connsiteX3438" fmla="*/ 2067041 w 12183871"/>
              <a:gd name="connsiteY3438" fmla="*/ 298568 h 1328385"/>
              <a:gd name="connsiteX3439" fmla="*/ 2075169 w 12183871"/>
              <a:gd name="connsiteY3439" fmla="*/ 383912 h 1328385"/>
              <a:gd name="connsiteX3440" fmla="*/ 2093412 w 12183871"/>
              <a:gd name="connsiteY3440" fmla="*/ 453000 h 1328385"/>
              <a:gd name="connsiteX3441" fmla="*/ 2093412 w 12183871"/>
              <a:gd name="connsiteY3441" fmla="*/ 515947 h 1328385"/>
              <a:gd name="connsiteX3442" fmla="*/ 2099463 w 12183871"/>
              <a:gd name="connsiteY3442" fmla="*/ 515947 h 1328385"/>
              <a:gd name="connsiteX3443" fmla="*/ 2107590 w 12183871"/>
              <a:gd name="connsiteY3443" fmla="*/ 609419 h 1328385"/>
              <a:gd name="connsiteX3444" fmla="*/ 2121769 w 12183871"/>
              <a:gd name="connsiteY3444" fmla="*/ 615470 h 1328385"/>
              <a:gd name="connsiteX3445" fmla="*/ 2121769 w 12183871"/>
              <a:gd name="connsiteY3445" fmla="*/ 637777 h 1328385"/>
              <a:gd name="connsiteX3446" fmla="*/ 2129897 w 12183871"/>
              <a:gd name="connsiteY3446" fmla="*/ 656020 h 1328385"/>
              <a:gd name="connsiteX3447" fmla="*/ 2140012 w 12183871"/>
              <a:gd name="connsiteY3447" fmla="*/ 668212 h 1328385"/>
              <a:gd name="connsiteX3448" fmla="*/ 2152204 w 12183871"/>
              <a:gd name="connsiteY3448" fmla="*/ 682391 h 1328385"/>
              <a:gd name="connsiteX3449" fmla="*/ 2162319 w 12183871"/>
              <a:gd name="connsiteY3449" fmla="*/ 690519 h 1328385"/>
              <a:gd name="connsiteX3450" fmla="*/ 2180562 w 12183871"/>
              <a:gd name="connsiteY3450" fmla="*/ 696569 h 1328385"/>
              <a:gd name="connsiteX3451" fmla="*/ 2180562 w 12183871"/>
              <a:gd name="connsiteY3451" fmla="*/ 704697 h 1328385"/>
              <a:gd name="connsiteX3452" fmla="*/ 2184626 w 12183871"/>
              <a:gd name="connsiteY3452" fmla="*/ 708761 h 1328385"/>
              <a:gd name="connsiteX3453" fmla="*/ 2184626 w 12183871"/>
              <a:gd name="connsiteY3453" fmla="*/ 712825 h 1328385"/>
              <a:gd name="connsiteX3454" fmla="*/ 2188690 w 12183871"/>
              <a:gd name="connsiteY3454" fmla="*/ 714812 h 1328385"/>
              <a:gd name="connsiteX3455" fmla="*/ 2192754 w 12183871"/>
              <a:gd name="connsiteY3455" fmla="*/ 718876 h 1328385"/>
              <a:gd name="connsiteX3456" fmla="*/ 2196818 w 12183871"/>
              <a:gd name="connsiteY3456" fmla="*/ 722940 h 1328385"/>
              <a:gd name="connsiteX3457" fmla="*/ 2196818 w 12183871"/>
              <a:gd name="connsiteY3457" fmla="*/ 731068 h 1328385"/>
              <a:gd name="connsiteX3458" fmla="*/ 2202869 w 12183871"/>
              <a:gd name="connsiteY3458" fmla="*/ 731068 h 1328385"/>
              <a:gd name="connsiteX3459" fmla="*/ 2202869 w 12183871"/>
              <a:gd name="connsiteY3459" fmla="*/ 712825 h 1328385"/>
              <a:gd name="connsiteX3460" fmla="*/ 2196818 w 12183871"/>
              <a:gd name="connsiteY3460" fmla="*/ 712825 h 1328385"/>
              <a:gd name="connsiteX3461" fmla="*/ 2196818 w 12183871"/>
              <a:gd name="connsiteY3461" fmla="*/ 655929 h 1328385"/>
              <a:gd name="connsiteX3462" fmla="*/ 2188690 w 12183871"/>
              <a:gd name="connsiteY3462" fmla="*/ 655929 h 1328385"/>
              <a:gd name="connsiteX3463" fmla="*/ 2174511 w 12183871"/>
              <a:gd name="connsiteY3463" fmla="*/ 582777 h 1328385"/>
              <a:gd name="connsiteX3464" fmla="*/ 2162319 w 12183871"/>
              <a:gd name="connsiteY3464" fmla="*/ 582777 h 1328385"/>
              <a:gd name="connsiteX3465" fmla="*/ 2162319 w 12183871"/>
              <a:gd name="connsiteY3465" fmla="*/ 556407 h 1328385"/>
              <a:gd name="connsiteX3466" fmla="*/ 2156268 w 12183871"/>
              <a:gd name="connsiteY3466" fmla="*/ 556407 h 1328385"/>
              <a:gd name="connsiteX3467" fmla="*/ 2152204 w 12183871"/>
              <a:gd name="connsiteY3467" fmla="*/ 552343 h 1328385"/>
              <a:gd name="connsiteX3468" fmla="*/ 2152204 w 12183871"/>
              <a:gd name="connsiteY3468" fmla="*/ 546382 h 1328385"/>
              <a:gd name="connsiteX3469" fmla="*/ 2148140 w 12183871"/>
              <a:gd name="connsiteY3469" fmla="*/ 538254 h 1328385"/>
              <a:gd name="connsiteX3470" fmla="*/ 2148140 w 12183871"/>
              <a:gd name="connsiteY3470" fmla="*/ 528139 h 1328385"/>
              <a:gd name="connsiteX3471" fmla="*/ 2156268 w 12183871"/>
              <a:gd name="connsiteY3471" fmla="*/ 528139 h 1328385"/>
              <a:gd name="connsiteX3472" fmla="*/ 2170447 w 12183871"/>
              <a:gd name="connsiteY3472" fmla="*/ 546382 h 1328385"/>
              <a:gd name="connsiteX3473" fmla="*/ 2180562 w 12183871"/>
              <a:gd name="connsiteY3473" fmla="*/ 568689 h 1328385"/>
              <a:gd name="connsiteX3474" fmla="*/ 2188690 w 12183871"/>
              <a:gd name="connsiteY3474" fmla="*/ 590996 h 1328385"/>
              <a:gd name="connsiteX3475" fmla="*/ 2196818 w 12183871"/>
              <a:gd name="connsiteY3475" fmla="*/ 590996 h 1328385"/>
              <a:gd name="connsiteX3476" fmla="*/ 2180562 w 12183871"/>
              <a:gd name="connsiteY3476" fmla="*/ 542228 h 1328385"/>
              <a:gd name="connsiteX3477" fmla="*/ 2158255 w 12183871"/>
              <a:gd name="connsiteY3477" fmla="*/ 493460 h 1328385"/>
              <a:gd name="connsiteX3478" fmla="*/ 2140012 w 12183871"/>
              <a:gd name="connsiteY3478" fmla="*/ 446769 h 1328385"/>
              <a:gd name="connsiteX3479" fmla="*/ 2148140 w 12183871"/>
              <a:gd name="connsiteY3479" fmla="*/ 446769 h 1328385"/>
              <a:gd name="connsiteX3480" fmla="*/ 2156268 w 12183871"/>
              <a:gd name="connsiteY3480" fmla="*/ 448756 h 1328385"/>
              <a:gd name="connsiteX3481" fmla="*/ 2158255 w 12183871"/>
              <a:gd name="connsiteY3481" fmla="*/ 448756 h 1328385"/>
              <a:gd name="connsiteX3482" fmla="*/ 2158255 w 12183871"/>
              <a:gd name="connsiteY3482" fmla="*/ 452820 h 1328385"/>
              <a:gd name="connsiteX3483" fmla="*/ 2162319 w 12183871"/>
              <a:gd name="connsiteY3483" fmla="*/ 460948 h 1328385"/>
              <a:gd name="connsiteX3484" fmla="*/ 2162319 w 12183871"/>
              <a:gd name="connsiteY3484" fmla="*/ 469076 h 1328385"/>
              <a:gd name="connsiteX3485" fmla="*/ 2184626 w 12183871"/>
              <a:gd name="connsiteY3485" fmla="*/ 497524 h 1328385"/>
              <a:gd name="connsiteX3486" fmla="*/ 2198805 w 12183871"/>
              <a:gd name="connsiteY3486" fmla="*/ 534100 h 1328385"/>
              <a:gd name="connsiteX3487" fmla="*/ 2210997 w 12183871"/>
              <a:gd name="connsiteY3487" fmla="*/ 574740 h 1328385"/>
              <a:gd name="connsiteX3488" fmla="*/ 2221112 w 12183871"/>
              <a:gd name="connsiteY3488" fmla="*/ 615380 h 1328385"/>
              <a:gd name="connsiteX3489" fmla="*/ 2229240 w 12183871"/>
              <a:gd name="connsiteY3489" fmla="*/ 615380 h 1328385"/>
              <a:gd name="connsiteX3490" fmla="*/ 2229240 w 12183871"/>
              <a:gd name="connsiteY3490" fmla="*/ 656020 h 1328385"/>
              <a:gd name="connsiteX3491" fmla="*/ 2237368 w 12183871"/>
              <a:gd name="connsiteY3491" fmla="*/ 656020 h 1328385"/>
              <a:gd name="connsiteX3492" fmla="*/ 2221112 w 12183871"/>
              <a:gd name="connsiteY3492" fmla="*/ 487409 h 1328385"/>
              <a:gd name="connsiteX3493" fmla="*/ 2215061 w 12183871"/>
              <a:gd name="connsiteY3493" fmla="*/ 487409 h 1328385"/>
              <a:gd name="connsiteX3494" fmla="*/ 2215061 w 12183871"/>
              <a:gd name="connsiteY3494" fmla="*/ 452910 h 1328385"/>
              <a:gd name="connsiteX3495" fmla="*/ 2202869 w 12183871"/>
              <a:gd name="connsiteY3495" fmla="*/ 452910 h 1328385"/>
              <a:gd name="connsiteX3496" fmla="*/ 2196818 w 12183871"/>
              <a:gd name="connsiteY3496" fmla="*/ 387886 h 1328385"/>
              <a:gd name="connsiteX3497" fmla="*/ 2188690 w 12183871"/>
              <a:gd name="connsiteY3497" fmla="*/ 387886 h 1328385"/>
              <a:gd name="connsiteX3498" fmla="*/ 2188690 w 12183871"/>
              <a:gd name="connsiteY3498" fmla="*/ 371630 h 1328385"/>
              <a:gd name="connsiteX3499" fmla="*/ 2180562 w 12183871"/>
              <a:gd name="connsiteY3499" fmla="*/ 371630 h 1328385"/>
              <a:gd name="connsiteX3500" fmla="*/ 2180562 w 12183871"/>
              <a:gd name="connsiteY3500" fmla="*/ 347246 h 1328385"/>
              <a:gd name="connsiteX3501" fmla="*/ 2174511 w 12183871"/>
              <a:gd name="connsiteY3501" fmla="*/ 347246 h 1328385"/>
              <a:gd name="connsiteX3502" fmla="*/ 2162319 w 12183871"/>
              <a:gd name="connsiteY3502" fmla="*/ 312747 h 1328385"/>
              <a:gd name="connsiteX3503" fmla="*/ 2156268 w 12183871"/>
              <a:gd name="connsiteY3503" fmla="*/ 312747 h 1328385"/>
              <a:gd name="connsiteX3504" fmla="*/ 2156268 w 12183871"/>
              <a:gd name="connsiteY3504" fmla="*/ 290440 h 1328385"/>
              <a:gd name="connsiteX3505" fmla="*/ 2148140 w 12183871"/>
              <a:gd name="connsiteY3505" fmla="*/ 290440 h 1328385"/>
              <a:gd name="connsiteX3506" fmla="*/ 2133961 w 12183871"/>
              <a:gd name="connsiteY3506" fmla="*/ 243750 h 1328385"/>
              <a:gd name="connsiteX3507" fmla="*/ 2121769 w 12183871"/>
              <a:gd name="connsiteY3507" fmla="*/ 243750 h 1328385"/>
              <a:gd name="connsiteX3508" fmla="*/ 2121769 w 12183871"/>
              <a:gd name="connsiteY3508" fmla="*/ 225507 h 1328385"/>
              <a:gd name="connsiteX3509" fmla="*/ 2107590 w 12183871"/>
              <a:gd name="connsiteY3509" fmla="*/ 199136 h 1328385"/>
              <a:gd name="connsiteX3510" fmla="*/ 2093412 w 12183871"/>
              <a:gd name="connsiteY3510" fmla="*/ 172765 h 1328385"/>
              <a:gd name="connsiteX3511" fmla="*/ 2081220 w 12183871"/>
              <a:gd name="connsiteY3511" fmla="*/ 136189 h 1328385"/>
              <a:gd name="connsiteX3512" fmla="*/ 2107590 w 12183871"/>
              <a:gd name="connsiteY3512" fmla="*/ 144317 h 1328385"/>
              <a:gd name="connsiteX3513" fmla="*/ 2115719 w 12183871"/>
              <a:gd name="connsiteY3513" fmla="*/ 180893 h 1328385"/>
              <a:gd name="connsiteX3514" fmla="*/ 2133961 w 12183871"/>
              <a:gd name="connsiteY3514" fmla="*/ 205277 h 1328385"/>
              <a:gd name="connsiteX3515" fmla="*/ 2148140 w 12183871"/>
              <a:gd name="connsiteY3515" fmla="*/ 231648 h 1328385"/>
              <a:gd name="connsiteX3516" fmla="*/ 2148140 w 12183871"/>
              <a:gd name="connsiteY3516" fmla="*/ 249891 h 1328385"/>
              <a:gd name="connsiteX3517" fmla="*/ 2156268 w 12183871"/>
              <a:gd name="connsiteY3517" fmla="*/ 249891 h 1328385"/>
              <a:gd name="connsiteX3518" fmla="*/ 2156268 w 12183871"/>
              <a:gd name="connsiteY3518" fmla="*/ 266147 h 1328385"/>
              <a:gd name="connsiteX3519" fmla="*/ 2162319 w 12183871"/>
              <a:gd name="connsiteY3519" fmla="*/ 266147 h 1328385"/>
              <a:gd name="connsiteX3520" fmla="*/ 2162319 w 12183871"/>
              <a:gd name="connsiteY3520" fmla="*/ 284390 h 1328385"/>
              <a:gd name="connsiteX3521" fmla="*/ 2174511 w 12183871"/>
              <a:gd name="connsiteY3521" fmla="*/ 284390 h 1328385"/>
              <a:gd name="connsiteX3522" fmla="*/ 2174511 w 12183871"/>
              <a:gd name="connsiteY3522" fmla="*/ 298568 h 1328385"/>
              <a:gd name="connsiteX3523" fmla="*/ 2180562 w 12183871"/>
              <a:gd name="connsiteY3523" fmla="*/ 298568 h 1328385"/>
              <a:gd name="connsiteX3524" fmla="*/ 2196818 w 12183871"/>
              <a:gd name="connsiteY3524" fmla="*/ 347336 h 1328385"/>
              <a:gd name="connsiteX3525" fmla="*/ 2202869 w 12183871"/>
              <a:gd name="connsiteY3525" fmla="*/ 347336 h 1328385"/>
              <a:gd name="connsiteX3526" fmla="*/ 2202869 w 12183871"/>
              <a:gd name="connsiteY3526" fmla="*/ 371720 h 1328385"/>
              <a:gd name="connsiteX3527" fmla="*/ 2215061 w 12183871"/>
              <a:gd name="connsiteY3527" fmla="*/ 371720 h 1328385"/>
              <a:gd name="connsiteX3528" fmla="*/ 2215061 w 12183871"/>
              <a:gd name="connsiteY3528" fmla="*/ 387976 h 1328385"/>
              <a:gd name="connsiteX3529" fmla="*/ 2221112 w 12183871"/>
              <a:gd name="connsiteY3529" fmla="*/ 387976 h 1328385"/>
              <a:gd name="connsiteX3530" fmla="*/ 2237368 w 12183871"/>
              <a:gd name="connsiteY3530" fmla="*/ 461128 h 1328385"/>
              <a:gd name="connsiteX3531" fmla="*/ 2243418 w 12183871"/>
              <a:gd name="connsiteY3531" fmla="*/ 461128 h 1328385"/>
              <a:gd name="connsiteX3532" fmla="*/ 2243418 w 12183871"/>
              <a:gd name="connsiteY3532" fmla="*/ 479371 h 1328385"/>
              <a:gd name="connsiteX3533" fmla="*/ 2255610 w 12183871"/>
              <a:gd name="connsiteY3533" fmla="*/ 479371 h 1328385"/>
              <a:gd name="connsiteX3534" fmla="*/ 2255610 w 12183871"/>
              <a:gd name="connsiteY3534" fmla="*/ 515947 h 1328385"/>
              <a:gd name="connsiteX3535" fmla="*/ 2261661 w 12183871"/>
              <a:gd name="connsiteY3535" fmla="*/ 515947 h 1328385"/>
              <a:gd name="connsiteX3536" fmla="*/ 2265725 w 12183871"/>
              <a:gd name="connsiteY3536" fmla="*/ 442795 h 1328385"/>
              <a:gd name="connsiteX3537" fmla="*/ 2269789 w 12183871"/>
              <a:gd name="connsiteY3537" fmla="*/ 361515 h 1328385"/>
              <a:gd name="connsiteX3538" fmla="*/ 2261661 w 12183871"/>
              <a:gd name="connsiteY3538" fmla="*/ 284299 h 1328385"/>
              <a:gd name="connsiteX3539" fmla="*/ 2243418 w 12183871"/>
              <a:gd name="connsiteY3539" fmla="*/ 209160 h 1328385"/>
              <a:gd name="connsiteX3540" fmla="*/ 2269789 w 12183871"/>
              <a:gd name="connsiteY3540" fmla="*/ 209160 h 1328385"/>
              <a:gd name="connsiteX3541" fmla="*/ 2279904 w 12183871"/>
              <a:gd name="connsiteY3541" fmla="*/ 272107 h 1328385"/>
              <a:gd name="connsiteX3542" fmla="*/ 2296160 w 12183871"/>
              <a:gd name="connsiteY3542" fmla="*/ 330990 h 1328385"/>
              <a:gd name="connsiteX3543" fmla="*/ 2296160 w 12183871"/>
              <a:gd name="connsiteY3543" fmla="*/ 361425 h 1328385"/>
              <a:gd name="connsiteX3544" fmla="*/ 2296160 w 12183871"/>
              <a:gd name="connsiteY3544" fmla="*/ 393937 h 1328385"/>
              <a:gd name="connsiteX3545" fmla="*/ 2292096 w 12183871"/>
              <a:gd name="connsiteY3545" fmla="*/ 424372 h 1328385"/>
              <a:gd name="connsiteX3546" fmla="*/ 2302211 w 12183871"/>
              <a:gd name="connsiteY3546" fmla="*/ 446679 h 1328385"/>
              <a:gd name="connsiteX3547" fmla="*/ 2310339 w 12183871"/>
              <a:gd name="connsiteY3547" fmla="*/ 365399 h 1328385"/>
              <a:gd name="connsiteX3548" fmla="*/ 2324518 w 12183871"/>
              <a:gd name="connsiteY3548" fmla="*/ 365399 h 1328385"/>
              <a:gd name="connsiteX3549" fmla="*/ 2336710 w 12183871"/>
              <a:gd name="connsiteY3549" fmla="*/ 397911 h 1328385"/>
              <a:gd name="connsiteX3550" fmla="*/ 2342761 w 12183871"/>
              <a:gd name="connsiteY3550" fmla="*/ 397911 h 1328385"/>
              <a:gd name="connsiteX3551" fmla="*/ 2342761 w 12183871"/>
              <a:gd name="connsiteY3551" fmla="*/ 428346 h 1328385"/>
              <a:gd name="connsiteX3552" fmla="*/ 2350889 w 12183871"/>
              <a:gd name="connsiteY3552" fmla="*/ 428346 h 1328385"/>
              <a:gd name="connsiteX3553" fmla="*/ 2359017 w 12183871"/>
              <a:gd name="connsiteY3553" fmla="*/ 501497 h 1328385"/>
              <a:gd name="connsiteX3554" fmla="*/ 2365068 w 12183871"/>
              <a:gd name="connsiteY3554" fmla="*/ 501497 h 1328385"/>
              <a:gd name="connsiteX3555" fmla="*/ 2365068 w 12183871"/>
              <a:gd name="connsiteY3555" fmla="*/ 550265 h 1328385"/>
              <a:gd name="connsiteX3556" fmla="*/ 2383310 w 12183871"/>
              <a:gd name="connsiteY3556" fmla="*/ 556316 h 1328385"/>
              <a:gd name="connsiteX3557" fmla="*/ 2383310 w 12183871"/>
              <a:gd name="connsiteY3557" fmla="*/ 574559 h 1328385"/>
              <a:gd name="connsiteX3558" fmla="*/ 2391438 w 12183871"/>
              <a:gd name="connsiteY3558" fmla="*/ 574559 h 1328385"/>
              <a:gd name="connsiteX3559" fmla="*/ 2391438 w 12183871"/>
              <a:gd name="connsiteY3559" fmla="*/ 600930 h 1328385"/>
              <a:gd name="connsiteX3560" fmla="*/ 2399566 w 12183871"/>
              <a:gd name="connsiteY3560" fmla="*/ 600930 h 1328385"/>
              <a:gd name="connsiteX3561" fmla="*/ 2405617 w 12183871"/>
              <a:gd name="connsiteY3561" fmla="*/ 649698 h 1328385"/>
              <a:gd name="connsiteX3562" fmla="*/ 2417809 w 12183871"/>
              <a:gd name="connsiteY3562" fmla="*/ 649698 h 1328385"/>
              <a:gd name="connsiteX3563" fmla="*/ 2421873 w 12183871"/>
              <a:gd name="connsiteY3563" fmla="*/ 590815 h 1328385"/>
              <a:gd name="connsiteX3564" fmla="*/ 2432078 w 12183871"/>
              <a:gd name="connsiteY3564" fmla="*/ 537983 h 1328385"/>
              <a:gd name="connsiteX3565" fmla="*/ 2450321 w 12183871"/>
              <a:gd name="connsiteY3565" fmla="*/ 487228 h 1328385"/>
              <a:gd name="connsiteX3566" fmla="*/ 2464500 w 12183871"/>
              <a:gd name="connsiteY3566" fmla="*/ 434396 h 1328385"/>
              <a:gd name="connsiteX3567" fmla="*/ 2458449 w 12183871"/>
              <a:gd name="connsiteY3567" fmla="*/ 312476 h 1328385"/>
              <a:gd name="connsiteX3568" fmla="*/ 2480756 w 12183871"/>
              <a:gd name="connsiteY3568" fmla="*/ 312476 h 1328385"/>
              <a:gd name="connsiteX3569" fmla="*/ 2486807 w 12183871"/>
              <a:gd name="connsiteY3569" fmla="*/ 434396 h 1328385"/>
              <a:gd name="connsiteX3570" fmla="*/ 2505050 w 12183871"/>
              <a:gd name="connsiteY3570" fmla="*/ 434396 h 1328385"/>
              <a:gd name="connsiteX3571" fmla="*/ 2513178 w 12183871"/>
              <a:gd name="connsiteY3571" fmla="*/ 468895 h 1328385"/>
              <a:gd name="connsiteX3572" fmla="*/ 2498999 w 12183871"/>
              <a:gd name="connsiteY3572" fmla="*/ 468895 h 1328385"/>
              <a:gd name="connsiteX3573" fmla="*/ 2498999 w 12183871"/>
              <a:gd name="connsiteY3573" fmla="*/ 452639 h 1328385"/>
              <a:gd name="connsiteX3574" fmla="*/ 2486807 w 12183871"/>
              <a:gd name="connsiteY3574" fmla="*/ 452639 h 1328385"/>
              <a:gd name="connsiteX3575" fmla="*/ 2486807 w 12183871"/>
              <a:gd name="connsiteY3575" fmla="*/ 663877 h 1328385"/>
              <a:gd name="connsiteX3576" fmla="*/ 2498999 w 12183871"/>
              <a:gd name="connsiteY3576" fmla="*/ 663877 h 1328385"/>
              <a:gd name="connsiteX3577" fmla="*/ 2498999 w 12183871"/>
              <a:gd name="connsiteY3577" fmla="*/ 690248 h 1328385"/>
              <a:gd name="connsiteX3578" fmla="*/ 2505050 w 12183871"/>
              <a:gd name="connsiteY3578" fmla="*/ 690248 h 1328385"/>
              <a:gd name="connsiteX3579" fmla="*/ 2505050 w 12183871"/>
              <a:gd name="connsiteY3579" fmla="*/ 678056 h 1328385"/>
              <a:gd name="connsiteX3580" fmla="*/ 2513178 w 12183871"/>
              <a:gd name="connsiteY3580" fmla="*/ 678056 h 1328385"/>
              <a:gd name="connsiteX3581" fmla="*/ 2527357 w 12183871"/>
              <a:gd name="connsiteY3581" fmla="*/ 690248 h 1328385"/>
              <a:gd name="connsiteX3582" fmla="*/ 2527357 w 12183871"/>
              <a:gd name="connsiteY3582" fmla="*/ 615109 h 1328385"/>
              <a:gd name="connsiteX3583" fmla="*/ 2521306 w 12183871"/>
              <a:gd name="connsiteY3583" fmla="*/ 615109 h 1328385"/>
              <a:gd name="connsiteX3584" fmla="*/ 2521306 w 12183871"/>
              <a:gd name="connsiteY3584" fmla="*/ 550085 h 1328385"/>
              <a:gd name="connsiteX3585" fmla="*/ 2498999 w 12183871"/>
              <a:gd name="connsiteY3585" fmla="*/ 479010 h 1328385"/>
              <a:gd name="connsiteX3586" fmla="*/ 2521306 w 12183871"/>
              <a:gd name="connsiteY3586" fmla="*/ 479010 h 1328385"/>
              <a:gd name="connsiteX3587" fmla="*/ 2527357 w 12183871"/>
              <a:gd name="connsiteY3587" fmla="*/ 515586 h 1328385"/>
              <a:gd name="connsiteX3588" fmla="*/ 2539549 w 12183871"/>
              <a:gd name="connsiteY3588" fmla="*/ 515586 h 1328385"/>
              <a:gd name="connsiteX3589" fmla="*/ 2539549 w 12183871"/>
              <a:gd name="connsiteY3589" fmla="*/ 556226 h 1328385"/>
              <a:gd name="connsiteX3590" fmla="*/ 2545599 w 12183871"/>
              <a:gd name="connsiteY3590" fmla="*/ 556226 h 1328385"/>
              <a:gd name="connsiteX3591" fmla="*/ 2545599 w 12183871"/>
              <a:gd name="connsiteY3591" fmla="*/ 574469 h 1328385"/>
              <a:gd name="connsiteX3592" fmla="*/ 2553727 w 12183871"/>
              <a:gd name="connsiteY3592" fmla="*/ 574469 h 1328385"/>
              <a:gd name="connsiteX3593" fmla="*/ 2553727 w 12183871"/>
              <a:gd name="connsiteY3593" fmla="*/ 608968 h 1328385"/>
              <a:gd name="connsiteX3594" fmla="*/ 2561856 w 12183871"/>
              <a:gd name="connsiteY3594" fmla="*/ 608968 h 1328385"/>
              <a:gd name="connsiteX3595" fmla="*/ 2561856 w 12183871"/>
              <a:gd name="connsiteY3595" fmla="*/ 637416 h 1328385"/>
              <a:gd name="connsiteX3596" fmla="*/ 2567906 w 12183871"/>
              <a:gd name="connsiteY3596" fmla="*/ 637416 h 1328385"/>
              <a:gd name="connsiteX3597" fmla="*/ 2580098 w 12183871"/>
              <a:gd name="connsiteY3597" fmla="*/ 696299 h 1328385"/>
              <a:gd name="connsiteX3598" fmla="*/ 2586149 w 12183871"/>
              <a:gd name="connsiteY3598" fmla="*/ 696299 h 1328385"/>
              <a:gd name="connsiteX3599" fmla="*/ 2594277 w 12183871"/>
              <a:gd name="connsiteY3599" fmla="*/ 678056 h 1328385"/>
              <a:gd name="connsiteX3600" fmla="*/ 2602405 w 12183871"/>
              <a:gd name="connsiteY3600" fmla="*/ 659813 h 1328385"/>
              <a:gd name="connsiteX3601" fmla="*/ 2602405 w 12183871"/>
              <a:gd name="connsiteY3601" fmla="*/ 631365 h 1328385"/>
              <a:gd name="connsiteX3602" fmla="*/ 2580098 w 12183871"/>
              <a:gd name="connsiteY3602" fmla="*/ 556226 h 1328385"/>
              <a:gd name="connsiteX3603" fmla="*/ 2602405 w 12183871"/>
              <a:gd name="connsiteY3603" fmla="*/ 568418 h 1328385"/>
              <a:gd name="connsiteX3604" fmla="*/ 2604482 w 12183871"/>
              <a:gd name="connsiteY3604" fmla="*/ 582597 h 1328385"/>
              <a:gd name="connsiteX3605" fmla="*/ 2612610 w 12183871"/>
              <a:gd name="connsiteY3605" fmla="*/ 611045 h 1328385"/>
              <a:gd name="connsiteX3606" fmla="*/ 2620738 w 12183871"/>
              <a:gd name="connsiteY3606" fmla="*/ 645544 h 1328385"/>
              <a:gd name="connsiteX3607" fmla="*/ 2626879 w 12183871"/>
              <a:gd name="connsiteY3607" fmla="*/ 673992 h 1328385"/>
              <a:gd name="connsiteX3608" fmla="*/ 2639071 w 12183871"/>
              <a:gd name="connsiteY3608" fmla="*/ 700363 h 1328385"/>
              <a:gd name="connsiteX3609" fmla="*/ 2643136 w 12183871"/>
              <a:gd name="connsiteY3609" fmla="*/ 712555 h 1328385"/>
              <a:gd name="connsiteX3610" fmla="*/ 2645122 w 12183871"/>
              <a:gd name="connsiteY3610" fmla="*/ 673992 h 1328385"/>
              <a:gd name="connsiteX3611" fmla="*/ 2649186 w 12183871"/>
              <a:gd name="connsiteY3611" fmla="*/ 641480 h 1328385"/>
              <a:gd name="connsiteX3612" fmla="*/ 2649186 w 12183871"/>
              <a:gd name="connsiteY3612" fmla="*/ 600840 h 1328385"/>
              <a:gd name="connsiteX3613" fmla="*/ 2643136 w 12183871"/>
              <a:gd name="connsiteY3613" fmla="*/ 550085 h 1328385"/>
              <a:gd name="connsiteX3614" fmla="*/ 2667519 w 12183871"/>
              <a:gd name="connsiteY3614" fmla="*/ 550085 h 1328385"/>
              <a:gd name="connsiteX3615" fmla="*/ 2671583 w 12183871"/>
              <a:gd name="connsiteY3615" fmla="*/ 596776 h 1328385"/>
              <a:gd name="connsiteX3616" fmla="*/ 2685762 w 12183871"/>
              <a:gd name="connsiteY3616" fmla="*/ 641480 h 1328385"/>
              <a:gd name="connsiteX3617" fmla="*/ 2702018 w 12183871"/>
              <a:gd name="connsiteY3617" fmla="*/ 678056 h 1328385"/>
              <a:gd name="connsiteX3618" fmla="*/ 2702018 w 12183871"/>
              <a:gd name="connsiteY3618" fmla="*/ 722760 h 1328385"/>
              <a:gd name="connsiteX3619" fmla="*/ 2708069 w 12183871"/>
              <a:gd name="connsiteY3619" fmla="*/ 722760 h 1328385"/>
              <a:gd name="connsiteX3620" fmla="*/ 2683685 w 12183871"/>
              <a:gd name="connsiteY3620" fmla="*/ 452639 h 1328385"/>
              <a:gd name="connsiteX3621" fmla="*/ 2675557 w 12183871"/>
              <a:gd name="connsiteY3621" fmla="*/ 452639 h 1328385"/>
              <a:gd name="connsiteX3622" fmla="*/ 2667429 w 12183871"/>
              <a:gd name="connsiteY3622" fmla="*/ 405948 h 1328385"/>
              <a:gd name="connsiteX3623" fmla="*/ 2661378 w 12183871"/>
              <a:gd name="connsiteY3623" fmla="*/ 393756 h 1328385"/>
              <a:gd name="connsiteX3624" fmla="*/ 2657314 w 12183871"/>
              <a:gd name="connsiteY3624" fmla="*/ 387706 h 1328385"/>
              <a:gd name="connsiteX3625" fmla="*/ 2649186 w 12183871"/>
              <a:gd name="connsiteY3625" fmla="*/ 379578 h 1328385"/>
              <a:gd name="connsiteX3626" fmla="*/ 2645122 w 12183871"/>
              <a:gd name="connsiteY3626" fmla="*/ 371450 h 1328385"/>
              <a:gd name="connsiteX3627" fmla="*/ 2639071 w 12183871"/>
              <a:gd name="connsiteY3627" fmla="*/ 361335 h 1328385"/>
              <a:gd name="connsiteX3628" fmla="*/ 2635007 w 12183871"/>
              <a:gd name="connsiteY3628" fmla="*/ 347156 h 1328385"/>
              <a:gd name="connsiteX3629" fmla="*/ 2661378 w 12183871"/>
              <a:gd name="connsiteY3629" fmla="*/ 365399 h 1328385"/>
              <a:gd name="connsiteX3630" fmla="*/ 2683685 w 12183871"/>
              <a:gd name="connsiteY3630" fmla="*/ 393847 h 1328385"/>
              <a:gd name="connsiteX3631" fmla="*/ 2701928 w 12183871"/>
              <a:gd name="connsiteY3631" fmla="*/ 430423 h 1328385"/>
              <a:gd name="connsiteX3632" fmla="*/ 2716107 w 12183871"/>
              <a:gd name="connsiteY3632" fmla="*/ 475127 h 1328385"/>
              <a:gd name="connsiteX3633" fmla="*/ 2730286 w 12183871"/>
              <a:gd name="connsiteY3633" fmla="*/ 515767 h 1328385"/>
              <a:gd name="connsiteX3634" fmla="*/ 2742478 w 12183871"/>
              <a:gd name="connsiteY3634" fmla="*/ 550265 h 1328385"/>
              <a:gd name="connsiteX3635" fmla="*/ 2742478 w 12183871"/>
              <a:gd name="connsiteY3635" fmla="*/ 601020 h 1328385"/>
              <a:gd name="connsiteX3636" fmla="*/ 2756656 w 12183871"/>
              <a:gd name="connsiteY3636" fmla="*/ 609148 h 1328385"/>
              <a:gd name="connsiteX3637" fmla="*/ 2748528 w 12183871"/>
              <a:gd name="connsiteY3637" fmla="*/ 623327 h 1328385"/>
              <a:gd name="connsiteX3638" fmla="*/ 2764785 w 12183871"/>
              <a:gd name="connsiteY3638" fmla="*/ 631455 h 1328385"/>
              <a:gd name="connsiteX3639" fmla="*/ 2764785 w 12183871"/>
              <a:gd name="connsiteY3639" fmla="*/ 663967 h 1328385"/>
              <a:gd name="connsiteX3640" fmla="*/ 2770835 w 12183871"/>
              <a:gd name="connsiteY3640" fmla="*/ 663967 h 1328385"/>
              <a:gd name="connsiteX3641" fmla="*/ 2770835 w 12183871"/>
              <a:gd name="connsiteY3641" fmla="*/ 690338 h 1328385"/>
              <a:gd name="connsiteX3642" fmla="*/ 2783027 w 12183871"/>
              <a:gd name="connsiteY3642" fmla="*/ 690338 h 1328385"/>
              <a:gd name="connsiteX3643" fmla="*/ 2787091 w 12183871"/>
              <a:gd name="connsiteY3643" fmla="*/ 714722 h 1328385"/>
              <a:gd name="connsiteX3644" fmla="*/ 2787091 w 12183871"/>
              <a:gd name="connsiteY3644" fmla="*/ 741093 h 1328385"/>
              <a:gd name="connsiteX3645" fmla="*/ 2797206 w 12183871"/>
              <a:gd name="connsiteY3645" fmla="*/ 759336 h 1328385"/>
              <a:gd name="connsiteX3646" fmla="*/ 2801270 w 12183871"/>
              <a:gd name="connsiteY3646" fmla="*/ 704517 h 1328385"/>
              <a:gd name="connsiteX3647" fmla="*/ 2805334 w 12183871"/>
              <a:gd name="connsiteY3647" fmla="*/ 651685 h 1328385"/>
              <a:gd name="connsiteX3648" fmla="*/ 2797206 w 12183871"/>
              <a:gd name="connsiteY3648" fmla="*/ 609058 h 1328385"/>
              <a:gd name="connsiteX3649" fmla="*/ 2797206 w 12183871"/>
              <a:gd name="connsiteY3649" fmla="*/ 542047 h 1328385"/>
              <a:gd name="connsiteX3650" fmla="*/ 2789078 w 12183871"/>
              <a:gd name="connsiteY3650" fmla="*/ 542047 h 1328385"/>
              <a:gd name="connsiteX3651" fmla="*/ 2783027 w 12183871"/>
              <a:gd name="connsiteY3651" fmla="*/ 487228 h 1328385"/>
              <a:gd name="connsiteX3652" fmla="*/ 2770835 w 12183871"/>
              <a:gd name="connsiteY3652" fmla="*/ 487228 h 1328385"/>
              <a:gd name="connsiteX3653" fmla="*/ 2766771 w 12183871"/>
              <a:gd name="connsiteY3653" fmla="*/ 475036 h 1328385"/>
              <a:gd name="connsiteX3654" fmla="*/ 2760721 w 12183871"/>
              <a:gd name="connsiteY3654" fmla="*/ 470972 h 1328385"/>
              <a:gd name="connsiteX3655" fmla="*/ 2756656 w 12183871"/>
              <a:gd name="connsiteY3655" fmla="*/ 464921 h 1328385"/>
              <a:gd name="connsiteX3656" fmla="*/ 2752593 w 12183871"/>
              <a:gd name="connsiteY3656" fmla="*/ 460857 h 1328385"/>
              <a:gd name="connsiteX3657" fmla="*/ 2748528 w 12183871"/>
              <a:gd name="connsiteY3657" fmla="*/ 448666 h 1328385"/>
              <a:gd name="connsiteX3658" fmla="*/ 2748528 w 12183871"/>
              <a:gd name="connsiteY3658" fmla="*/ 434487 h 1328385"/>
              <a:gd name="connsiteX3659" fmla="*/ 2764785 w 12183871"/>
              <a:gd name="connsiteY3659" fmla="*/ 446679 h 1328385"/>
              <a:gd name="connsiteX3660" fmla="*/ 2716016 w 12183871"/>
              <a:gd name="connsiteY3660" fmla="*/ 357271 h 1328385"/>
              <a:gd name="connsiteX3661" fmla="*/ 2730195 w 12183871"/>
              <a:gd name="connsiteY3661" fmla="*/ 357271 h 1328385"/>
              <a:gd name="connsiteX3662" fmla="*/ 2805334 w 12183871"/>
              <a:gd name="connsiteY3662" fmla="*/ 468986 h 1328385"/>
              <a:gd name="connsiteX3663" fmla="*/ 2805334 w 12183871"/>
              <a:gd name="connsiteY3663" fmla="*/ 487228 h 1328385"/>
              <a:gd name="connsiteX3664" fmla="*/ 2811385 w 12183871"/>
              <a:gd name="connsiteY3664" fmla="*/ 487228 h 1328385"/>
              <a:gd name="connsiteX3665" fmla="*/ 2811385 w 12183871"/>
              <a:gd name="connsiteY3665" fmla="*/ 501407 h 1328385"/>
              <a:gd name="connsiteX3666" fmla="*/ 2823577 w 12183871"/>
              <a:gd name="connsiteY3666" fmla="*/ 501407 h 1328385"/>
              <a:gd name="connsiteX3667" fmla="*/ 2829718 w 12183871"/>
              <a:gd name="connsiteY3667" fmla="*/ 550175 h 1328385"/>
              <a:gd name="connsiteX3668" fmla="*/ 2837846 w 12183871"/>
              <a:gd name="connsiteY3668" fmla="*/ 550175 h 1328385"/>
              <a:gd name="connsiteX3669" fmla="*/ 2837846 w 12183871"/>
              <a:gd name="connsiteY3669" fmla="*/ 568418 h 1328385"/>
              <a:gd name="connsiteX3670" fmla="*/ 2845974 w 12183871"/>
              <a:gd name="connsiteY3670" fmla="*/ 568418 h 1328385"/>
              <a:gd name="connsiteX3671" fmla="*/ 2845974 w 12183871"/>
              <a:gd name="connsiteY3671" fmla="*/ 600930 h 1328385"/>
              <a:gd name="connsiteX3672" fmla="*/ 2852025 w 12183871"/>
              <a:gd name="connsiteY3672" fmla="*/ 600930 h 1328385"/>
              <a:gd name="connsiteX3673" fmla="*/ 2864217 w 12183871"/>
              <a:gd name="connsiteY3673" fmla="*/ 655749 h 1328385"/>
              <a:gd name="connsiteX3674" fmla="*/ 2870268 w 12183871"/>
              <a:gd name="connsiteY3674" fmla="*/ 655749 h 1328385"/>
              <a:gd name="connsiteX3675" fmla="*/ 2874332 w 12183871"/>
              <a:gd name="connsiteY3675" fmla="*/ 586661 h 1328385"/>
              <a:gd name="connsiteX3676" fmla="*/ 2878396 w 12183871"/>
              <a:gd name="connsiteY3676" fmla="*/ 515586 h 1328385"/>
              <a:gd name="connsiteX3677" fmla="*/ 2882460 w 12183871"/>
              <a:gd name="connsiteY3677" fmla="*/ 442434 h 1328385"/>
              <a:gd name="connsiteX3678" fmla="*/ 2882460 w 12183871"/>
              <a:gd name="connsiteY3678" fmla="*/ 371359 h 1328385"/>
              <a:gd name="connsiteX3679" fmla="*/ 2870268 w 12183871"/>
              <a:gd name="connsiteY3679" fmla="*/ 306335 h 1328385"/>
              <a:gd name="connsiteX3680" fmla="*/ 2870268 w 12183871"/>
              <a:gd name="connsiteY3680" fmla="*/ 243388 h 1328385"/>
              <a:gd name="connsiteX3681" fmla="*/ 2864217 w 12183871"/>
              <a:gd name="connsiteY3681" fmla="*/ 243388 h 1328385"/>
              <a:gd name="connsiteX3682" fmla="*/ 2856089 w 12183871"/>
              <a:gd name="connsiteY3682" fmla="*/ 212954 h 1328385"/>
              <a:gd name="connsiteX3683" fmla="*/ 2856089 w 12183871"/>
              <a:gd name="connsiteY3683" fmla="*/ 186583 h 1328385"/>
              <a:gd name="connsiteX3684" fmla="*/ 2860153 w 12183871"/>
              <a:gd name="connsiteY3684" fmla="*/ 164276 h 1328385"/>
              <a:gd name="connsiteX3685" fmla="*/ 2860153 w 12183871"/>
              <a:gd name="connsiteY3685" fmla="*/ 146033 h 1328385"/>
              <a:gd name="connsiteX3686" fmla="*/ 2852025 w 12183871"/>
              <a:gd name="connsiteY3686" fmla="*/ 135918 h 1328385"/>
              <a:gd name="connsiteX3687" fmla="*/ 2852025 w 12183871"/>
              <a:gd name="connsiteY3687" fmla="*/ 127790 h 1328385"/>
              <a:gd name="connsiteX3688" fmla="*/ 2864217 w 12183871"/>
              <a:gd name="connsiteY3688" fmla="*/ 127790 h 1328385"/>
              <a:gd name="connsiteX3689" fmla="*/ 2864217 w 12183871"/>
              <a:gd name="connsiteY3689" fmla="*/ 121920 h 1328385"/>
              <a:gd name="connsiteX3690" fmla="*/ 2868281 w 12183871"/>
              <a:gd name="connsiteY3690" fmla="*/ 121920 h 1328385"/>
              <a:gd name="connsiteX3691" fmla="*/ 2870268 w 12183871"/>
              <a:gd name="connsiteY3691" fmla="*/ 121920 h 1328385"/>
              <a:gd name="connsiteX3692" fmla="*/ 2874332 w 12183871"/>
              <a:gd name="connsiteY3692" fmla="*/ 121920 h 1328385"/>
              <a:gd name="connsiteX3693" fmla="*/ 2874332 w 12183871"/>
              <a:gd name="connsiteY3693" fmla="*/ 123907 h 1328385"/>
              <a:gd name="connsiteX3694" fmla="*/ 2874332 w 12183871"/>
              <a:gd name="connsiteY3694" fmla="*/ 123907 h 1328385"/>
              <a:gd name="connsiteX3695" fmla="*/ 2878396 w 12183871"/>
              <a:gd name="connsiteY3695" fmla="*/ 127971 h 1328385"/>
              <a:gd name="connsiteX3696" fmla="*/ 2886524 w 12183871"/>
              <a:gd name="connsiteY3696" fmla="*/ 146214 h 1328385"/>
              <a:gd name="connsiteX3697" fmla="*/ 2886524 w 12183871"/>
              <a:gd name="connsiteY3697" fmla="*/ 172585 h 1328385"/>
              <a:gd name="connsiteX3698" fmla="*/ 2882460 w 12183871"/>
              <a:gd name="connsiteY3698" fmla="*/ 198955 h 1328385"/>
              <a:gd name="connsiteX3699" fmla="*/ 2886524 w 12183871"/>
              <a:gd name="connsiteY3699" fmla="*/ 225326 h 1328385"/>
              <a:gd name="connsiteX3700" fmla="*/ 2904767 w 12183871"/>
              <a:gd name="connsiteY3700" fmla="*/ 294414 h 1328385"/>
              <a:gd name="connsiteX3701" fmla="*/ 2918945 w 12183871"/>
              <a:gd name="connsiteY3701" fmla="*/ 367566 h 1328385"/>
              <a:gd name="connsiteX3702" fmla="*/ 2933124 w 12183871"/>
              <a:gd name="connsiteY3702" fmla="*/ 434577 h 1328385"/>
              <a:gd name="connsiteX3703" fmla="*/ 2933124 w 12183871"/>
              <a:gd name="connsiteY3703" fmla="*/ 493460 h 1328385"/>
              <a:gd name="connsiteX3704" fmla="*/ 2945316 w 12183871"/>
              <a:gd name="connsiteY3704" fmla="*/ 493460 h 1328385"/>
              <a:gd name="connsiteX3705" fmla="*/ 2949380 w 12183871"/>
              <a:gd name="connsiteY3705" fmla="*/ 523895 h 1328385"/>
              <a:gd name="connsiteX3706" fmla="*/ 2949380 w 12183871"/>
              <a:gd name="connsiteY3706" fmla="*/ 560471 h 1328385"/>
              <a:gd name="connsiteX3707" fmla="*/ 2945316 w 12183871"/>
              <a:gd name="connsiteY3707" fmla="*/ 592983 h 1328385"/>
              <a:gd name="connsiteX3708" fmla="*/ 2949380 w 12183871"/>
              <a:gd name="connsiteY3708" fmla="*/ 627482 h 1328385"/>
              <a:gd name="connsiteX3709" fmla="*/ 2959585 w 12183871"/>
              <a:gd name="connsiteY3709" fmla="*/ 649788 h 1328385"/>
              <a:gd name="connsiteX3710" fmla="*/ 2973764 w 12183871"/>
              <a:gd name="connsiteY3710" fmla="*/ 446679 h 1328385"/>
              <a:gd name="connsiteX3711" fmla="*/ 2985956 w 12183871"/>
              <a:gd name="connsiteY3711" fmla="*/ 446679 h 1328385"/>
              <a:gd name="connsiteX3712" fmla="*/ 2990020 w 12183871"/>
              <a:gd name="connsiteY3712" fmla="*/ 412180 h 1328385"/>
              <a:gd name="connsiteX3713" fmla="*/ 2990020 w 12183871"/>
              <a:gd name="connsiteY3713" fmla="*/ 367476 h 1328385"/>
              <a:gd name="connsiteX3714" fmla="*/ 2985956 w 12183871"/>
              <a:gd name="connsiteY3714" fmla="*/ 320785 h 1328385"/>
              <a:gd name="connsiteX3715" fmla="*/ 2985956 w 12183871"/>
              <a:gd name="connsiteY3715" fmla="*/ 267953 h 1328385"/>
              <a:gd name="connsiteX3716" fmla="*/ 2985956 w 12183871"/>
              <a:gd name="connsiteY3716" fmla="*/ 225326 h 1328385"/>
              <a:gd name="connsiteX3717" fmla="*/ 3008263 w 12183871"/>
              <a:gd name="connsiteY3717" fmla="*/ 231377 h 1328385"/>
              <a:gd name="connsiteX3718" fmla="*/ 2992007 w 12183871"/>
              <a:gd name="connsiteY3718" fmla="*/ 664057 h 1328385"/>
              <a:gd name="connsiteX3719" fmla="*/ 2992007 w 12183871"/>
              <a:gd name="connsiteY3719" fmla="*/ 690428 h 1328385"/>
              <a:gd name="connsiteX3720" fmla="*/ 2990020 w 12183871"/>
              <a:gd name="connsiteY3720" fmla="*/ 722940 h 1328385"/>
              <a:gd name="connsiteX3721" fmla="*/ 2990020 w 12183871"/>
              <a:gd name="connsiteY3721" fmla="*/ 759516 h 1328385"/>
              <a:gd name="connsiteX3722" fmla="*/ 2990020 w 12183871"/>
              <a:gd name="connsiteY3722" fmla="*/ 796092 h 1328385"/>
              <a:gd name="connsiteX3723" fmla="*/ 2992007 w 12183871"/>
              <a:gd name="connsiteY3723" fmla="*/ 826527 h 1328385"/>
              <a:gd name="connsiteX3724" fmla="*/ 3000135 w 12183871"/>
              <a:gd name="connsiteY3724" fmla="*/ 844770 h 1328385"/>
              <a:gd name="connsiteX3725" fmla="*/ 3004199 w 12183871"/>
              <a:gd name="connsiteY3725" fmla="*/ 818399 h 1328385"/>
              <a:gd name="connsiteX3726" fmla="*/ 3008263 w 12183871"/>
              <a:gd name="connsiteY3726" fmla="*/ 781823 h 1328385"/>
              <a:gd name="connsiteX3727" fmla="*/ 3018468 w 12183871"/>
              <a:gd name="connsiteY3727" fmla="*/ 741183 h 1328385"/>
              <a:gd name="connsiteX3728" fmla="*/ 3026596 w 12183871"/>
              <a:gd name="connsiteY3728" fmla="*/ 708671 h 1328385"/>
              <a:gd name="connsiteX3729" fmla="*/ 3032647 w 12183871"/>
              <a:gd name="connsiteY3729" fmla="*/ 690428 h 1328385"/>
              <a:gd name="connsiteX3730" fmla="*/ 3036711 w 12183871"/>
              <a:gd name="connsiteY3730" fmla="*/ 686364 h 1328385"/>
              <a:gd name="connsiteX3731" fmla="*/ 3036711 w 12183871"/>
              <a:gd name="connsiteY3731" fmla="*/ 682300 h 1328385"/>
              <a:gd name="connsiteX3732" fmla="*/ 3036711 w 12183871"/>
              <a:gd name="connsiteY3732" fmla="*/ 682300 h 1328385"/>
              <a:gd name="connsiteX3733" fmla="*/ 3040775 w 12183871"/>
              <a:gd name="connsiteY3733" fmla="*/ 682300 h 1328385"/>
              <a:gd name="connsiteX3734" fmla="*/ 3044839 w 12183871"/>
              <a:gd name="connsiteY3734" fmla="*/ 682300 h 1328385"/>
              <a:gd name="connsiteX3735" fmla="*/ 3048903 w 12183871"/>
              <a:gd name="connsiteY3735" fmla="*/ 678236 h 1328385"/>
              <a:gd name="connsiteX3736" fmla="*/ 3048903 w 12183871"/>
              <a:gd name="connsiteY3736" fmla="*/ 722940 h 1328385"/>
              <a:gd name="connsiteX3737" fmla="*/ 3054954 w 12183871"/>
              <a:gd name="connsiteY3737" fmla="*/ 722940 h 1328385"/>
              <a:gd name="connsiteX3738" fmla="*/ 3067146 w 12183871"/>
              <a:gd name="connsiteY3738" fmla="*/ 590905 h 1328385"/>
              <a:gd name="connsiteX3739" fmla="*/ 3071210 w 12183871"/>
              <a:gd name="connsiteY3739" fmla="*/ 578714 h 1328385"/>
              <a:gd name="connsiteX3740" fmla="*/ 3077351 w 12183871"/>
              <a:gd name="connsiteY3740" fmla="*/ 560471 h 1328385"/>
              <a:gd name="connsiteX3741" fmla="*/ 3085479 w 12183871"/>
              <a:gd name="connsiteY3741" fmla="*/ 538164 h 1328385"/>
              <a:gd name="connsiteX3742" fmla="*/ 3081415 w 12183871"/>
              <a:gd name="connsiteY3742" fmla="*/ 515857 h 1328385"/>
              <a:gd name="connsiteX3743" fmla="*/ 3067236 w 12183871"/>
              <a:gd name="connsiteY3743" fmla="*/ 509806 h 1328385"/>
              <a:gd name="connsiteX3744" fmla="*/ 3067236 w 12183871"/>
              <a:gd name="connsiteY3744" fmla="*/ 493550 h 1328385"/>
              <a:gd name="connsiteX3745" fmla="*/ 3081415 w 12183871"/>
              <a:gd name="connsiteY3745" fmla="*/ 493550 h 1328385"/>
              <a:gd name="connsiteX3746" fmla="*/ 3107786 w 12183871"/>
              <a:gd name="connsiteY3746" fmla="*/ 209160 h 1328385"/>
              <a:gd name="connsiteX3747" fmla="*/ 3121965 w 12183871"/>
              <a:gd name="connsiteY3747" fmla="*/ 209160 h 1328385"/>
              <a:gd name="connsiteX3748" fmla="*/ 3107786 w 12183871"/>
              <a:gd name="connsiteY3748" fmla="*/ 568689 h 1328385"/>
              <a:gd name="connsiteX3749" fmla="*/ 3113837 w 12183871"/>
              <a:gd name="connsiteY3749" fmla="*/ 568689 h 1328385"/>
              <a:gd name="connsiteX3750" fmla="*/ 3113837 w 12183871"/>
              <a:gd name="connsiteY3750" fmla="*/ 590996 h 1328385"/>
              <a:gd name="connsiteX3751" fmla="*/ 3121965 w 12183871"/>
              <a:gd name="connsiteY3751" fmla="*/ 590996 h 1328385"/>
              <a:gd name="connsiteX3752" fmla="*/ 3126029 w 12183871"/>
              <a:gd name="connsiteY3752" fmla="*/ 611316 h 1328385"/>
              <a:gd name="connsiteX3753" fmla="*/ 3130093 w 12183871"/>
              <a:gd name="connsiteY3753" fmla="*/ 637687 h 1328385"/>
              <a:gd name="connsiteX3754" fmla="*/ 3130093 w 12183871"/>
              <a:gd name="connsiteY3754" fmla="*/ 664057 h 1328385"/>
              <a:gd name="connsiteX3755" fmla="*/ 3136144 w 12183871"/>
              <a:gd name="connsiteY3755" fmla="*/ 678236 h 1328385"/>
              <a:gd name="connsiteX3756" fmla="*/ 3176784 w 12183871"/>
              <a:gd name="connsiteY3756" fmla="*/ 312567 h 1328385"/>
              <a:gd name="connsiteX3757" fmla="*/ 3195027 w 12183871"/>
              <a:gd name="connsiteY3757" fmla="*/ 312567 h 1328385"/>
              <a:gd name="connsiteX3758" fmla="*/ 3203155 w 12183871"/>
              <a:gd name="connsiteY3758" fmla="*/ 357271 h 1328385"/>
              <a:gd name="connsiteX3759" fmla="*/ 3203155 w 12183871"/>
              <a:gd name="connsiteY3759" fmla="*/ 361335 h 1328385"/>
              <a:gd name="connsiteX3760" fmla="*/ 3199091 w 12183871"/>
              <a:gd name="connsiteY3760" fmla="*/ 361335 h 1328385"/>
              <a:gd name="connsiteX3761" fmla="*/ 3199091 w 12183871"/>
              <a:gd name="connsiteY3761" fmla="*/ 361335 h 1328385"/>
              <a:gd name="connsiteX3762" fmla="*/ 3195027 w 12183871"/>
              <a:gd name="connsiteY3762" fmla="*/ 357271 h 1328385"/>
              <a:gd name="connsiteX3763" fmla="*/ 3195027 w 12183871"/>
              <a:gd name="connsiteY3763" fmla="*/ 361335 h 1328385"/>
              <a:gd name="connsiteX3764" fmla="*/ 3195027 w 12183871"/>
              <a:gd name="connsiteY3764" fmla="*/ 365399 h 1328385"/>
              <a:gd name="connsiteX3765" fmla="*/ 3203155 w 12183871"/>
              <a:gd name="connsiteY3765" fmla="*/ 365399 h 1328385"/>
              <a:gd name="connsiteX3766" fmla="*/ 3203155 w 12183871"/>
              <a:gd name="connsiteY3766" fmla="*/ 468986 h 1328385"/>
              <a:gd name="connsiteX3767" fmla="*/ 3211282 w 12183871"/>
              <a:gd name="connsiteY3767" fmla="*/ 468986 h 1328385"/>
              <a:gd name="connsiteX3768" fmla="*/ 3229526 w 12183871"/>
              <a:gd name="connsiteY3768" fmla="*/ 312567 h 1328385"/>
              <a:gd name="connsiteX3769" fmla="*/ 3203155 w 12183871"/>
              <a:gd name="connsiteY3769" fmla="*/ 306516 h 1328385"/>
              <a:gd name="connsiteX3770" fmla="*/ 3203155 w 12183871"/>
              <a:gd name="connsiteY3770" fmla="*/ 290260 h 1328385"/>
              <a:gd name="connsiteX3771" fmla="*/ 3213269 w 12183871"/>
              <a:gd name="connsiteY3771" fmla="*/ 286196 h 1328385"/>
              <a:gd name="connsiteX3772" fmla="*/ 3221398 w 12183871"/>
              <a:gd name="connsiteY3772" fmla="*/ 286196 h 1328385"/>
              <a:gd name="connsiteX3773" fmla="*/ 3229526 w 12183871"/>
              <a:gd name="connsiteY3773" fmla="*/ 284209 h 1328385"/>
              <a:gd name="connsiteX3774" fmla="*/ 3235576 w 12183871"/>
              <a:gd name="connsiteY3774" fmla="*/ 280145 h 1328385"/>
              <a:gd name="connsiteX3775" fmla="*/ 3239640 w 12183871"/>
              <a:gd name="connsiteY3775" fmla="*/ 276081 h 1328385"/>
              <a:gd name="connsiteX3776" fmla="*/ 3251832 w 12183871"/>
              <a:gd name="connsiteY3776" fmla="*/ 276081 h 1328385"/>
              <a:gd name="connsiteX3777" fmla="*/ 3251832 w 12183871"/>
              <a:gd name="connsiteY3777" fmla="*/ 312657 h 1328385"/>
              <a:gd name="connsiteX3778" fmla="*/ 3274139 w 12183871"/>
              <a:gd name="connsiteY3778" fmla="*/ 330900 h 1328385"/>
              <a:gd name="connsiteX3779" fmla="*/ 3298523 w 12183871"/>
              <a:gd name="connsiteY3779" fmla="*/ 361335 h 1328385"/>
              <a:gd name="connsiteX3780" fmla="*/ 3324894 w 12183871"/>
              <a:gd name="connsiteY3780" fmla="*/ 393847 h 1328385"/>
              <a:gd name="connsiteX3781" fmla="*/ 3347201 w 12183871"/>
              <a:gd name="connsiteY3781" fmla="*/ 428346 h 1328385"/>
              <a:gd name="connsiteX3782" fmla="*/ 3357406 w 12183871"/>
              <a:gd name="connsiteY3782" fmla="*/ 452730 h 1328385"/>
              <a:gd name="connsiteX3783" fmla="*/ 3365534 w 12183871"/>
              <a:gd name="connsiteY3783" fmla="*/ 452730 h 1328385"/>
              <a:gd name="connsiteX3784" fmla="*/ 3343227 w 12183871"/>
              <a:gd name="connsiteY3784" fmla="*/ 349143 h 1328385"/>
              <a:gd name="connsiteX3785" fmla="*/ 3316856 w 12183871"/>
              <a:gd name="connsiteY3785" fmla="*/ 257748 h 1328385"/>
              <a:gd name="connsiteX3786" fmla="*/ 3310806 w 12183871"/>
              <a:gd name="connsiteY3786" fmla="*/ 190737 h 1328385"/>
              <a:gd name="connsiteX3787" fmla="*/ 3294549 w 12183871"/>
              <a:gd name="connsiteY3787" fmla="*/ 154161 h 1328385"/>
              <a:gd name="connsiteX3788" fmla="*/ 3284435 w 12183871"/>
              <a:gd name="connsiteY3788" fmla="*/ 109457 h 1328385"/>
              <a:gd name="connsiteX3789" fmla="*/ 3298613 w 12183871"/>
              <a:gd name="connsiteY3789" fmla="*/ 109457 h 1328385"/>
              <a:gd name="connsiteX3790" fmla="*/ 3351446 w 12183871"/>
              <a:gd name="connsiteY3790" fmla="*/ 275991 h 1328385"/>
              <a:gd name="connsiteX3791" fmla="*/ 3351446 w 12183871"/>
              <a:gd name="connsiteY3791" fmla="*/ 306426 h 1328385"/>
              <a:gd name="connsiteX3792" fmla="*/ 3357496 w 12183871"/>
              <a:gd name="connsiteY3792" fmla="*/ 306426 h 1328385"/>
              <a:gd name="connsiteX3793" fmla="*/ 3365624 w 12183871"/>
              <a:gd name="connsiteY3793" fmla="*/ 365308 h 1328385"/>
              <a:gd name="connsiteX3794" fmla="*/ 3373752 w 12183871"/>
              <a:gd name="connsiteY3794" fmla="*/ 365308 h 1328385"/>
              <a:gd name="connsiteX3795" fmla="*/ 3373752 w 12183871"/>
              <a:gd name="connsiteY3795" fmla="*/ 357180 h 1328385"/>
              <a:gd name="connsiteX3796" fmla="*/ 3379803 w 12183871"/>
              <a:gd name="connsiteY3796" fmla="*/ 357180 h 1328385"/>
              <a:gd name="connsiteX3797" fmla="*/ 3398046 w 12183871"/>
              <a:gd name="connsiteY3797" fmla="*/ 365308 h 1328385"/>
              <a:gd name="connsiteX3798" fmla="*/ 3395969 w 12183871"/>
              <a:gd name="connsiteY3798" fmla="*/ 397820 h 1328385"/>
              <a:gd name="connsiteX3799" fmla="*/ 3391905 w 12183871"/>
              <a:gd name="connsiteY3799" fmla="*/ 434396 h 1328385"/>
              <a:gd name="connsiteX3800" fmla="*/ 3379713 w 12183871"/>
              <a:gd name="connsiteY3800" fmla="*/ 434396 h 1328385"/>
              <a:gd name="connsiteX3801" fmla="*/ 3379713 w 12183871"/>
              <a:gd name="connsiteY3801" fmla="*/ 446588 h 1328385"/>
              <a:gd name="connsiteX3802" fmla="*/ 3391905 w 12183871"/>
              <a:gd name="connsiteY3802" fmla="*/ 446588 h 1328385"/>
              <a:gd name="connsiteX3803" fmla="*/ 3391905 w 12183871"/>
              <a:gd name="connsiteY3803" fmla="*/ 493279 h 1328385"/>
              <a:gd name="connsiteX3804" fmla="*/ 3406084 w 12183871"/>
              <a:gd name="connsiteY3804" fmla="*/ 493279 h 1328385"/>
              <a:gd name="connsiteX3805" fmla="*/ 3402020 w 12183871"/>
              <a:gd name="connsiteY3805" fmla="*/ 470972 h 1328385"/>
              <a:gd name="connsiteX3806" fmla="*/ 3406084 w 12183871"/>
              <a:gd name="connsiteY3806" fmla="*/ 446588 h 1328385"/>
              <a:gd name="connsiteX3807" fmla="*/ 3406084 w 12183871"/>
              <a:gd name="connsiteY3807" fmla="*/ 412090 h 1328385"/>
              <a:gd name="connsiteX3808" fmla="*/ 3406084 w 12183871"/>
              <a:gd name="connsiteY3808" fmla="*/ 168611 h 1328385"/>
              <a:gd name="connsiteX3809" fmla="*/ 3420263 w 12183871"/>
              <a:gd name="connsiteY3809" fmla="*/ 168611 h 1328385"/>
              <a:gd name="connsiteX3810" fmla="*/ 3420263 w 12183871"/>
              <a:gd name="connsiteY3810" fmla="*/ 276262 h 1328385"/>
              <a:gd name="connsiteX3811" fmla="*/ 3432455 w 12183871"/>
              <a:gd name="connsiteY3811" fmla="*/ 276262 h 1328385"/>
              <a:gd name="connsiteX3812" fmla="*/ 3420263 w 12183871"/>
              <a:gd name="connsiteY3812" fmla="*/ 290440 h 1328385"/>
              <a:gd name="connsiteX3813" fmla="*/ 3432455 w 12183871"/>
              <a:gd name="connsiteY3813" fmla="*/ 312747 h 1328385"/>
              <a:gd name="connsiteX3814" fmla="*/ 3428390 w 12183871"/>
              <a:gd name="connsiteY3814" fmla="*/ 316811 h 1328385"/>
              <a:gd name="connsiteX3815" fmla="*/ 3424327 w 12183871"/>
              <a:gd name="connsiteY3815" fmla="*/ 316811 h 1328385"/>
              <a:gd name="connsiteX3816" fmla="*/ 3420263 w 12183871"/>
              <a:gd name="connsiteY3816" fmla="*/ 316811 h 1328385"/>
              <a:gd name="connsiteX3817" fmla="*/ 3420263 w 12183871"/>
              <a:gd name="connsiteY3817" fmla="*/ 320875 h 1328385"/>
              <a:gd name="connsiteX3818" fmla="*/ 3420263 w 12183871"/>
              <a:gd name="connsiteY3818" fmla="*/ 324939 h 1328385"/>
              <a:gd name="connsiteX3819" fmla="*/ 3432455 w 12183871"/>
              <a:gd name="connsiteY3819" fmla="*/ 324939 h 1328385"/>
              <a:gd name="connsiteX3820" fmla="*/ 3432455 w 12183871"/>
              <a:gd name="connsiteY3820" fmla="*/ 387886 h 1328385"/>
              <a:gd name="connsiteX3821" fmla="*/ 3438505 w 12183871"/>
              <a:gd name="connsiteY3821" fmla="*/ 387886 h 1328385"/>
              <a:gd name="connsiteX3822" fmla="*/ 3438505 w 12183871"/>
              <a:gd name="connsiteY3822" fmla="*/ 330990 h 1328385"/>
              <a:gd name="connsiteX3823" fmla="*/ 3454761 w 12183871"/>
              <a:gd name="connsiteY3823" fmla="*/ 330990 h 1328385"/>
              <a:gd name="connsiteX3824" fmla="*/ 3460812 w 12183871"/>
              <a:gd name="connsiteY3824" fmla="*/ 387886 h 1328385"/>
              <a:gd name="connsiteX3825" fmla="*/ 3477068 w 12183871"/>
              <a:gd name="connsiteY3825" fmla="*/ 442705 h 1328385"/>
              <a:gd name="connsiteX3826" fmla="*/ 3487183 w 12183871"/>
              <a:gd name="connsiteY3826" fmla="*/ 497524 h 1328385"/>
              <a:gd name="connsiteX3827" fmla="*/ 3495311 w 12183871"/>
              <a:gd name="connsiteY3827" fmla="*/ 556407 h 1328385"/>
              <a:gd name="connsiteX3828" fmla="*/ 3513554 w 12183871"/>
              <a:gd name="connsiteY3828" fmla="*/ 556407 h 1328385"/>
              <a:gd name="connsiteX3829" fmla="*/ 3517618 w 12183871"/>
              <a:gd name="connsiteY3829" fmla="*/ 586842 h 1328385"/>
              <a:gd name="connsiteX3830" fmla="*/ 3523669 w 12183871"/>
              <a:gd name="connsiteY3830" fmla="*/ 619353 h 1328385"/>
              <a:gd name="connsiteX3831" fmla="*/ 3535861 w 12183871"/>
              <a:gd name="connsiteY3831" fmla="*/ 637596 h 1328385"/>
              <a:gd name="connsiteX3832" fmla="*/ 3537938 w 12183871"/>
              <a:gd name="connsiteY3832" fmla="*/ 596956 h 1328385"/>
              <a:gd name="connsiteX3833" fmla="*/ 3542002 w 12183871"/>
              <a:gd name="connsiteY3833" fmla="*/ 560380 h 1328385"/>
              <a:gd name="connsiteX3834" fmla="*/ 3554194 w 12183871"/>
              <a:gd name="connsiteY3834" fmla="*/ 527868 h 1328385"/>
              <a:gd name="connsiteX3835" fmla="*/ 3554194 w 12183871"/>
              <a:gd name="connsiteY3835" fmla="*/ 460857 h 1328385"/>
              <a:gd name="connsiteX3836" fmla="*/ 3560245 w 12183871"/>
              <a:gd name="connsiteY3836" fmla="*/ 460857 h 1328385"/>
              <a:gd name="connsiteX3837" fmla="*/ 3560245 w 12183871"/>
              <a:gd name="connsiteY3837" fmla="*/ 387706 h 1328385"/>
              <a:gd name="connsiteX3838" fmla="*/ 3568373 w 12183871"/>
              <a:gd name="connsiteY3838" fmla="*/ 387706 h 1328385"/>
              <a:gd name="connsiteX3839" fmla="*/ 3572437 w 12183871"/>
              <a:gd name="connsiteY3839" fmla="*/ 353207 h 1328385"/>
              <a:gd name="connsiteX3840" fmla="*/ 3572437 w 12183871"/>
              <a:gd name="connsiteY3840" fmla="*/ 316631 h 1328385"/>
              <a:gd name="connsiteX3841" fmla="*/ 3572437 w 12183871"/>
              <a:gd name="connsiteY3841" fmla="*/ 280055 h 1328385"/>
              <a:gd name="connsiteX3842" fmla="*/ 3576501 w 12183871"/>
              <a:gd name="connsiteY3842" fmla="*/ 249620 h 1328385"/>
              <a:gd name="connsiteX3843" fmla="*/ 3582552 w 12183871"/>
              <a:gd name="connsiteY3843" fmla="*/ 249620 h 1328385"/>
              <a:gd name="connsiteX3844" fmla="*/ 3582552 w 12183871"/>
              <a:gd name="connsiteY3844" fmla="*/ 379578 h 1328385"/>
              <a:gd name="connsiteX3845" fmla="*/ 3600794 w 12183871"/>
              <a:gd name="connsiteY3845" fmla="*/ 379578 h 1328385"/>
              <a:gd name="connsiteX3846" fmla="*/ 3598717 w 12183871"/>
              <a:gd name="connsiteY3846" fmla="*/ 389692 h 1328385"/>
              <a:gd name="connsiteX3847" fmla="*/ 3598717 w 12183871"/>
              <a:gd name="connsiteY3847" fmla="*/ 397820 h 1328385"/>
              <a:gd name="connsiteX3848" fmla="*/ 3594653 w 12183871"/>
              <a:gd name="connsiteY3848" fmla="*/ 405948 h 1328385"/>
              <a:gd name="connsiteX3849" fmla="*/ 3594653 w 12183871"/>
              <a:gd name="connsiteY3849" fmla="*/ 411999 h 1328385"/>
              <a:gd name="connsiteX3850" fmla="*/ 3616960 w 12183871"/>
              <a:gd name="connsiteY3850" fmla="*/ 405948 h 1328385"/>
              <a:gd name="connsiteX3851" fmla="*/ 3608832 w 12183871"/>
              <a:gd name="connsiteY3851" fmla="*/ 420127 h 1328385"/>
              <a:gd name="connsiteX3852" fmla="*/ 3623011 w 12183871"/>
              <a:gd name="connsiteY3852" fmla="*/ 428255 h 1328385"/>
              <a:gd name="connsiteX3853" fmla="*/ 3623011 w 12183871"/>
              <a:gd name="connsiteY3853" fmla="*/ 452639 h 1328385"/>
              <a:gd name="connsiteX3854" fmla="*/ 3635203 w 12183871"/>
              <a:gd name="connsiteY3854" fmla="*/ 452639 h 1328385"/>
              <a:gd name="connsiteX3855" fmla="*/ 3635203 w 12183871"/>
              <a:gd name="connsiteY3855" fmla="*/ 468895 h 1328385"/>
              <a:gd name="connsiteX3856" fmla="*/ 3641254 w 12183871"/>
              <a:gd name="connsiteY3856" fmla="*/ 468895 h 1328385"/>
              <a:gd name="connsiteX3857" fmla="*/ 3641254 w 12183871"/>
              <a:gd name="connsiteY3857" fmla="*/ 493279 h 1328385"/>
              <a:gd name="connsiteX3858" fmla="*/ 3649382 w 12183871"/>
              <a:gd name="connsiteY3858" fmla="*/ 493279 h 1328385"/>
              <a:gd name="connsiteX3859" fmla="*/ 3649382 w 12183871"/>
              <a:gd name="connsiteY3859" fmla="*/ 515586 h 1328385"/>
              <a:gd name="connsiteX3860" fmla="*/ 3657510 w 12183871"/>
              <a:gd name="connsiteY3860" fmla="*/ 515586 h 1328385"/>
              <a:gd name="connsiteX3861" fmla="*/ 3657510 w 12183871"/>
              <a:gd name="connsiteY3861" fmla="*/ 541957 h 1328385"/>
              <a:gd name="connsiteX3862" fmla="*/ 3663561 w 12183871"/>
              <a:gd name="connsiteY3862" fmla="*/ 541957 h 1328385"/>
              <a:gd name="connsiteX3863" fmla="*/ 3663561 w 12183871"/>
              <a:gd name="connsiteY3863" fmla="*/ 574469 h 1328385"/>
              <a:gd name="connsiteX3864" fmla="*/ 3675753 w 12183871"/>
              <a:gd name="connsiteY3864" fmla="*/ 574469 h 1328385"/>
              <a:gd name="connsiteX3865" fmla="*/ 3681803 w 12183871"/>
              <a:gd name="connsiteY3865" fmla="*/ 649608 h 1328385"/>
              <a:gd name="connsiteX3866" fmla="*/ 3689931 w 12183871"/>
              <a:gd name="connsiteY3866" fmla="*/ 649608 h 1328385"/>
              <a:gd name="connsiteX3867" fmla="*/ 3693995 w 12183871"/>
              <a:gd name="connsiteY3867" fmla="*/ 671915 h 1328385"/>
              <a:gd name="connsiteX3868" fmla="*/ 3693995 w 12183871"/>
              <a:gd name="connsiteY3868" fmla="*/ 700363 h 1328385"/>
              <a:gd name="connsiteX3869" fmla="*/ 3693995 w 12183871"/>
              <a:gd name="connsiteY3869" fmla="*/ 732875 h 1328385"/>
              <a:gd name="connsiteX3870" fmla="*/ 3698060 w 12183871"/>
              <a:gd name="connsiteY3870" fmla="*/ 759245 h 1328385"/>
              <a:gd name="connsiteX3871" fmla="*/ 3704110 w 12183871"/>
              <a:gd name="connsiteY3871" fmla="*/ 777488 h 1328385"/>
              <a:gd name="connsiteX3872" fmla="*/ 3704110 w 12183871"/>
              <a:gd name="connsiteY3872" fmla="*/ 733326 h 1328385"/>
              <a:gd name="connsiteX3873" fmla="*/ 3704110 w 12183871"/>
              <a:gd name="connsiteY3873" fmla="*/ 686635 h 1328385"/>
              <a:gd name="connsiteX3874" fmla="*/ 3704110 w 12183871"/>
              <a:gd name="connsiteY3874" fmla="*/ 645995 h 1328385"/>
              <a:gd name="connsiteX3875" fmla="*/ 3704110 w 12183871"/>
              <a:gd name="connsiteY3875" fmla="*/ 615560 h 1328385"/>
              <a:gd name="connsiteX3876" fmla="*/ 3708174 w 12183871"/>
              <a:gd name="connsiteY3876" fmla="*/ 615560 h 1328385"/>
              <a:gd name="connsiteX3877" fmla="*/ 3708174 w 12183871"/>
              <a:gd name="connsiteY3877" fmla="*/ 611406 h 1328385"/>
              <a:gd name="connsiteX3878" fmla="*/ 3712238 w 12183871"/>
              <a:gd name="connsiteY3878" fmla="*/ 609419 h 1328385"/>
              <a:gd name="connsiteX3879" fmla="*/ 3716302 w 12183871"/>
              <a:gd name="connsiteY3879" fmla="*/ 601291 h 1328385"/>
              <a:gd name="connsiteX3880" fmla="*/ 3716302 w 12183871"/>
              <a:gd name="connsiteY3880" fmla="*/ 591176 h 1328385"/>
              <a:gd name="connsiteX3881" fmla="*/ 3704110 w 12183871"/>
              <a:gd name="connsiteY3881" fmla="*/ 591176 h 1328385"/>
              <a:gd name="connsiteX3882" fmla="*/ 3704110 w 12183871"/>
              <a:gd name="connsiteY3882" fmla="*/ 550536 h 1328385"/>
              <a:gd name="connsiteX3883" fmla="*/ 3698060 w 12183871"/>
              <a:gd name="connsiteY3883" fmla="*/ 550536 h 1328385"/>
              <a:gd name="connsiteX3884" fmla="*/ 3693995 w 12183871"/>
              <a:gd name="connsiteY3884" fmla="*/ 546472 h 1328385"/>
              <a:gd name="connsiteX3885" fmla="*/ 3693995 w 12183871"/>
              <a:gd name="connsiteY3885" fmla="*/ 538344 h 1328385"/>
              <a:gd name="connsiteX3886" fmla="*/ 3693995 w 12183871"/>
              <a:gd name="connsiteY3886" fmla="*/ 534280 h 1328385"/>
              <a:gd name="connsiteX3887" fmla="*/ 3689931 w 12183871"/>
              <a:gd name="connsiteY3887" fmla="*/ 528230 h 1328385"/>
              <a:gd name="connsiteX3888" fmla="*/ 3689931 w 12183871"/>
              <a:gd name="connsiteY3888" fmla="*/ 516038 h 1328385"/>
              <a:gd name="connsiteX3889" fmla="*/ 3704110 w 12183871"/>
              <a:gd name="connsiteY3889" fmla="*/ 528230 h 1328385"/>
              <a:gd name="connsiteX3890" fmla="*/ 3704110 w 12183871"/>
              <a:gd name="connsiteY3890" fmla="*/ 501859 h 1328385"/>
              <a:gd name="connsiteX3891" fmla="*/ 3730481 w 12183871"/>
              <a:gd name="connsiteY3891" fmla="*/ 509987 h 1328385"/>
              <a:gd name="connsiteX3892" fmla="*/ 3734545 w 12183871"/>
              <a:gd name="connsiteY3892" fmla="*/ 534371 h 1328385"/>
              <a:gd name="connsiteX3893" fmla="*/ 3740596 w 12183871"/>
              <a:gd name="connsiteY3893" fmla="*/ 556678 h 1328385"/>
              <a:gd name="connsiteX3894" fmla="*/ 3744660 w 12183871"/>
              <a:gd name="connsiteY3894" fmla="*/ 574920 h 1328385"/>
              <a:gd name="connsiteX3895" fmla="*/ 3744660 w 12183871"/>
              <a:gd name="connsiteY3895" fmla="*/ 623688 h 1328385"/>
              <a:gd name="connsiteX3896" fmla="*/ 3771031 w 12183871"/>
              <a:gd name="connsiteY3896" fmla="*/ 631816 h 1328385"/>
              <a:gd name="connsiteX3897" fmla="*/ 3771031 w 12183871"/>
              <a:gd name="connsiteY3897" fmla="*/ 637867 h 1328385"/>
              <a:gd name="connsiteX3898" fmla="*/ 3762903 w 12183871"/>
              <a:gd name="connsiteY3898" fmla="*/ 652046 h 1328385"/>
              <a:gd name="connsiteX3899" fmla="*/ 3760916 w 12183871"/>
              <a:gd name="connsiteY3899" fmla="*/ 678417 h 1328385"/>
              <a:gd name="connsiteX3900" fmla="*/ 3760916 w 12183871"/>
              <a:gd name="connsiteY3900" fmla="*/ 708852 h 1328385"/>
              <a:gd name="connsiteX3901" fmla="*/ 3762903 w 12183871"/>
              <a:gd name="connsiteY3901" fmla="*/ 731159 h 1328385"/>
              <a:gd name="connsiteX3902" fmla="*/ 3771031 w 12183871"/>
              <a:gd name="connsiteY3902" fmla="*/ 731159 h 1328385"/>
              <a:gd name="connsiteX3903" fmla="*/ 3785210 w 12183871"/>
              <a:gd name="connsiteY3903" fmla="*/ 940409 h 1328385"/>
              <a:gd name="connsiteX3904" fmla="*/ 3803453 w 12183871"/>
              <a:gd name="connsiteY3904" fmla="*/ 940409 h 1328385"/>
              <a:gd name="connsiteX3905" fmla="*/ 3807517 w 12183871"/>
              <a:gd name="connsiteY3905" fmla="*/ 871321 h 1328385"/>
              <a:gd name="connsiteX3906" fmla="*/ 3811580 w 12183871"/>
              <a:gd name="connsiteY3906" fmla="*/ 794105 h 1328385"/>
              <a:gd name="connsiteX3907" fmla="*/ 3811580 w 12183871"/>
              <a:gd name="connsiteY3907" fmla="*/ 712825 h 1328385"/>
              <a:gd name="connsiteX3908" fmla="*/ 3811580 w 12183871"/>
              <a:gd name="connsiteY3908" fmla="*/ 623417 h 1328385"/>
              <a:gd name="connsiteX3909" fmla="*/ 3803453 w 12183871"/>
              <a:gd name="connsiteY3909" fmla="*/ 623417 h 1328385"/>
              <a:gd name="connsiteX3910" fmla="*/ 3803453 w 12183871"/>
              <a:gd name="connsiteY3910" fmla="*/ 574649 h 1328385"/>
              <a:gd name="connsiteX3911" fmla="*/ 3797402 w 12183871"/>
              <a:gd name="connsiteY3911" fmla="*/ 574649 h 1328385"/>
              <a:gd name="connsiteX3912" fmla="*/ 3785210 w 12183871"/>
              <a:gd name="connsiteY3912" fmla="*/ 515767 h 1328385"/>
              <a:gd name="connsiteX3913" fmla="*/ 3797402 w 12183871"/>
              <a:gd name="connsiteY3913" fmla="*/ 515767 h 1328385"/>
              <a:gd name="connsiteX3914" fmla="*/ 3797402 w 12183871"/>
              <a:gd name="connsiteY3914" fmla="*/ 527959 h 1328385"/>
              <a:gd name="connsiteX3915" fmla="*/ 3807517 w 12183871"/>
              <a:gd name="connsiteY3915" fmla="*/ 542137 h 1328385"/>
              <a:gd name="connsiteX3916" fmla="*/ 3815645 w 12183871"/>
              <a:gd name="connsiteY3916" fmla="*/ 556316 h 1328385"/>
              <a:gd name="connsiteX3917" fmla="*/ 3815645 w 12183871"/>
              <a:gd name="connsiteY3917" fmla="*/ 574559 h 1328385"/>
              <a:gd name="connsiteX3918" fmla="*/ 3819709 w 12183871"/>
              <a:gd name="connsiteY3918" fmla="*/ 600930 h 1328385"/>
              <a:gd name="connsiteX3919" fmla="*/ 3825759 w 12183871"/>
              <a:gd name="connsiteY3919" fmla="*/ 600930 h 1328385"/>
              <a:gd name="connsiteX3920" fmla="*/ 3825759 w 12183871"/>
              <a:gd name="connsiteY3920" fmla="*/ 649698 h 1328385"/>
              <a:gd name="connsiteX3921" fmla="*/ 3837951 w 12183871"/>
              <a:gd name="connsiteY3921" fmla="*/ 649698 h 1328385"/>
              <a:gd name="connsiteX3922" fmla="*/ 3837951 w 12183871"/>
              <a:gd name="connsiteY3922" fmla="*/ 678146 h 1328385"/>
              <a:gd name="connsiteX3923" fmla="*/ 3844002 w 12183871"/>
              <a:gd name="connsiteY3923" fmla="*/ 678146 h 1328385"/>
              <a:gd name="connsiteX3924" fmla="*/ 3848066 w 12183871"/>
              <a:gd name="connsiteY3924" fmla="*/ 708581 h 1328385"/>
              <a:gd name="connsiteX3925" fmla="*/ 3848066 w 12183871"/>
              <a:gd name="connsiteY3925" fmla="*/ 732965 h 1328385"/>
              <a:gd name="connsiteX3926" fmla="*/ 3848066 w 12183871"/>
              <a:gd name="connsiteY3926" fmla="*/ 755272 h 1328385"/>
              <a:gd name="connsiteX3927" fmla="*/ 3860258 w 12183871"/>
              <a:gd name="connsiteY3927" fmla="*/ 777578 h 1328385"/>
              <a:gd name="connsiteX3928" fmla="*/ 3862336 w 12183871"/>
              <a:gd name="connsiteY3928" fmla="*/ 714632 h 1328385"/>
              <a:gd name="connsiteX3929" fmla="*/ 3866399 w 12183871"/>
              <a:gd name="connsiteY3929" fmla="*/ 651685 h 1328385"/>
              <a:gd name="connsiteX3930" fmla="*/ 3870463 w 12183871"/>
              <a:gd name="connsiteY3930" fmla="*/ 590725 h 1328385"/>
              <a:gd name="connsiteX3931" fmla="*/ 3860349 w 12183871"/>
              <a:gd name="connsiteY3931" fmla="*/ 533829 h 1328385"/>
              <a:gd name="connsiteX3932" fmla="*/ 3860349 w 12183871"/>
              <a:gd name="connsiteY3932" fmla="*/ 479010 h 1328385"/>
              <a:gd name="connsiteX3933" fmla="*/ 3852220 w 12183871"/>
              <a:gd name="connsiteY3933" fmla="*/ 479010 h 1328385"/>
              <a:gd name="connsiteX3934" fmla="*/ 3844093 w 12183871"/>
              <a:gd name="connsiteY3934" fmla="*/ 428255 h 1328385"/>
              <a:gd name="connsiteX3935" fmla="*/ 3825850 w 12183871"/>
              <a:gd name="connsiteY3935" fmla="*/ 420127 h 1328385"/>
              <a:gd name="connsiteX3936" fmla="*/ 3803543 w 12183871"/>
              <a:gd name="connsiteY3936" fmla="*/ 379487 h 1328385"/>
              <a:gd name="connsiteX3937" fmla="*/ 3825850 w 12183871"/>
              <a:gd name="connsiteY3937" fmla="*/ 379487 h 1328385"/>
              <a:gd name="connsiteX3938" fmla="*/ 3825850 w 12183871"/>
              <a:gd name="connsiteY3938" fmla="*/ 371359 h 1328385"/>
              <a:gd name="connsiteX3939" fmla="*/ 3807607 w 12183871"/>
              <a:gd name="connsiteY3939" fmla="*/ 349052 h 1328385"/>
              <a:gd name="connsiteX3940" fmla="*/ 3789364 w 12183871"/>
              <a:gd name="connsiteY3940" fmla="*/ 320604 h 1328385"/>
              <a:gd name="connsiteX3941" fmla="*/ 3779249 w 12183871"/>
              <a:gd name="connsiteY3941" fmla="*/ 290170 h 1328385"/>
              <a:gd name="connsiteX3942" fmla="*/ 3803633 w 12183871"/>
              <a:gd name="connsiteY3942" fmla="*/ 290170 h 1328385"/>
              <a:gd name="connsiteX3943" fmla="*/ 3807697 w 12183871"/>
              <a:gd name="connsiteY3943" fmla="*/ 306426 h 1328385"/>
              <a:gd name="connsiteX3944" fmla="*/ 3815825 w 12183871"/>
              <a:gd name="connsiteY3944" fmla="*/ 316540 h 1328385"/>
              <a:gd name="connsiteX3945" fmla="*/ 3821966 w 12183871"/>
              <a:gd name="connsiteY3945" fmla="*/ 326655 h 1328385"/>
              <a:gd name="connsiteX3946" fmla="*/ 3830094 w 12183871"/>
              <a:gd name="connsiteY3946" fmla="*/ 334783 h 1328385"/>
              <a:gd name="connsiteX3947" fmla="*/ 3838222 w 12183871"/>
              <a:gd name="connsiteY3947" fmla="*/ 346975 h 1328385"/>
              <a:gd name="connsiteX3948" fmla="*/ 3838222 w 12183871"/>
              <a:gd name="connsiteY3948" fmla="*/ 365218 h 1328385"/>
              <a:gd name="connsiteX3949" fmla="*/ 3844273 w 12183871"/>
              <a:gd name="connsiteY3949" fmla="*/ 365218 h 1328385"/>
              <a:gd name="connsiteX3950" fmla="*/ 3844273 w 12183871"/>
              <a:gd name="connsiteY3950" fmla="*/ 379397 h 1328385"/>
              <a:gd name="connsiteX3951" fmla="*/ 3860529 w 12183871"/>
              <a:gd name="connsiteY3951" fmla="*/ 387525 h 1328385"/>
              <a:gd name="connsiteX3952" fmla="*/ 3866580 w 12183871"/>
              <a:gd name="connsiteY3952" fmla="*/ 428165 h 1328385"/>
              <a:gd name="connsiteX3953" fmla="*/ 3878772 w 12183871"/>
              <a:gd name="connsiteY3953" fmla="*/ 428165 h 1328385"/>
              <a:gd name="connsiteX3954" fmla="*/ 3884823 w 12183871"/>
              <a:gd name="connsiteY3954" fmla="*/ 460677 h 1328385"/>
              <a:gd name="connsiteX3955" fmla="*/ 3892951 w 12183871"/>
              <a:gd name="connsiteY3955" fmla="*/ 460677 h 1328385"/>
              <a:gd name="connsiteX3956" fmla="*/ 3892951 w 12183871"/>
              <a:gd name="connsiteY3956" fmla="*/ 487048 h 1328385"/>
              <a:gd name="connsiteX3957" fmla="*/ 3901079 w 12183871"/>
              <a:gd name="connsiteY3957" fmla="*/ 487048 h 1328385"/>
              <a:gd name="connsiteX3958" fmla="*/ 3901079 w 12183871"/>
              <a:gd name="connsiteY3958" fmla="*/ 527688 h 1328385"/>
              <a:gd name="connsiteX3959" fmla="*/ 3907130 w 12183871"/>
              <a:gd name="connsiteY3959" fmla="*/ 527688 h 1328385"/>
              <a:gd name="connsiteX3960" fmla="*/ 3925373 w 12183871"/>
              <a:gd name="connsiteY3960" fmla="*/ 631275 h 1328385"/>
              <a:gd name="connsiteX3961" fmla="*/ 3933500 w 12183871"/>
              <a:gd name="connsiteY3961" fmla="*/ 631275 h 1328385"/>
              <a:gd name="connsiteX3962" fmla="*/ 3937565 w 12183871"/>
              <a:gd name="connsiteY3962" fmla="*/ 541867 h 1328385"/>
              <a:gd name="connsiteX3963" fmla="*/ 3943616 w 12183871"/>
              <a:gd name="connsiteY3963" fmla="*/ 452459 h 1328385"/>
              <a:gd name="connsiteX3964" fmla="*/ 3947679 w 12183871"/>
              <a:gd name="connsiteY3964" fmla="*/ 357000 h 1328385"/>
              <a:gd name="connsiteX3965" fmla="*/ 3933500 w 12183871"/>
              <a:gd name="connsiteY3965" fmla="*/ 357000 h 1328385"/>
              <a:gd name="connsiteX3966" fmla="*/ 3925373 w 12183871"/>
              <a:gd name="connsiteY3966" fmla="*/ 316360 h 1328385"/>
              <a:gd name="connsiteX3967" fmla="*/ 3907130 w 12183871"/>
              <a:gd name="connsiteY3967" fmla="*/ 285925 h 1328385"/>
              <a:gd name="connsiteX3968" fmla="*/ 3888887 w 12183871"/>
              <a:gd name="connsiteY3968" fmla="*/ 257477 h 1328385"/>
              <a:gd name="connsiteX3969" fmla="*/ 3870644 w 12183871"/>
              <a:gd name="connsiteY3969" fmla="*/ 227042 h 1328385"/>
              <a:gd name="connsiteX3970" fmla="*/ 3860529 w 12183871"/>
              <a:gd name="connsiteY3970" fmla="*/ 190466 h 1328385"/>
              <a:gd name="connsiteX3971" fmla="*/ 3878772 w 12183871"/>
              <a:gd name="connsiteY3971" fmla="*/ 190466 h 1328385"/>
              <a:gd name="connsiteX3972" fmla="*/ 3884823 w 12183871"/>
              <a:gd name="connsiteY3972" fmla="*/ 216837 h 1328385"/>
              <a:gd name="connsiteX3973" fmla="*/ 3901079 w 12183871"/>
              <a:gd name="connsiteY3973" fmla="*/ 224965 h 1328385"/>
              <a:gd name="connsiteX3974" fmla="*/ 3925463 w 12183871"/>
              <a:gd name="connsiteY3974" fmla="*/ 271656 h 1328385"/>
              <a:gd name="connsiteX3975" fmla="*/ 3941719 w 12183871"/>
              <a:gd name="connsiteY3975" fmla="*/ 324488 h 1328385"/>
              <a:gd name="connsiteX3976" fmla="*/ 3947770 w 12183871"/>
              <a:gd name="connsiteY3976" fmla="*/ 324488 h 1328385"/>
              <a:gd name="connsiteX3977" fmla="*/ 3947770 w 12183871"/>
              <a:gd name="connsiteY3977" fmla="*/ 176739 h 1328385"/>
              <a:gd name="connsiteX3978" fmla="*/ 3959962 w 12183871"/>
              <a:gd name="connsiteY3978" fmla="*/ 176739 h 1328385"/>
              <a:gd name="connsiteX3979" fmla="*/ 3959962 w 12183871"/>
              <a:gd name="connsiteY3979" fmla="*/ 109728 h 1328385"/>
              <a:gd name="connsiteX3980" fmla="*/ 3966013 w 12183871"/>
              <a:gd name="connsiteY3980" fmla="*/ 109728 h 1328385"/>
              <a:gd name="connsiteX3981" fmla="*/ 3970077 w 12183871"/>
              <a:gd name="connsiteY3981" fmla="*/ 103677 h 1328385"/>
              <a:gd name="connsiteX3982" fmla="*/ 3970077 w 12183871"/>
              <a:gd name="connsiteY3982" fmla="*/ 95549 h 1328385"/>
              <a:gd name="connsiteX3983" fmla="*/ 3970077 w 12183871"/>
              <a:gd name="connsiteY3983" fmla="*/ 87421 h 1328385"/>
              <a:gd name="connsiteX3984" fmla="*/ 3978566 w 12183871"/>
              <a:gd name="connsiteY3984" fmla="*/ 81280 h 1328385"/>
              <a:gd name="connsiteX3985" fmla="*/ 3986694 w 12183871"/>
              <a:gd name="connsiteY3985" fmla="*/ 81280 h 1328385"/>
              <a:gd name="connsiteX3986" fmla="*/ 3986694 w 12183871"/>
              <a:gd name="connsiteY3986" fmla="*/ 87331 h 1328385"/>
              <a:gd name="connsiteX3987" fmla="*/ 3992745 w 12183871"/>
              <a:gd name="connsiteY3987" fmla="*/ 87331 h 1328385"/>
              <a:gd name="connsiteX3988" fmla="*/ 3986694 w 12183871"/>
              <a:gd name="connsiteY3988" fmla="*/ 176739 h 1328385"/>
              <a:gd name="connsiteX3989" fmla="*/ 3978566 w 12183871"/>
              <a:gd name="connsiteY3989" fmla="*/ 176739 h 1328385"/>
              <a:gd name="connsiteX3990" fmla="*/ 3986694 w 12183871"/>
              <a:gd name="connsiteY3990" fmla="*/ 217379 h 1328385"/>
              <a:gd name="connsiteX3991" fmla="*/ 4000873 w 12183871"/>
              <a:gd name="connsiteY3991" fmla="*/ 225507 h 1328385"/>
              <a:gd name="connsiteX3992" fmla="*/ 4009001 w 12183871"/>
              <a:gd name="connsiteY3992" fmla="*/ 231558 h 1328385"/>
              <a:gd name="connsiteX3993" fmla="*/ 4019206 w 12183871"/>
              <a:gd name="connsiteY3993" fmla="*/ 239686 h 1328385"/>
              <a:gd name="connsiteX3994" fmla="*/ 4029321 w 12183871"/>
              <a:gd name="connsiteY3994" fmla="*/ 245736 h 1328385"/>
              <a:gd name="connsiteX3995" fmla="*/ 4045577 w 12183871"/>
              <a:gd name="connsiteY3995" fmla="*/ 249800 h 1328385"/>
              <a:gd name="connsiteX3996" fmla="*/ 4045577 w 12183871"/>
              <a:gd name="connsiteY3996" fmla="*/ 243750 h 1328385"/>
              <a:gd name="connsiteX3997" fmla="*/ 4067883 w 12183871"/>
              <a:gd name="connsiteY3997" fmla="*/ 225507 h 1328385"/>
              <a:gd name="connsiteX3998" fmla="*/ 4067883 w 12183871"/>
              <a:gd name="connsiteY3998" fmla="*/ 191008 h 1328385"/>
              <a:gd name="connsiteX3999" fmla="*/ 4092268 w 12183871"/>
              <a:gd name="connsiteY3999" fmla="*/ 191008 h 1328385"/>
              <a:gd name="connsiteX4000" fmla="*/ 4092268 w 12183871"/>
              <a:gd name="connsiteY4000" fmla="*/ 209251 h 1328385"/>
              <a:gd name="connsiteX4001" fmla="*/ 4086217 w 12183871"/>
              <a:gd name="connsiteY4001" fmla="*/ 209251 h 1328385"/>
              <a:gd name="connsiteX4002" fmla="*/ 4086217 w 12183871"/>
              <a:gd name="connsiteY4002" fmla="*/ 217379 h 1328385"/>
              <a:gd name="connsiteX4003" fmla="*/ 4092268 w 12183871"/>
              <a:gd name="connsiteY4003" fmla="*/ 217379 h 1328385"/>
              <a:gd name="connsiteX4004" fmla="*/ 4090281 w 12183871"/>
              <a:gd name="connsiteY4004" fmla="*/ 221443 h 1328385"/>
              <a:gd name="connsiteX4005" fmla="*/ 4090281 w 12183871"/>
              <a:gd name="connsiteY4005" fmla="*/ 221443 h 1328385"/>
              <a:gd name="connsiteX4006" fmla="*/ 4090281 w 12183871"/>
              <a:gd name="connsiteY4006" fmla="*/ 221443 h 1328385"/>
              <a:gd name="connsiteX4007" fmla="*/ 4086217 w 12183871"/>
              <a:gd name="connsiteY4007" fmla="*/ 221443 h 1328385"/>
              <a:gd name="connsiteX4008" fmla="*/ 4086217 w 12183871"/>
              <a:gd name="connsiteY4008" fmla="*/ 225507 h 1328385"/>
              <a:gd name="connsiteX4009" fmla="*/ 4086217 w 12183871"/>
              <a:gd name="connsiteY4009" fmla="*/ 284390 h 1328385"/>
              <a:gd name="connsiteX4010" fmla="*/ 4074025 w 12183871"/>
              <a:gd name="connsiteY4010" fmla="*/ 284390 h 1328385"/>
              <a:gd name="connsiteX4011" fmla="*/ 4086217 w 12183871"/>
              <a:gd name="connsiteY4011" fmla="*/ 306696 h 1328385"/>
              <a:gd name="connsiteX4012" fmla="*/ 4074025 w 12183871"/>
              <a:gd name="connsiteY4012" fmla="*/ 306696 h 1328385"/>
              <a:gd name="connsiteX4013" fmla="*/ 4074025 w 12183871"/>
              <a:gd name="connsiteY4013" fmla="*/ 312747 h 1328385"/>
              <a:gd name="connsiteX4014" fmla="*/ 4086217 w 12183871"/>
              <a:gd name="connsiteY4014" fmla="*/ 312747 h 1328385"/>
              <a:gd name="connsiteX4015" fmla="*/ 4086217 w 12183871"/>
              <a:gd name="connsiteY4015" fmla="*/ 330990 h 1328385"/>
              <a:gd name="connsiteX4016" fmla="*/ 4100395 w 12183871"/>
              <a:gd name="connsiteY4016" fmla="*/ 339118 h 1328385"/>
              <a:gd name="connsiteX4017" fmla="*/ 4126766 w 12183871"/>
              <a:gd name="connsiteY4017" fmla="*/ 412270 h 1328385"/>
              <a:gd name="connsiteX4018" fmla="*/ 4132817 w 12183871"/>
              <a:gd name="connsiteY4018" fmla="*/ 412270 h 1328385"/>
              <a:gd name="connsiteX4019" fmla="*/ 4136881 w 12183871"/>
              <a:gd name="connsiteY4019" fmla="*/ 357451 h 1328385"/>
              <a:gd name="connsiteX4020" fmla="*/ 4145009 w 12183871"/>
              <a:gd name="connsiteY4020" fmla="*/ 308683 h 1328385"/>
              <a:gd name="connsiteX4021" fmla="*/ 4155124 w 12183871"/>
              <a:gd name="connsiteY4021" fmla="*/ 266056 h 1328385"/>
              <a:gd name="connsiteX4022" fmla="*/ 4167316 w 12183871"/>
              <a:gd name="connsiteY4022" fmla="*/ 217288 h 1328385"/>
              <a:gd name="connsiteX4023" fmla="*/ 4189623 w 12183871"/>
              <a:gd name="connsiteY4023" fmla="*/ 209160 h 1328385"/>
              <a:gd name="connsiteX4024" fmla="*/ 4189623 w 12183871"/>
              <a:gd name="connsiteY4024" fmla="*/ 190918 h 1328385"/>
              <a:gd name="connsiteX4025" fmla="*/ 4214007 w 12183871"/>
              <a:gd name="connsiteY4025" fmla="*/ 203110 h 1328385"/>
              <a:gd name="connsiteX4026" fmla="*/ 4207956 w 12183871"/>
              <a:gd name="connsiteY4026" fmla="*/ 249800 h 1328385"/>
              <a:gd name="connsiteX4027" fmla="*/ 4195764 w 12183871"/>
              <a:gd name="connsiteY4027" fmla="*/ 249800 h 1328385"/>
              <a:gd name="connsiteX4028" fmla="*/ 4195764 w 12183871"/>
              <a:gd name="connsiteY4028" fmla="*/ 324939 h 1328385"/>
              <a:gd name="connsiteX4029" fmla="*/ 4189713 w 12183871"/>
              <a:gd name="connsiteY4029" fmla="*/ 324939 h 1328385"/>
              <a:gd name="connsiteX4030" fmla="*/ 4181585 w 12183871"/>
              <a:gd name="connsiteY4030" fmla="*/ 420398 h 1328385"/>
              <a:gd name="connsiteX4031" fmla="*/ 4173457 w 12183871"/>
              <a:gd name="connsiteY4031" fmla="*/ 420398 h 1328385"/>
              <a:gd name="connsiteX4032" fmla="*/ 4173457 w 12183871"/>
              <a:gd name="connsiteY4032" fmla="*/ 493550 h 1328385"/>
              <a:gd name="connsiteX4033" fmla="*/ 4167406 w 12183871"/>
              <a:gd name="connsiteY4033" fmla="*/ 493550 h 1328385"/>
              <a:gd name="connsiteX4034" fmla="*/ 4173457 w 12183871"/>
              <a:gd name="connsiteY4034" fmla="*/ 609329 h 1328385"/>
              <a:gd name="connsiteX4035" fmla="*/ 4181585 w 12183871"/>
              <a:gd name="connsiteY4035" fmla="*/ 609329 h 1328385"/>
              <a:gd name="connsiteX4036" fmla="*/ 4185649 w 12183871"/>
              <a:gd name="connsiteY4036" fmla="*/ 633713 h 1328385"/>
              <a:gd name="connsiteX4037" fmla="*/ 4185649 w 12183871"/>
              <a:gd name="connsiteY4037" fmla="*/ 656020 h 1328385"/>
              <a:gd name="connsiteX4038" fmla="*/ 4185649 w 12183871"/>
              <a:gd name="connsiteY4038" fmla="*/ 678327 h 1328385"/>
              <a:gd name="connsiteX4039" fmla="*/ 4195764 w 12183871"/>
              <a:gd name="connsiteY4039" fmla="*/ 696569 h 1328385"/>
              <a:gd name="connsiteX4040" fmla="*/ 4191700 w 12183871"/>
              <a:gd name="connsiteY4040" fmla="*/ 637687 h 1328385"/>
              <a:gd name="connsiteX4041" fmla="*/ 4181585 w 12183871"/>
              <a:gd name="connsiteY4041" fmla="*/ 582868 h 1328385"/>
              <a:gd name="connsiteX4042" fmla="*/ 4173457 w 12183871"/>
              <a:gd name="connsiteY4042" fmla="*/ 528049 h 1328385"/>
              <a:gd name="connsiteX4043" fmla="*/ 4177521 w 12183871"/>
              <a:gd name="connsiteY4043" fmla="*/ 528049 h 1328385"/>
              <a:gd name="connsiteX4044" fmla="*/ 4177521 w 12183871"/>
              <a:gd name="connsiteY4044" fmla="*/ 530036 h 1328385"/>
              <a:gd name="connsiteX4045" fmla="*/ 4177521 w 12183871"/>
              <a:gd name="connsiteY4045" fmla="*/ 530036 h 1328385"/>
              <a:gd name="connsiteX4046" fmla="*/ 4177521 w 12183871"/>
              <a:gd name="connsiteY4046" fmla="*/ 530036 h 1328385"/>
              <a:gd name="connsiteX4047" fmla="*/ 4177521 w 12183871"/>
              <a:gd name="connsiteY4047" fmla="*/ 530036 h 1328385"/>
              <a:gd name="connsiteX4048" fmla="*/ 4181585 w 12183871"/>
              <a:gd name="connsiteY4048" fmla="*/ 534100 h 1328385"/>
              <a:gd name="connsiteX4049" fmla="*/ 4207956 w 12183871"/>
              <a:gd name="connsiteY4049" fmla="*/ 528049 h 1328385"/>
              <a:gd name="connsiteX4050" fmla="*/ 4207956 w 12183871"/>
              <a:gd name="connsiteY4050" fmla="*/ 534100 h 1328385"/>
              <a:gd name="connsiteX4051" fmla="*/ 4218071 w 12183871"/>
              <a:gd name="connsiteY4051" fmla="*/ 560471 h 1328385"/>
              <a:gd name="connsiteX4052" fmla="*/ 4230263 w 12183871"/>
              <a:gd name="connsiteY4052" fmla="*/ 592983 h 1328385"/>
              <a:gd name="connsiteX4053" fmla="*/ 4240378 w 12183871"/>
              <a:gd name="connsiteY4053" fmla="*/ 631545 h 1328385"/>
              <a:gd name="connsiteX4054" fmla="*/ 4248506 w 12183871"/>
              <a:gd name="connsiteY4054" fmla="*/ 664057 h 1328385"/>
              <a:gd name="connsiteX4055" fmla="*/ 4248506 w 12183871"/>
              <a:gd name="connsiteY4055" fmla="*/ 712825 h 1328385"/>
              <a:gd name="connsiteX4056" fmla="*/ 4254557 w 12183871"/>
              <a:gd name="connsiteY4056" fmla="*/ 712825 h 1328385"/>
              <a:gd name="connsiteX4057" fmla="*/ 4254557 w 12183871"/>
              <a:gd name="connsiteY4057" fmla="*/ 627662 h 1328385"/>
              <a:gd name="connsiteX4058" fmla="*/ 4262685 w 12183871"/>
              <a:gd name="connsiteY4058" fmla="*/ 542318 h 1328385"/>
              <a:gd name="connsiteX4059" fmla="*/ 4276864 w 12183871"/>
              <a:gd name="connsiteY4059" fmla="*/ 456974 h 1328385"/>
              <a:gd name="connsiteX4060" fmla="*/ 4295106 w 12183871"/>
              <a:gd name="connsiteY4060" fmla="*/ 387886 h 1328385"/>
              <a:gd name="connsiteX4061" fmla="*/ 4311363 w 12183871"/>
              <a:gd name="connsiteY4061" fmla="*/ 284299 h 1328385"/>
              <a:gd name="connsiteX4062" fmla="*/ 4317413 w 12183871"/>
              <a:gd name="connsiteY4062" fmla="*/ 284299 h 1328385"/>
              <a:gd name="connsiteX4063" fmla="*/ 4321477 w 12183871"/>
              <a:gd name="connsiteY4063" fmla="*/ 280235 h 1328385"/>
              <a:gd name="connsiteX4064" fmla="*/ 4325541 w 12183871"/>
              <a:gd name="connsiteY4064" fmla="*/ 276171 h 1328385"/>
              <a:gd name="connsiteX4065" fmla="*/ 4325541 w 12183871"/>
              <a:gd name="connsiteY4065" fmla="*/ 276171 h 1328385"/>
              <a:gd name="connsiteX4066" fmla="*/ 4325541 w 12183871"/>
              <a:gd name="connsiteY4066" fmla="*/ 276171 h 1328385"/>
              <a:gd name="connsiteX4067" fmla="*/ 4329605 w 12183871"/>
              <a:gd name="connsiteY4067" fmla="*/ 276171 h 1328385"/>
              <a:gd name="connsiteX4068" fmla="*/ 4335746 w 12183871"/>
              <a:gd name="connsiteY4068" fmla="*/ 276171 h 1328385"/>
              <a:gd name="connsiteX4069" fmla="*/ 4333669 w 12183871"/>
              <a:gd name="connsiteY4069" fmla="*/ 326926 h 1328385"/>
              <a:gd name="connsiteX4070" fmla="*/ 4333669 w 12183871"/>
              <a:gd name="connsiteY4070" fmla="*/ 389873 h 1328385"/>
              <a:gd name="connsiteX4071" fmla="*/ 4329605 w 12183871"/>
              <a:gd name="connsiteY4071" fmla="*/ 452820 h 1328385"/>
              <a:gd name="connsiteX4072" fmla="*/ 4325541 w 12183871"/>
              <a:gd name="connsiteY4072" fmla="*/ 497524 h 1328385"/>
              <a:gd name="connsiteX4073" fmla="*/ 4325541 w 12183871"/>
              <a:gd name="connsiteY4073" fmla="*/ 552343 h 1328385"/>
              <a:gd name="connsiteX4074" fmla="*/ 4333669 w 12183871"/>
              <a:gd name="connsiteY4074" fmla="*/ 615289 h 1328385"/>
              <a:gd name="connsiteX4075" fmla="*/ 4343874 w 12183871"/>
              <a:gd name="connsiteY4075" fmla="*/ 678236 h 1328385"/>
              <a:gd name="connsiteX4076" fmla="*/ 4353989 w 12183871"/>
              <a:gd name="connsiteY4076" fmla="*/ 737119 h 1328385"/>
              <a:gd name="connsiteX4077" fmla="*/ 4370245 w 12183871"/>
              <a:gd name="connsiteY4077" fmla="*/ 785887 h 1328385"/>
              <a:gd name="connsiteX4078" fmla="*/ 4374309 w 12183871"/>
              <a:gd name="connsiteY4078" fmla="*/ 814335 h 1328385"/>
              <a:gd name="connsiteX4079" fmla="*/ 4374309 w 12183871"/>
              <a:gd name="connsiteY4079" fmla="*/ 852898 h 1328385"/>
              <a:gd name="connsiteX4080" fmla="*/ 4374309 w 12183871"/>
              <a:gd name="connsiteY4080" fmla="*/ 885410 h 1328385"/>
              <a:gd name="connsiteX4081" fmla="*/ 4374309 w 12183871"/>
              <a:gd name="connsiteY4081" fmla="*/ 917922 h 1328385"/>
              <a:gd name="connsiteX4082" fmla="*/ 4384514 w 12183871"/>
              <a:gd name="connsiteY4082" fmla="*/ 940229 h 1328385"/>
              <a:gd name="connsiteX4083" fmla="*/ 4398693 w 12183871"/>
              <a:gd name="connsiteY4083" fmla="*/ 704607 h 1328385"/>
              <a:gd name="connsiteX4084" fmla="*/ 4392643 w 12183871"/>
              <a:gd name="connsiteY4084" fmla="*/ 704607 h 1328385"/>
              <a:gd name="connsiteX4085" fmla="*/ 4392643 w 12183871"/>
              <a:gd name="connsiteY4085" fmla="*/ 609419 h 1328385"/>
              <a:gd name="connsiteX4086" fmla="*/ 4376386 w 12183871"/>
              <a:gd name="connsiteY4086" fmla="*/ 568779 h 1328385"/>
              <a:gd name="connsiteX4087" fmla="*/ 4370245 w 12183871"/>
              <a:gd name="connsiteY4087" fmla="*/ 528139 h 1328385"/>
              <a:gd name="connsiteX4088" fmla="*/ 4392552 w 12183871"/>
              <a:gd name="connsiteY4088" fmla="*/ 534190 h 1328385"/>
              <a:gd name="connsiteX4089" fmla="*/ 4394539 w 12183871"/>
              <a:gd name="connsiteY4089" fmla="*/ 556497 h 1328385"/>
              <a:gd name="connsiteX4090" fmla="*/ 4406731 w 12183871"/>
              <a:gd name="connsiteY4090" fmla="*/ 586932 h 1328385"/>
              <a:gd name="connsiteX4091" fmla="*/ 4414859 w 12183871"/>
              <a:gd name="connsiteY4091" fmla="*/ 619444 h 1328385"/>
              <a:gd name="connsiteX4092" fmla="*/ 4424974 w 12183871"/>
              <a:gd name="connsiteY4092" fmla="*/ 649879 h 1328385"/>
              <a:gd name="connsiteX4093" fmla="*/ 4433102 w 12183871"/>
              <a:gd name="connsiteY4093" fmla="*/ 664057 h 1328385"/>
              <a:gd name="connsiteX4094" fmla="*/ 4433102 w 12183871"/>
              <a:gd name="connsiteY4094" fmla="*/ 649879 h 1328385"/>
              <a:gd name="connsiteX4095" fmla="*/ 4439153 w 12183871"/>
              <a:gd name="connsiteY4095" fmla="*/ 631636 h 1328385"/>
              <a:gd name="connsiteX4096" fmla="*/ 4443217 w 12183871"/>
              <a:gd name="connsiteY4096" fmla="*/ 601201 h 1328385"/>
              <a:gd name="connsiteX4097" fmla="*/ 4443217 w 12183871"/>
              <a:gd name="connsiteY4097" fmla="*/ 560561 h 1328385"/>
              <a:gd name="connsiteX4098" fmla="*/ 4443217 w 12183871"/>
              <a:gd name="connsiteY4098" fmla="*/ 528049 h 1328385"/>
              <a:gd name="connsiteX4099" fmla="*/ 4439153 w 12183871"/>
              <a:gd name="connsiteY4099" fmla="*/ 501678 h 1328385"/>
              <a:gd name="connsiteX4100" fmla="*/ 4433102 w 12183871"/>
              <a:gd name="connsiteY4100" fmla="*/ 501678 h 1328385"/>
              <a:gd name="connsiteX4101" fmla="*/ 4433102 w 12183871"/>
              <a:gd name="connsiteY4101" fmla="*/ 371720 h 1328385"/>
              <a:gd name="connsiteX4102" fmla="*/ 4424974 w 12183871"/>
              <a:gd name="connsiteY4102" fmla="*/ 371720 h 1328385"/>
              <a:gd name="connsiteX4103" fmla="*/ 4424974 w 12183871"/>
              <a:gd name="connsiteY4103" fmla="*/ 325030 h 1328385"/>
              <a:gd name="connsiteX4104" fmla="*/ 4416846 w 12183871"/>
              <a:gd name="connsiteY4104" fmla="*/ 325030 h 1328385"/>
              <a:gd name="connsiteX4105" fmla="*/ 4416846 w 12183871"/>
              <a:gd name="connsiteY4105" fmla="*/ 276262 h 1328385"/>
              <a:gd name="connsiteX4106" fmla="*/ 4410795 w 12183871"/>
              <a:gd name="connsiteY4106" fmla="*/ 276262 h 1328385"/>
              <a:gd name="connsiteX4107" fmla="*/ 4410795 w 12183871"/>
              <a:gd name="connsiteY4107" fmla="*/ 231558 h 1328385"/>
              <a:gd name="connsiteX4108" fmla="*/ 4398603 w 12183871"/>
              <a:gd name="connsiteY4108" fmla="*/ 231558 h 1328385"/>
              <a:gd name="connsiteX4109" fmla="*/ 4398603 w 12183871"/>
              <a:gd name="connsiteY4109" fmla="*/ 176739 h 1328385"/>
              <a:gd name="connsiteX4110" fmla="*/ 4392552 w 12183871"/>
              <a:gd name="connsiteY4110" fmla="*/ 176739 h 1328385"/>
              <a:gd name="connsiteX4111" fmla="*/ 4384424 w 12183871"/>
              <a:gd name="connsiteY4111" fmla="*/ 127971 h 1328385"/>
              <a:gd name="connsiteX4112" fmla="*/ 4410795 w 12183871"/>
              <a:gd name="connsiteY4112" fmla="*/ 136099 h 1328385"/>
              <a:gd name="connsiteX4113" fmla="*/ 4465614 w 12183871"/>
              <a:gd name="connsiteY4113" fmla="*/ 434667 h 1328385"/>
              <a:gd name="connsiteX4114" fmla="*/ 4469678 w 12183871"/>
              <a:gd name="connsiteY4114" fmla="*/ 461038 h 1328385"/>
              <a:gd name="connsiteX4115" fmla="*/ 4465614 w 12183871"/>
              <a:gd name="connsiteY4115" fmla="*/ 483345 h 1328385"/>
              <a:gd name="connsiteX4116" fmla="*/ 4465614 w 12183871"/>
              <a:gd name="connsiteY4116" fmla="*/ 501588 h 1328385"/>
              <a:gd name="connsiteX4117" fmla="*/ 4473742 w 12183871"/>
              <a:gd name="connsiteY4117" fmla="*/ 515767 h 1328385"/>
              <a:gd name="connsiteX4118" fmla="*/ 4498126 w 12183871"/>
              <a:gd name="connsiteY4118" fmla="*/ 330900 h 1328385"/>
              <a:gd name="connsiteX4119" fmla="*/ 4516369 w 12183871"/>
              <a:gd name="connsiteY4119" fmla="*/ 265876 h 1328385"/>
              <a:gd name="connsiteX4120" fmla="*/ 4532625 w 12183871"/>
              <a:gd name="connsiteY4120" fmla="*/ 190737 h 1328385"/>
              <a:gd name="connsiteX4121" fmla="*/ 4554931 w 12183871"/>
              <a:gd name="connsiteY4121" fmla="*/ 202929 h 1328385"/>
              <a:gd name="connsiteX4122" fmla="*/ 4550867 w 12183871"/>
              <a:gd name="connsiteY4122" fmla="*/ 221172 h 1328385"/>
              <a:gd name="connsiteX4123" fmla="*/ 4538675 w 12183871"/>
              <a:gd name="connsiteY4123" fmla="*/ 249620 h 1328385"/>
              <a:gd name="connsiteX4124" fmla="*/ 4532534 w 12183871"/>
              <a:gd name="connsiteY4124" fmla="*/ 286196 h 1328385"/>
              <a:gd name="connsiteX4125" fmla="*/ 4524406 w 12183871"/>
              <a:gd name="connsiteY4125" fmla="*/ 324759 h 1328385"/>
              <a:gd name="connsiteX4126" fmla="*/ 4520342 w 12183871"/>
              <a:gd name="connsiteY4126" fmla="*/ 361335 h 1328385"/>
              <a:gd name="connsiteX4127" fmla="*/ 4516278 w 12183871"/>
              <a:gd name="connsiteY4127" fmla="*/ 387706 h 1328385"/>
              <a:gd name="connsiteX4128" fmla="*/ 4520342 w 12183871"/>
              <a:gd name="connsiteY4128" fmla="*/ 405948 h 1328385"/>
              <a:gd name="connsiteX4129" fmla="*/ 4524406 w 12183871"/>
              <a:gd name="connsiteY4129" fmla="*/ 387706 h 1328385"/>
              <a:gd name="connsiteX4130" fmla="*/ 4524406 w 12183871"/>
              <a:gd name="connsiteY4130" fmla="*/ 375514 h 1328385"/>
              <a:gd name="connsiteX4131" fmla="*/ 4528470 w 12183871"/>
              <a:gd name="connsiteY4131" fmla="*/ 365399 h 1328385"/>
              <a:gd name="connsiteX4132" fmla="*/ 4536598 w 12183871"/>
              <a:gd name="connsiteY4132" fmla="*/ 357271 h 1328385"/>
              <a:gd name="connsiteX4133" fmla="*/ 4542649 w 12183871"/>
              <a:gd name="connsiteY4133" fmla="*/ 349143 h 1328385"/>
              <a:gd name="connsiteX4134" fmla="*/ 4554841 w 12183871"/>
              <a:gd name="connsiteY4134" fmla="*/ 347156 h 1328385"/>
              <a:gd name="connsiteX4135" fmla="*/ 4554841 w 12183871"/>
              <a:gd name="connsiteY4135" fmla="*/ 428436 h 1328385"/>
              <a:gd name="connsiteX4136" fmla="*/ 4560982 w 12183871"/>
              <a:gd name="connsiteY4136" fmla="*/ 428436 h 1328385"/>
              <a:gd name="connsiteX4137" fmla="*/ 4560982 w 12183871"/>
              <a:gd name="connsiteY4137" fmla="*/ 412180 h 1328385"/>
              <a:gd name="connsiteX4138" fmla="*/ 4587353 w 12183871"/>
              <a:gd name="connsiteY4138" fmla="*/ 389873 h 1328385"/>
              <a:gd name="connsiteX4139" fmla="*/ 4605596 w 12183871"/>
              <a:gd name="connsiteY4139" fmla="*/ 365489 h 1328385"/>
              <a:gd name="connsiteX4140" fmla="*/ 4623839 w 12183871"/>
              <a:gd name="connsiteY4140" fmla="*/ 339118 h 1328385"/>
              <a:gd name="connsiteX4141" fmla="*/ 4646146 w 12183871"/>
              <a:gd name="connsiteY4141" fmla="*/ 312747 h 1328385"/>
              <a:gd name="connsiteX4142" fmla="*/ 4676581 w 12183871"/>
              <a:gd name="connsiteY4142" fmla="*/ 298568 h 1328385"/>
              <a:gd name="connsiteX4143" fmla="*/ 4672517 w 12183871"/>
              <a:gd name="connsiteY4143" fmla="*/ 312747 h 1328385"/>
              <a:gd name="connsiteX4144" fmla="*/ 4668452 w 12183871"/>
              <a:gd name="connsiteY4144" fmla="*/ 320875 h 1328385"/>
              <a:gd name="connsiteX4145" fmla="*/ 4660325 w 12183871"/>
              <a:gd name="connsiteY4145" fmla="*/ 330990 h 1328385"/>
              <a:gd name="connsiteX4146" fmla="*/ 4654274 w 12183871"/>
              <a:gd name="connsiteY4146" fmla="*/ 339118 h 1328385"/>
              <a:gd name="connsiteX4147" fmla="*/ 4642082 w 12183871"/>
              <a:gd name="connsiteY4147" fmla="*/ 339118 h 1328385"/>
              <a:gd name="connsiteX4148" fmla="*/ 4642082 w 12183871"/>
              <a:gd name="connsiteY4148" fmla="*/ 357361 h 1328385"/>
              <a:gd name="connsiteX4149" fmla="*/ 4627903 w 12183871"/>
              <a:gd name="connsiteY4149" fmla="*/ 365489 h 1328385"/>
              <a:gd name="connsiteX4150" fmla="*/ 4627903 w 12183871"/>
              <a:gd name="connsiteY4150" fmla="*/ 371540 h 1328385"/>
              <a:gd name="connsiteX4151" fmla="*/ 4613724 w 12183871"/>
              <a:gd name="connsiteY4151" fmla="*/ 379668 h 1328385"/>
              <a:gd name="connsiteX4152" fmla="*/ 4613724 w 12183871"/>
              <a:gd name="connsiteY4152" fmla="*/ 397911 h 1328385"/>
              <a:gd name="connsiteX4153" fmla="*/ 4595481 w 12183871"/>
              <a:gd name="connsiteY4153" fmla="*/ 406039 h 1328385"/>
              <a:gd name="connsiteX4154" fmla="*/ 4583289 w 12183871"/>
              <a:gd name="connsiteY4154" fmla="*/ 430423 h 1328385"/>
              <a:gd name="connsiteX4155" fmla="*/ 4573174 w 12183871"/>
              <a:gd name="connsiteY4155" fmla="*/ 456794 h 1328385"/>
              <a:gd name="connsiteX4156" fmla="*/ 4554931 w 12183871"/>
              <a:gd name="connsiteY4156" fmla="*/ 479100 h 1328385"/>
              <a:gd name="connsiteX4157" fmla="*/ 4595571 w 12183871"/>
              <a:gd name="connsiteY4157" fmla="*/ 623327 h 1328385"/>
              <a:gd name="connsiteX4158" fmla="*/ 4601622 w 12183871"/>
              <a:gd name="connsiteY4158" fmla="*/ 623327 h 1328385"/>
              <a:gd name="connsiteX4159" fmla="*/ 4605686 w 12183871"/>
              <a:gd name="connsiteY4159" fmla="*/ 601020 h 1328385"/>
              <a:gd name="connsiteX4160" fmla="*/ 4609750 w 12183871"/>
              <a:gd name="connsiteY4160" fmla="*/ 586842 h 1328385"/>
              <a:gd name="connsiteX4161" fmla="*/ 4613814 w 12183871"/>
              <a:gd name="connsiteY4161" fmla="*/ 574649 h 1328385"/>
              <a:gd name="connsiteX4162" fmla="*/ 4619865 w 12183871"/>
              <a:gd name="connsiteY4162" fmla="*/ 556407 h 1328385"/>
              <a:gd name="connsiteX4163" fmla="*/ 4636121 w 12183871"/>
              <a:gd name="connsiteY4163" fmla="*/ 460948 h 1328385"/>
              <a:gd name="connsiteX4164" fmla="*/ 4701145 w 12183871"/>
              <a:gd name="connsiteY4164" fmla="*/ 276081 h 1328385"/>
              <a:gd name="connsiteX4165" fmla="*/ 4717401 w 12183871"/>
              <a:gd name="connsiteY4165" fmla="*/ 276081 h 1328385"/>
              <a:gd name="connsiteX4166" fmla="*/ 4695094 w 12183871"/>
              <a:gd name="connsiteY4166" fmla="*/ 387796 h 1328385"/>
              <a:gd name="connsiteX4167" fmla="*/ 4691030 w 12183871"/>
              <a:gd name="connsiteY4167" fmla="*/ 389783 h 1328385"/>
              <a:gd name="connsiteX4168" fmla="*/ 4691030 w 12183871"/>
              <a:gd name="connsiteY4168" fmla="*/ 393847 h 1328385"/>
              <a:gd name="connsiteX4169" fmla="*/ 4686966 w 12183871"/>
              <a:gd name="connsiteY4169" fmla="*/ 389783 h 1328385"/>
              <a:gd name="connsiteX4170" fmla="*/ 4686966 w 12183871"/>
              <a:gd name="connsiteY4170" fmla="*/ 389783 h 1328385"/>
              <a:gd name="connsiteX4171" fmla="*/ 4682903 w 12183871"/>
              <a:gd name="connsiteY4171" fmla="*/ 397911 h 1328385"/>
              <a:gd name="connsiteX4172" fmla="*/ 4701145 w 12183871"/>
              <a:gd name="connsiteY4172" fmla="*/ 406039 h 1328385"/>
              <a:gd name="connsiteX4173" fmla="*/ 4723452 w 12183871"/>
              <a:gd name="connsiteY4173" fmla="*/ 515767 h 1328385"/>
              <a:gd name="connsiteX4174" fmla="*/ 4727516 w 12183871"/>
              <a:gd name="connsiteY4174" fmla="*/ 515767 h 1328385"/>
              <a:gd name="connsiteX4175" fmla="*/ 4731580 w 12183871"/>
              <a:gd name="connsiteY4175" fmla="*/ 511703 h 1328385"/>
              <a:gd name="connsiteX4176" fmla="*/ 4731580 w 12183871"/>
              <a:gd name="connsiteY4176" fmla="*/ 511703 h 1328385"/>
              <a:gd name="connsiteX4177" fmla="*/ 4731580 w 12183871"/>
              <a:gd name="connsiteY4177" fmla="*/ 511703 h 1328385"/>
              <a:gd name="connsiteX4178" fmla="*/ 4731580 w 12183871"/>
              <a:gd name="connsiteY4178" fmla="*/ 509716 h 1328385"/>
              <a:gd name="connsiteX4179" fmla="*/ 4735644 w 12183871"/>
              <a:gd name="connsiteY4179" fmla="*/ 501588 h 1328385"/>
              <a:gd name="connsiteX4180" fmla="*/ 4735644 w 12183871"/>
              <a:gd name="connsiteY4180" fmla="*/ 483345 h 1328385"/>
              <a:gd name="connsiteX4181" fmla="*/ 4731580 w 12183871"/>
              <a:gd name="connsiteY4181" fmla="*/ 452910 h 1328385"/>
              <a:gd name="connsiteX4182" fmla="*/ 4723452 w 12183871"/>
              <a:gd name="connsiteY4182" fmla="*/ 420398 h 1328385"/>
              <a:gd name="connsiteX4183" fmla="*/ 4713247 w 12183871"/>
              <a:gd name="connsiteY4183" fmla="*/ 389963 h 1328385"/>
              <a:gd name="connsiteX4184" fmla="*/ 4709183 w 12183871"/>
              <a:gd name="connsiteY4184" fmla="*/ 365579 h 1328385"/>
              <a:gd name="connsiteX4185" fmla="*/ 4735554 w 12183871"/>
              <a:gd name="connsiteY4185" fmla="*/ 371630 h 1328385"/>
              <a:gd name="connsiteX4186" fmla="*/ 4739618 w 12183871"/>
              <a:gd name="connsiteY4186" fmla="*/ 402065 h 1328385"/>
              <a:gd name="connsiteX4187" fmla="*/ 4745759 w 12183871"/>
              <a:gd name="connsiteY4187" fmla="*/ 430513 h 1328385"/>
              <a:gd name="connsiteX4188" fmla="*/ 4757951 w 12183871"/>
              <a:gd name="connsiteY4188" fmla="*/ 452820 h 1328385"/>
              <a:gd name="connsiteX4189" fmla="*/ 4757951 w 12183871"/>
              <a:gd name="connsiteY4189" fmla="*/ 446769 h 1328385"/>
              <a:gd name="connsiteX4190" fmla="*/ 4776194 w 12183871"/>
              <a:gd name="connsiteY4190" fmla="*/ 424462 h 1328385"/>
              <a:gd name="connsiteX4191" fmla="*/ 4786308 w 12183871"/>
              <a:gd name="connsiteY4191" fmla="*/ 398091 h 1328385"/>
              <a:gd name="connsiteX4192" fmla="*/ 4798501 w 12183871"/>
              <a:gd name="connsiteY4192" fmla="*/ 371720 h 1328385"/>
              <a:gd name="connsiteX4193" fmla="*/ 4822885 w 12183871"/>
              <a:gd name="connsiteY4193" fmla="*/ 357542 h 1328385"/>
              <a:gd name="connsiteX4194" fmla="*/ 4822885 w 12183871"/>
              <a:gd name="connsiteY4194" fmla="*/ 339299 h 1328385"/>
              <a:gd name="connsiteX4195" fmla="*/ 4831012 w 12183871"/>
              <a:gd name="connsiteY4195" fmla="*/ 331171 h 1328385"/>
              <a:gd name="connsiteX4196" fmla="*/ 4835077 w 12183871"/>
              <a:gd name="connsiteY4196" fmla="*/ 327107 h 1328385"/>
              <a:gd name="connsiteX4197" fmla="*/ 4841127 w 12183871"/>
              <a:gd name="connsiteY4197" fmla="*/ 325120 h 1328385"/>
              <a:gd name="connsiteX4198" fmla="*/ 4849255 w 12183871"/>
              <a:gd name="connsiteY4198" fmla="*/ 316992 h 1328385"/>
              <a:gd name="connsiteX4199" fmla="*/ 4853320 w 12183871"/>
              <a:gd name="connsiteY4199" fmla="*/ 312928 h 1328385"/>
              <a:gd name="connsiteX4200" fmla="*/ 4861447 w 12183871"/>
              <a:gd name="connsiteY4200" fmla="*/ 302813 h 1328385"/>
              <a:gd name="connsiteX4201" fmla="*/ 4863525 w 12183871"/>
              <a:gd name="connsiteY4201" fmla="*/ 290621 h 1328385"/>
              <a:gd name="connsiteX4202" fmla="*/ 4879781 w 12183871"/>
              <a:gd name="connsiteY4202" fmla="*/ 290621 h 1328385"/>
              <a:gd name="connsiteX4203" fmla="*/ 4879781 w 12183871"/>
              <a:gd name="connsiteY4203" fmla="*/ 284570 h 1328385"/>
              <a:gd name="connsiteX4204" fmla="*/ 4875717 w 12183871"/>
              <a:gd name="connsiteY4204" fmla="*/ 280506 h 1328385"/>
              <a:gd name="connsiteX4205" fmla="*/ 4871652 w 12183871"/>
              <a:gd name="connsiteY4205" fmla="*/ 276442 h 1328385"/>
              <a:gd name="connsiteX4206" fmla="*/ 4867588 w 12183871"/>
              <a:gd name="connsiteY4206" fmla="*/ 272378 h 1328385"/>
              <a:gd name="connsiteX4207" fmla="*/ 4867588 w 12183871"/>
              <a:gd name="connsiteY4207" fmla="*/ 272378 h 1328385"/>
              <a:gd name="connsiteX4208" fmla="*/ 4863525 w 12183871"/>
              <a:gd name="connsiteY4208" fmla="*/ 266327 h 1328385"/>
              <a:gd name="connsiteX4209" fmla="*/ 4863525 w 12183871"/>
              <a:gd name="connsiteY4209" fmla="*/ 258199 h 1328385"/>
              <a:gd name="connsiteX4210" fmla="*/ 4885831 w 12183871"/>
              <a:gd name="connsiteY4210" fmla="*/ 258199 h 1328385"/>
              <a:gd name="connsiteX4211" fmla="*/ 4885831 w 12183871"/>
              <a:gd name="connsiteY4211" fmla="*/ 276442 h 1328385"/>
              <a:gd name="connsiteX4212" fmla="*/ 4904074 w 12183871"/>
              <a:gd name="connsiteY4212" fmla="*/ 276442 h 1328385"/>
              <a:gd name="connsiteX4213" fmla="*/ 4897933 w 12183871"/>
              <a:gd name="connsiteY4213" fmla="*/ 298749 h 1328385"/>
              <a:gd name="connsiteX4214" fmla="*/ 4904074 w 12183871"/>
              <a:gd name="connsiteY4214" fmla="*/ 298749 h 1328385"/>
              <a:gd name="connsiteX4215" fmla="*/ 4904074 w 12183871"/>
              <a:gd name="connsiteY4215" fmla="*/ 325120 h 1328385"/>
              <a:gd name="connsiteX4216" fmla="*/ 4912202 w 12183871"/>
              <a:gd name="connsiteY4216" fmla="*/ 325120 h 1328385"/>
              <a:gd name="connsiteX4217" fmla="*/ 4912202 w 12183871"/>
              <a:gd name="connsiteY4217" fmla="*/ 357632 h 1328385"/>
              <a:gd name="connsiteX4218" fmla="*/ 4920330 w 12183871"/>
              <a:gd name="connsiteY4218" fmla="*/ 357632 h 1328385"/>
              <a:gd name="connsiteX4219" fmla="*/ 4920330 w 12183871"/>
              <a:gd name="connsiteY4219" fmla="*/ 388067 h 1328385"/>
              <a:gd name="connsiteX4220" fmla="*/ 4926471 w 12183871"/>
              <a:gd name="connsiteY4220" fmla="*/ 388067 h 1328385"/>
              <a:gd name="connsiteX4221" fmla="*/ 4926471 w 12183871"/>
              <a:gd name="connsiteY4221" fmla="*/ 420579 h 1328385"/>
              <a:gd name="connsiteX4222" fmla="*/ 4938663 w 12183871"/>
              <a:gd name="connsiteY4222" fmla="*/ 420579 h 1328385"/>
              <a:gd name="connsiteX4223" fmla="*/ 4944714 w 12183871"/>
              <a:gd name="connsiteY4223" fmla="*/ 479462 h 1328385"/>
              <a:gd name="connsiteX4224" fmla="*/ 4952842 w 12183871"/>
              <a:gd name="connsiteY4224" fmla="*/ 479462 h 1328385"/>
              <a:gd name="connsiteX4225" fmla="*/ 4952842 w 12183871"/>
              <a:gd name="connsiteY4225" fmla="*/ 509896 h 1328385"/>
              <a:gd name="connsiteX4226" fmla="*/ 4960970 w 12183871"/>
              <a:gd name="connsiteY4226" fmla="*/ 509896 h 1328385"/>
              <a:gd name="connsiteX4227" fmla="*/ 4962957 w 12183871"/>
              <a:gd name="connsiteY4227" fmla="*/ 534280 h 1328385"/>
              <a:gd name="connsiteX4228" fmla="*/ 4962957 w 12183871"/>
              <a:gd name="connsiteY4228" fmla="*/ 560651 h 1328385"/>
              <a:gd name="connsiteX4229" fmla="*/ 4967021 w 12183871"/>
              <a:gd name="connsiteY4229" fmla="*/ 582958 h 1328385"/>
              <a:gd name="connsiteX4230" fmla="*/ 4979213 w 12183871"/>
              <a:gd name="connsiteY4230" fmla="*/ 601201 h 1328385"/>
              <a:gd name="connsiteX4231" fmla="*/ 4979213 w 12183871"/>
              <a:gd name="connsiteY4231" fmla="*/ 568689 h 1328385"/>
              <a:gd name="connsiteX4232" fmla="*/ 5001520 w 12183871"/>
              <a:gd name="connsiteY4232" fmla="*/ 568689 h 1328385"/>
              <a:gd name="connsiteX4233" fmla="*/ 5001520 w 12183871"/>
              <a:gd name="connsiteY4233" fmla="*/ 556497 h 1328385"/>
              <a:gd name="connsiteX4234" fmla="*/ 4997456 w 12183871"/>
              <a:gd name="connsiteY4234" fmla="*/ 556497 h 1328385"/>
              <a:gd name="connsiteX4235" fmla="*/ 4993392 w 12183871"/>
              <a:gd name="connsiteY4235" fmla="*/ 556497 h 1328385"/>
              <a:gd name="connsiteX4236" fmla="*/ 4989328 w 12183871"/>
              <a:gd name="connsiteY4236" fmla="*/ 556497 h 1328385"/>
              <a:gd name="connsiteX4237" fmla="*/ 4989328 w 12183871"/>
              <a:gd name="connsiteY4237" fmla="*/ 556497 h 1328385"/>
              <a:gd name="connsiteX4238" fmla="*/ 4989328 w 12183871"/>
              <a:gd name="connsiteY4238" fmla="*/ 552433 h 1328385"/>
              <a:gd name="connsiteX4239" fmla="*/ 4985264 w 12183871"/>
              <a:gd name="connsiteY4239" fmla="*/ 550446 h 1328385"/>
              <a:gd name="connsiteX4240" fmla="*/ 4993392 w 12183871"/>
              <a:gd name="connsiteY4240" fmla="*/ 530126 h 1328385"/>
              <a:gd name="connsiteX4241" fmla="*/ 5003507 w 12183871"/>
              <a:gd name="connsiteY4241" fmla="*/ 497614 h 1328385"/>
              <a:gd name="connsiteX4242" fmla="*/ 5007571 w 12183871"/>
              <a:gd name="connsiteY4242" fmla="*/ 452910 h 1328385"/>
              <a:gd name="connsiteX4243" fmla="*/ 5015699 w 12183871"/>
              <a:gd name="connsiteY4243" fmla="*/ 408206 h 1328385"/>
              <a:gd name="connsiteX4244" fmla="*/ 5015699 w 12183871"/>
              <a:gd name="connsiteY4244" fmla="*/ 367566 h 1328385"/>
              <a:gd name="connsiteX4245" fmla="*/ 5019763 w 12183871"/>
              <a:gd name="connsiteY4245" fmla="*/ 339118 h 1328385"/>
              <a:gd name="connsiteX4246" fmla="*/ 5042069 w 12183871"/>
              <a:gd name="connsiteY4246" fmla="*/ 347246 h 1328385"/>
              <a:gd name="connsiteX4247" fmla="*/ 5044147 w 12183871"/>
              <a:gd name="connsiteY4247" fmla="*/ 371630 h 1328385"/>
              <a:gd name="connsiteX4248" fmla="*/ 5048211 w 12183871"/>
              <a:gd name="connsiteY4248" fmla="*/ 402065 h 1328385"/>
              <a:gd name="connsiteX4249" fmla="*/ 5060403 w 12183871"/>
              <a:gd name="connsiteY4249" fmla="*/ 420308 h 1328385"/>
              <a:gd name="connsiteX4250" fmla="*/ 5025904 w 12183871"/>
              <a:gd name="connsiteY4250" fmla="*/ 184686 h 1328385"/>
              <a:gd name="connsiteX4251" fmla="*/ 5042160 w 12183871"/>
              <a:gd name="connsiteY4251" fmla="*/ 184686 h 1328385"/>
              <a:gd name="connsiteX4252" fmla="*/ 5060403 w 12183871"/>
              <a:gd name="connsiteY4252" fmla="*/ 284209 h 1328385"/>
              <a:gd name="connsiteX4253" fmla="*/ 5082709 w 12183871"/>
              <a:gd name="connsiteY4253" fmla="*/ 379668 h 1328385"/>
              <a:gd name="connsiteX4254" fmla="*/ 5084787 w 12183871"/>
              <a:gd name="connsiteY4254" fmla="*/ 406039 h 1328385"/>
              <a:gd name="connsiteX4255" fmla="*/ 5084787 w 12183871"/>
              <a:gd name="connsiteY4255" fmla="*/ 434487 h 1328385"/>
              <a:gd name="connsiteX4256" fmla="*/ 5084787 w 12183871"/>
              <a:gd name="connsiteY4256" fmla="*/ 464921 h 1328385"/>
              <a:gd name="connsiteX4257" fmla="*/ 5088851 w 12183871"/>
              <a:gd name="connsiteY4257" fmla="*/ 489305 h 1328385"/>
              <a:gd name="connsiteX4258" fmla="*/ 5101043 w 12183871"/>
              <a:gd name="connsiteY4258" fmla="*/ 509625 h 1328385"/>
              <a:gd name="connsiteX4259" fmla="*/ 5107184 w 12183871"/>
              <a:gd name="connsiteY4259" fmla="*/ 406039 h 1328385"/>
              <a:gd name="connsiteX4260" fmla="*/ 5129491 w 12183871"/>
              <a:gd name="connsiteY4260" fmla="*/ 312567 h 1328385"/>
              <a:gd name="connsiteX4261" fmla="*/ 5147734 w 12183871"/>
              <a:gd name="connsiteY4261" fmla="*/ 190737 h 1328385"/>
              <a:gd name="connsiteX4262" fmla="*/ 5155862 w 12183871"/>
              <a:gd name="connsiteY4262" fmla="*/ 190737 h 1328385"/>
              <a:gd name="connsiteX4263" fmla="*/ 5155862 w 12183871"/>
              <a:gd name="connsiteY4263" fmla="*/ 168430 h 1328385"/>
              <a:gd name="connsiteX4264" fmla="*/ 5163989 w 12183871"/>
              <a:gd name="connsiteY4264" fmla="*/ 168430 h 1328385"/>
              <a:gd name="connsiteX4265" fmla="*/ 5163989 w 12183871"/>
              <a:gd name="connsiteY4265" fmla="*/ 127790 h 1328385"/>
              <a:gd name="connsiteX4266" fmla="*/ 5170040 w 12183871"/>
              <a:gd name="connsiteY4266" fmla="*/ 127790 h 1328385"/>
              <a:gd name="connsiteX4267" fmla="*/ 5142857 w 12183871"/>
              <a:gd name="connsiteY4267" fmla="*/ 32512 h 1328385"/>
              <a:gd name="connsiteX4268" fmla="*/ 5148908 w 12183871"/>
              <a:gd name="connsiteY4268" fmla="*/ 32512 h 1328385"/>
              <a:gd name="connsiteX4269" fmla="*/ 5148908 w 12183871"/>
              <a:gd name="connsiteY4269" fmla="*/ 40640 h 1328385"/>
              <a:gd name="connsiteX4270" fmla="*/ 5157036 w 12183871"/>
              <a:gd name="connsiteY4270" fmla="*/ 40640 h 1328385"/>
              <a:gd name="connsiteX4271" fmla="*/ 5179342 w 12183871"/>
              <a:gd name="connsiteY4271" fmla="*/ 91395 h 1328385"/>
              <a:gd name="connsiteX4272" fmla="*/ 5205713 w 12183871"/>
              <a:gd name="connsiteY4272" fmla="*/ 146214 h 1328385"/>
              <a:gd name="connsiteX4273" fmla="*/ 5228020 w 12183871"/>
              <a:gd name="connsiteY4273" fmla="*/ 203110 h 1328385"/>
              <a:gd name="connsiteX4274" fmla="*/ 5238225 w 12183871"/>
              <a:gd name="connsiteY4274" fmla="*/ 266056 h 1328385"/>
              <a:gd name="connsiteX4275" fmla="*/ 5252404 w 12183871"/>
              <a:gd name="connsiteY4275" fmla="*/ 266056 h 1328385"/>
              <a:gd name="connsiteX4276" fmla="*/ 5256468 w 12183871"/>
              <a:gd name="connsiteY4276" fmla="*/ 308683 h 1328385"/>
              <a:gd name="connsiteX4277" fmla="*/ 5268660 w 12183871"/>
              <a:gd name="connsiteY4277" fmla="*/ 347246 h 1328385"/>
              <a:gd name="connsiteX4278" fmla="*/ 5278775 w 12183871"/>
              <a:gd name="connsiteY4278" fmla="*/ 379758 h 1328385"/>
              <a:gd name="connsiteX4279" fmla="*/ 5278775 w 12183871"/>
              <a:gd name="connsiteY4279" fmla="*/ 434577 h 1328385"/>
              <a:gd name="connsiteX4280" fmla="*/ 5286903 w 12183871"/>
              <a:gd name="connsiteY4280" fmla="*/ 434577 h 1328385"/>
              <a:gd name="connsiteX4281" fmla="*/ 5292954 w 12183871"/>
              <a:gd name="connsiteY4281" fmla="*/ 357361 h 1328385"/>
              <a:gd name="connsiteX4282" fmla="*/ 5286903 w 12183871"/>
              <a:gd name="connsiteY4282" fmla="*/ 357361 h 1328385"/>
              <a:gd name="connsiteX4283" fmla="*/ 5286903 w 12183871"/>
              <a:gd name="connsiteY4283" fmla="*/ 298478 h 1328385"/>
              <a:gd name="connsiteX4284" fmla="*/ 5311287 w 12183871"/>
              <a:gd name="connsiteY4284" fmla="*/ 306606 h 1328385"/>
              <a:gd name="connsiteX4285" fmla="*/ 5319415 w 12183871"/>
              <a:gd name="connsiteY4285" fmla="*/ 375694 h 1328385"/>
              <a:gd name="connsiteX4286" fmla="*/ 5333594 w 12183871"/>
              <a:gd name="connsiteY4286" fmla="*/ 434577 h 1328385"/>
              <a:gd name="connsiteX4287" fmla="*/ 5359965 w 12183871"/>
              <a:gd name="connsiteY4287" fmla="*/ 672276 h 1328385"/>
              <a:gd name="connsiteX4288" fmla="*/ 5374144 w 12183871"/>
              <a:gd name="connsiteY4288" fmla="*/ 672276 h 1328385"/>
              <a:gd name="connsiteX4289" fmla="*/ 5386335 w 12183871"/>
              <a:gd name="connsiteY4289" fmla="*/ 412270 h 1328385"/>
              <a:gd name="connsiteX4290" fmla="*/ 5345695 w 12183871"/>
              <a:gd name="connsiteY4290" fmla="*/ 190827 h 1328385"/>
              <a:gd name="connsiteX4291" fmla="*/ 5368003 w 12183871"/>
              <a:gd name="connsiteY4291" fmla="*/ 203019 h 1328385"/>
              <a:gd name="connsiteX4292" fmla="*/ 5374053 w 12183871"/>
              <a:gd name="connsiteY4292" fmla="*/ 268043 h 1328385"/>
              <a:gd name="connsiteX4293" fmla="*/ 5392296 w 12183871"/>
              <a:gd name="connsiteY4293" fmla="*/ 330990 h 1328385"/>
              <a:gd name="connsiteX4294" fmla="*/ 5392296 w 12183871"/>
              <a:gd name="connsiteY4294" fmla="*/ 387886 h 1328385"/>
              <a:gd name="connsiteX4295" fmla="*/ 5400424 w 12183871"/>
              <a:gd name="connsiteY4295" fmla="*/ 387886 h 1328385"/>
              <a:gd name="connsiteX4296" fmla="*/ 5400424 w 12183871"/>
              <a:gd name="connsiteY4296" fmla="*/ 379758 h 1328385"/>
              <a:gd name="connsiteX4297" fmla="*/ 5408552 w 12183871"/>
              <a:gd name="connsiteY4297" fmla="*/ 357451 h 1328385"/>
              <a:gd name="connsiteX4298" fmla="*/ 5414693 w 12183871"/>
              <a:gd name="connsiteY4298" fmla="*/ 327016 h 1328385"/>
              <a:gd name="connsiteX4299" fmla="*/ 5414693 w 12183871"/>
              <a:gd name="connsiteY4299" fmla="*/ 298568 h 1328385"/>
              <a:gd name="connsiteX4300" fmla="*/ 5432936 w 12183871"/>
              <a:gd name="connsiteY4300" fmla="*/ 298568 h 1328385"/>
              <a:gd name="connsiteX4301" fmla="*/ 5432936 w 12183871"/>
              <a:gd name="connsiteY4301" fmla="*/ 420488 h 1328385"/>
              <a:gd name="connsiteX4302" fmla="*/ 5426885 w 12183871"/>
              <a:gd name="connsiteY4302" fmla="*/ 420488 h 1328385"/>
              <a:gd name="connsiteX4303" fmla="*/ 5432936 w 12183871"/>
              <a:gd name="connsiteY4303" fmla="*/ 672366 h 1328385"/>
              <a:gd name="connsiteX4304" fmla="*/ 5467435 w 12183871"/>
              <a:gd name="connsiteY4304" fmla="*/ 672366 h 1328385"/>
              <a:gd name="connsiteX4305" fmla="*/ 5495883 w 12183871"/>
              <a:gd name="connsiteY4305" fmla="*/ 845041 h 1328385"/>
              <a:gd name="connsiteX4306" fmla="*/ 5508075 w 12183871"/>
              <a:gd name="connsiteY4306" fmla="*/ 845041 h 1328385"/>
              <a:gd name="connsiteX4307" fmla="*/ 5495883 w 12183871"/>
              <a:gd name="connsiteY4307" fmla="*/ 534280 h 1328385"/>
              <a:gd name="connsiteX4308" fmla="*/ 5489832 w 12183871"/>
              <a:gd name="connsiteY4308" fmla="*/ 534280 h 1328385"/>
              <a:gd name="connsiteX4309" fmla="*/ 5489832 w 12183871"/>
              <a:gd name="connsiteY4309" fmla="*/ 469256 h 1328385"/>
              <a:gd name="connsiteX4310" fmla="*/ 5481704 w 12183871"/>
              <a:gd name="connsiteY4310" fmla="*/ 469256 h 1328385"/>
              <a:gd name="connsiteX4311" fmla="*/ 5481704 w 12183871"/>
              <a:gd name="connsiteY4311" fmla="*/ 398182 h 1328385"/>
              <a:gd name="connsiteX4312" fmla="*/ 5473576 w 12183871"/>
              <a:gd name="connsiteY4312" fmla="*/ 398182 h 1328385"/>
              <a:gd name="connsiteX4313" fmla="*/ 5473576 w 12183871"/>
              <a:gd name="connsiteY4313" fmla="*/ 339299 h 1328385"/>
              <a:gd name="connsiteX4314" fmla="*/ 5467525 w 12183871"/>
              <a:gd name="connsiteY4314" fmla="*/ 339299 h 1328385"/>
              <a:gd name="connsiteX4315" fmla="*/ 5467525 w 12183871"/>
              <a:gd name="connsiteY4315" fmla="*/ 290531 h 1328385"/>
              <a:gd name="connsiteX4316" fmla="*/ 5455333 w 12183871"/>
              <a:gd name="connsiteY4316" fmla="*/ 290531 h 1328385"/>
              <a:gd name="connsiteX4317" fmla="*/ 5455333 w 12183871"/>
              <a:gd name="connsiteY4317" fmla="*/ 249891 h 1328385"/>
              <a:gd name="connsiteX4318" fmla="*/ 5449283 w 12183871"/>
              <a:gd name="connsiteY4318" fmla="*/ 249891 h 1328385"/>
              <a:gd name="connsiteX4319" fmla="*/ 5449283 w 12183871"/>
              <a:gd name="connsiteY4319" fmla="*/ 209251 h 1328385"/>
              <a:gd name="connsiteX4320" fmla="*/ 5441154 w 12183871"/>
              <a:gd name="connsiteY4320" fmla="*/ 209251 h 1328385"/>
              <a:gd name="connsiteX4321" fmla="*/ 5441154 w 12183871"/>
              <a:gd name="connsiteY4321" fmla="*/ 203200 h 1328385"/>
              <a:gd name="connsiteX4322" fmla="*/ 5449283 w 12183871"/>
              <a:gd name="connsiteY4322" fmla="*/ 203200 h 1328385"/>
              <a:gd name="connsiteX4323" fmla="*/ 5449283 w 12183871"/>
              <a:gd name="connsiteY4323" fmla="*/ 191008 h 1328385"/>
              <a:gd name="connsiteX4324" fmla="*/ 5455333 w 12183871"/>
              <a:gd name="connsiteY4324" fmla="*/ 191008 h 1328385"/>
              <a:gd name="connsiteX4325" fmla="*/ 5455333 w 12183871"/>
              <a:gd name="connsiteY4325" fmla="*/ 203200 h 1328385"/>
              <a:gd name="connsiteX4326" fmla="*/ 5467525 w 12183871"/>
              <a:gd name="connsiteY4326" fmla="*/ 221443 h 1328385"/>
              <a:gd name="connsiteX4327" fmla="*/ 5471589 w 12183871"/>
              <a:gd name="connsiteY4327" fmla="*/ 239686 h 1328385"/>
              <a:gd name="connsiteX4328" fmla="*/ 5473576 w 12183871"/>
              <a:gd name="connsiteY4328" fmla="*/ 266056 h 1328385"/>
              <a:gd name="connsiteX4329" fmla="*/ 5481704 w 12183871"/>
              <a:gd name="connsiteY4329" fmla="*/ 266056 h 1328385"/>
              <a:gd name="connsiteX4330" fmla="*/ 5481704 w 12183871"/>
              <a:gd name="connsiteY4330" fmla="*/ 312747 h 1328385"/>
              <a:gd name="connsiteX4331" fmla="*/ 5495883 w 12183871"/>
              <a:gd name="connsiteY4331" fmla="*/ 375694 h 1328385"/>
              <a:gd name="connsiteX4332" fmla="*/ 5508075 w 12183871"/>
              <a:gd name="connsiteY4332" fmla="*/ 442705 h 1328385"/>
              <a:gd name="connsiteX4333" fmla="*/ 5522253 w 12183871"/>
              <a:gd name="connsiteY4333" fmla="*/ 501588 h 1328385"/>
              <a:gd name="connsiteX4334" fmla="*/ 5526318 w 12183871"/>
              <a:gd name="connsiteY4334" fmla="*/ 527959 h 1328385"/>
              <a:gd name="connsiteX4335" fmla="*/ 5526318 w 12183871"/>
              <a:gd name="connsiteY4335" fmla="*/ 560471 h 1328385"/>
              <a:gd name="connsiteX4336" fmla="*/ 5530382 w 12183871"/>
              <a:gd name="connsiteY4336" fmla="*/ 586842 h 1328385"/>
              <a:gd name="connsiteX4337" fmla="*/ 5536432 w 12183871"/>
              <a:gd name="connsiteY4337" fmla="*/ 609148 h 1328385"/>
              <a:gd name="connsiteX4338" fmla="*/ 5548625 w 12183871"/>
              <a:gd name="connsiteY4338" fmla="*/ 412090 h 1328385"/>
              <a:gd name="connsiteX4339" fmla="*/ 5536432 w 12183871"/>
              <a:gd name="connsiteY4339" fmla="*/ 412090 h 1328385"/>
              <a:gd name="connsiteX4340" fmla="*/ 5536432 w 12183871"/>
              <a:gd name="connsiteY4340" fmla="*/ 231558 h 1328385"/>
              <a:gd name="connsiteX4341" fmla="*/ 5522253 w 12183871"/>
              <a:gd name="connsiteY4341" fmla="*/ 164547 h 1328385"/>
              <a:gd name="connsiteX4342" fmla="*/ 5514126 w 12183871"/>
              <a:gd name="connsiteY4342" fmla="*/ 95459 h 1328385"/>
              <a:gd name="connsiteX4343" fmla="*/ 5530382 w 12183871"/>
              <a:gd name="connsiteY4343" fmla="*/ 95459 h 1328385"/>
              <a:gd name="connsiteX4344" fmla="*/ 5536432 w 12183871"/>
              <a:gd name="connsiteY4344" fmla="*/ 154342 h 1328385"/>
              <a:gd name="connsiteX4345" fmla="*/ 5548625 w 12183871"/>
              <a:gd name="connsiteY4345" fmla="*/ 154342 h 1328385"/>
              <a:gd name="connsiteX4346" fmla="*/ 5548625 w 12183871"/>
              <a:gd name="connsiteY4346" fmla="*/ 190918 h 1328385"/>
              <a:gd name="connsiteX4347" fmla="*/ 5554675 w 12183871"/>
              <a:gd name="connsiteY4347" fmla="*/ 190918 h 1328385"/>
              <a:gd name="connsiteX4348" fmla="*/ 5554675 w 12183871"/>
              <a:gd name="connsiteY4348" fmla="*/ 231558 h 1328385"/>
              <a:gd name="connsiteX4349" fmla="*/ 5562804 w 12183871"/>
              <a:gd name="connsiteY4349" fmla="*/ 231558 h 1328385"/>
              <a:gd name="connsiteX4350" fmla="*/ 5562804 w 12183871"/>
              <a:gd name="connsiteY4350" fmla="*/ 266056 h 1328385"/>
              <a:gd name="connsiteX4351" fmla="*/ 5570931 w 12183871"/>
              <a:gd name="connsiteY4351" fmla="*/ 266056 h 1328385"/>
              <a:gd name="connsiteX4352" fmla="*/ 5570931 w 12183871"/>
              <a:gd name="connsiteY4352" fmla="*/ 306696 h 1328385"/>
              <a:gd name="connsiteX4353" fmla="*/ 5581137 w 12183871"/>
              <a:gd name="connsiteY4353" fmla="*/ 357451 h 1328385"/>
              <a:gd name="connsiteX4354" fmla="*/ 5593329 w 12183871"/>
              <a:gd name="connsiteY4354" fmla="*/ 412270 h 1328385"/>
              <a:gd name="connsiteX4355" fmla="*/ 5603533 w 12183871"/>
              <a:gd name="connsiteY4355" fmla="*/ 461038 h 1328385"/>
              <a:gd name="connsiteX4356" fmla="*/ 5603533 w 12183871"/>
              <a:gd name="connsiteY4356" fmla="*/ 528049 h 1328385"/>
              <a:gd name="connsiteX4357" fmla="*/ 5611662 w 12183871"/>
              <a:gd name="connsiteY4357" fmla="*/ 528049 h 1328385"/>
              <a:gd name="connsiteX4358" fmla="*/ 5613739 w 12183871"/>
              <a:gd name="connsiteY4358" fmla="*/ 552433 h 1328385"/>
              <a:gd name="connsiteX4359" fmla="*/ 5613739 w 12183871"/>
              <a:gd name="connsiteY4359" fmla="*/ 578804 h 1328385"/>
              <a:gd name="connsiteX4360" fmla="*/ 5617803 w 12183871"/>
              <a:gd name="connsiteY4360" fmla="*/ 605175 h 1328385"/>
              <a:gd name="connsiteX4361" fmla="*/ 5629995 w 12183871"/>
              <a:gd name="connsiteY4361" fmla="*/ 623417 h 1328385"/>
              <a:gd name="connsiteX4362" fmla="*/ 5634059 w 12183871"/>
              <a:gd name="connsiteY4362" fmla="*/ 570585 h 1328385"/>
              <a:gd name="connsiteX4363" fmla="*/ 5648238 w 12183871"/>
              <a:gd name="connsiteY4363" fmla="*/ 519831 h 1328385"/>
              <a:gd name="connsiteX4364" fmla="*/ 5658443 w 12183871"/>
              <a:gd name="connsiteY4364" fmla="*/ 479191 h 1328385"/>
              <a:gd name="connsiteX4365" fmla="*/ 5676686 w 12183871"/>
              <a:gd name="connsiteY4365" fmla="*/ 397911 h 1328385"/>
              <a:gd name="connsiteX4366" fmla="*/ 5684813 w 12183871"/>
              <a:gd name="connsiteY4366" fmla="*/ 397911 h 1328385"/>
              <a:gd name="connsiteX4367" fmla="*/ 5684813 w 12183871"/>
              <a:gd name="connsiteY4367" fmla="*/ 365399 h 1328385"/>
              <a:gd name="connsiteX4368" fmla="*/ 5692942 w 12183871"/>
              <a:gd name="connsiteY4368" fmla="*/ 365399 h 1328385"/>
              <a:gd name="connsiteX4369" fmla="*/ 5692942 w 12183871"/>
              <a:gd name="connsiteY4369" fmla="*/ 347156 h 1328385"/>
              <a:gd name="connsiteX4370" fmla="*/ 5698992 w 12183871"/>
              <a:gd name="connsiteY4370" fmla="*/ 347156 h 1328385"/>
              <a:gd name="connsiteX4371" fmla="*/ 5711185 w 12183871"/>
              <a:gd name="connsiteY4371" fmla="*/ 306516 h 1328385"/>
              <a:gd name="connsiteX4372" fmla="*/ 5733491 w 12183871"/>
              <a:gd name="connsiteY4372" fmla="*/ 306516 h 1328385"/>
              <a:gd name="connsiteX4373" fmla="*/ 5711185 w 12183871"/>
              <a:gd name="connsiteY4373" fmla="*/ 379668 h 1328385"/>
              <a:gd name="connsiteX4374" fmla="*/ 5725364 w 12183871"/>
              <a:gd name="connsiteY4374" fmla="*/ 379668 h 1328385"/>
              <a:gd name="connsiteX4375" fmla="*/ 5698992 w 12183871"/>
              <a:gd name="connsiteY4375" fmla="*/ 452820 h 1328385"/>
              <a:gd name="connsiteX4376" fmla="*/ 5692942 w 12183871"/>
              <a:gd name="connsiteY4376" fmla="*/ 452820 h 1328385"/>
              <a:gd name="connsiteX4377" fmla="*/ 5692942 w 12183871"/>
              <a:gd name="connsiteY4377" fmla="*/ 501588 h 1328385"/>
              <a:gd name="connsiteX4378" fmla="*/ 5684813 w 12183871"/>
              <a:gd name="connsiteY4378" fmla="*/ 501588 h 1328385"/>
              <a:gd name="connsiteX4379" fmla="*/ 5684813 w 12183871"/>
              <a:gd name="connsiteY4379" fmla="*/ 509716 h 1328385"/>
              <a:gd name="connsiteX4380" fmla="*/ 5692942 w 12183871"/>
              <a:gd name="connsiteY4380" fmla="*/ 509716 h 1328385"/>
              <a:gd name="connsiteX4381" fmla="*/ 5692942 w 12183871"/>
              <a:gd name="connsiteY4381" fmla="*/ 515767 h 1328385"/>
              <a:gd name="connsiteX4382" fmla="*/ 5684813 w 12183871"/>
              <a:gd name="connsiteY4382" fmla="*/ 515767 h 1328385"/>
              <a:gd name="connsiteX4383" fmla="*/ 5684813 w 12183871"/>
              <a:gd name="connsiteY4383" fmla="*/ 527959 h 1328385"/>
              <a:gd name="connsiteX4384" fmla="*/ 5692942 w 12183871"/>
              <a:gd name="connsiteY4384" fmla="*/ 527959 h 1328385"/>
              <a:gd name="connsiteX4385" fmla="*/ 5684813 w 12183871"/>
              <a:gd name="connsiteY4385" fmla="*/ 568599 h 1328385"/>
              <a:gd name="connsiteX4386" fmla="*/ 5684813 w 12183871"/>
              <a:gd name="connsiteY4386" fmla="*/ 570585 h 1328385"/>
              <a:gd name="connsiteX4387" fmla="*/ 5688878 w 12183871"/>
              <a:gd name="connsiteY4387" fmla="*/ 570585 h 1328385"/>
              <a:gd name="connsiteX4388" fmla="*/ 5688878 w 12183871"/>
              <a:gd name="connsiteY4388" fmla="*/ 570585 h 1328385"/>
              <a:gd name="connsiteX4389" fmla="*/ 5692942 w 12183871"/>
              <a:gd name="connsiteY4389" fmla="*/ 570585 h 1328385"/>
              <a:gd name="connsiteX4390" fmla="*/ 5692942 w 12183871"/>
              <a:gd name="connsiteY4390" fmla="*/ 574649 h 1328385"/>
              <a:gd name="connsiteX4391" fmla="*/ 5692942 w 12183871"/>
              <a:gd name="connsiteY4391" fmla="*/ 605084 h 1328385"/>
              <a:gd name="connsiteX4392" fmla="*/ 5692942 w 12183871"/>
              <a:gd name="connsiteY4392" fmla="*/ 637596 h 1328385"/>
              <a:gd name="connsiteX4393" fmla="*/ 5688878 w 12183871"/>
              <a:gd name="connsiteY4393" fmla="*/ 672095 h 1328385"/>
              <a:gd name="connsiteX4394" fmla="*/ 5692942 w 12183871"/>
              <a:gd name="connsiteY4394" fmla="*/ 700543 h 1328385"/>
              <a:gd name="connsiteX4395" fmla="*/ 5698992 w 12183871"/>
              <a:gd name="connsiteY4395" fmla="*/ 722850 h 1328385"/>
              <a:gd name="connsiteX4396" fmla="*/ 5711185 w 12183871"/>
              <a:gd name="connsiteY4396" fmla="*/ 678146 h 1328385"/>
              <a:gd name="connsiteX4397" fmla="*/ 5717235 w 12183871"/>
              <a:gd name="connsiteY4397" fmla="*/ 678146 h 1328385"/>
              <a:gd name="connsiteX4398" fmla="*/ 5717235 w 12183871"/>
              <a:gd name="connsiteY4398" fmla="*/ 663967 h 1328385"/>
              <a:gd name="connsiteX4399" fmla="*/ 5725364 w 12183871"/>
              <a:gd name="connsiteY4399" fmla="*/ 663967 h 1328385"/>
              <a:gd name="connsiteX4400" fmla="*/ 5725364 w 12183871"/>
              <a:gd name="connsiteY4400" fmla="*/ 601020 h 1328385"/>
              <a:gd name="connsiteX4401" fmla="*/ 5733491 w 12183871"/>
              <a:gd name="connsiteY4401" fmla="*/ 601020 h 1328385"/>
              <a:gd name="connsiteX4402" fmla="*/ 5751734 w 12183871"/>
              <a:gd name="connsiteY4402" fmla="*/ 501497 h 1328385"/>
              <a:gd name="connsiteX4403" fmla="*/ 5765913 w 12183871"/>
              <a:gd name="connsiteY4403" fmla="*/ 501497 h 1328385"/>
              <a:gd name="connsiteX4404" fmla="*/ 5774041 w 12183871"/>
              <a:gd name="connsiteY4404" fmla="*/ 560380 h 1328385"/>
              <a:gd name="connsiteX4405" fmla="*/ 5792284 w 12183871"/>
              <a:gd name="connsiteY4405" fmla="*/ 615199 h 1328385"/>
              <a:gd name="connsiteX4406" fmla="*/ 5792284 w 12183871"/>
              <a:gd name="connsiteY4406" fmla="*/ 672095 h 1328385"/>
              <a:gd name="connsiteX4407" fmla="*/ 5798335 w 12183871"/>
              <a:gd name="connsiteY4407" fmla="*/ 672095 h 1328385"/>
              <a:gd name="connsiteX4408" fmla="*/ 5806463 w 12183871"/>
              <a:gd name="connsiteY4408" fmla="*/ 611135 h 1328385"/>
              <a:gd name="connsiteX4409" fmla="*/ 5820642 w 12183871"/>
              <a:gd name="connsiteY4409" fmla="*/ 552252 h 1328385"/>
              <a:gd name="connsiteX4410" fmla="*/ 5838885 w 12183871"/>
              <a:gd name="connsiteY4410" fmla="*/ 501497 h 1328385"/>
              <a:gd name="connsiteX4411" fmla="*/ 5847012 w 12183871"/>
              <a:gd name="connsiteY4411" fmla="*/ 501497 h 1328385"/>
              <a:gd name="connsiteX4412" fmla="*/ 5847012 w 12183871"/>
              <a:gd name="connsiteY4412" fmla="*/ 509625 h 1328385"/>
              <a:gd name="connsiteX4413" fmla="*/ 5855141 w 12183871"/>
              <a:gd name="connsiteY4413" fmla="*/ 509625 h 1328385"/>
              <a:gd name="connsiteX4414" fmla="*/ 5855141 w 12183871"/>
              <a:gd name="connsiteY4414" fmla="*/ 515676 h 1328385"/>
              <a:gd name="connsiteX4415" fmla="*/ 5855141 w 12183871"/>
              <a:gd name="connsiteY4415" fmla="*/ 523804 h 1328385"/>
              <a:gd name="connsiteX4416" fmla="*/ 5851077 w 12183871"/>
              <a:gd name="connsiteY4416" fmla="*/ 533919 h 1328385"/>
              <a:gd name="connsiteX4417" fmla="*/ 5847012 w 12183871"/>
              <a:gd name="connsiteY4417" fmla="*/ 546111 h 1328385"/>
              <a:gd name="connsiteX4418" fmla="*/ 5847012 w 12183871"/>
              <a:gd name="connsiteY4418" fmla="*/ 556226 h 1328385"/>
              <a:gd name="connsiteX4419" fmla="*/ 5847012 w 12183871"/>
              <a:gd name="connsiteY4419" fmla="*/ 568418 h 1328385"/>
              <a:gd name="connsiteX4420" fmla="*/ 5855141 w 12183871"/>
              <a:gd name="connsiteY4420" fmla="*/ 568418 h 1328385"/>
              <a:gd name="connsiteX4421" fmla="*/ 5861191 w 12183871"/>
              <a:gd name="connsiteY4421" fmla="*/ 609058 h 1328385"/>
              <a:gd name="connsiteX4422" fmla="*/ 5873383 w 12183871"/>
              <a:gd name="connsiteY4422" fmla="*/ 609058 h 1328385"/>
              <a:gd name="connsiteX4423" fmla="*/ 5877447 w 12183871"/>
              <a:gd name="connsiteY4423" fmla="*/ 574559 h 1328385"/>
              <a:gd name="connsiteX4424" fmla="*/ 5883498 w 12183871"/>
              <a:gd name="connsiteY4424" fmla="*/ 537983 h 1328385"/>
              <a:gd name="connsiteX4425" fmla="*/ 5895690 w 12183871"/>
              <a:gd name="connsiteY4425" fmla="*/ 509535 h 1328385"/>
              <a:gd name="connsiteX4426" fmla="*/ 5913933 w 12183871"/>
              <a:gd name="connsiteY4426" fmla="*/ 501407 h 1328385"/>
              <a:gd name="connsiteX4427" fmla="*/ 5913933 w 12183871"/>
              <a:gd name="connsiteY4427" fmla="*/ 483164 h 1328385"/>
              <a:gd name="connsiteX4428" fmla="*/ 5905805 w 12183871"/>
              <a:gd name="connsiteY4428" fmla="*/ 456794 h 1328385"/>
              <a:gd name="connsiteX4429" fmla="*/ 5895690 w 12183871"/>
              <a:gd name="connsiteY4429" fmla="*/ 430423 h 1328385"/>
              <a:gd name="connsiteX4430" fmla="*/ 5883498 w 12183871"/>
              <a:gd name="connsiteY4430" fmla="*/ 406039 h 1328385"/>
              <a:gd name="connsiteX4431" fmla="*/ 5879434 w 12183871"/>
              <a:gd name="connsiteY4431" fmla="*/ 387796 h 1328385"/>
              <a:gd name="connsiteX4432" fmla="*/ 5901741 w 12183871"/>
              <a:gd name="connsiteY4432" fmla="*/ 397911 h 1328385"/>
              <a:gd name="connsiteX4433" fmla="*/ 5901741 w 12183871"/>
              <a:gd name="connsiteY4433" fmla="*/ 371540 h 1328385"/>
              <a:gd name="connsiteX4434" fmla="*/ 5895690 w 12183871"/>
              <a:gd name="connsiteY4434" fmla="*/ 371540 h 1328385"/>
              <a:gd name="connsiteX4435" fmla="*/ 5887562 w 12183871"/>
              <a:gd name="connsiteY4435" fmla="*/ 312657 h 1328385"/>
              <a:gd name="connsiteX4436" fmla="*/ 5901741 w 12183871"/>
              <a:gd name="connsiteY4436" fmla="*/ 312657 h 1328385"/>
              <a:gd name="connsiteX4437" fmla="*/ 5928112 w 12183871"/>
              <a:gd name="connsiteY4437" fmla="*/ 387796 h 1328385"/>
              <a:gd name="connsiteX4438" fmla="*/ 5936240 w 12183871"/>
              <a:gd name="connsiteY4438" fmla="*/ 446679 h 1328385"/>
              <a:gd name="connsiteX4439" fmla="*/ 5942291 w 12183871"/>
              <a:gd name="connsiteY4439" fmla="*/ 446679 h 1328385"/>
              <a:gd name="connsiteX4440" fmla="*/ 5942291 w 12183871"/>
              <a:gd name="connsiteY4440" fmla="*/ 493370 h 1328385"/>
              <a:gd name="connsiteX4441" fmla="*/ 5954483 w 12183871"/>
              <a:gd name="connsiteY4441" fmla="*/ 493370 h 1328385"/>
              <a:gd name="connsiteX4442" fmla="*/ 5954483 w 12183871"/>
              <a:gd name="connsiteY4442" fmla="*/ 542137 h 1328385"/>
              <a:gd name="connsiteX4443" fmla="*/ 5960534 w 12183871"/>
              <a:gd name="connsiteY4443" fmla="*/ 542137 h 1328385"/>
              <a:gd name="connsiteX4444" fmla="*/ 5964598 w 12183871"/>
              <a:gd name="connsiteY4444" fmla="*/ 570585 h 1328385"/>
              <a:gd name="connsiteX4445" fmla="*/ 5964598 w 12183871"/>
              <a:gd name="connsiteY4445" fmla="*/ 601020 h 1328385"/>
              <a:gd name="connsiteX4446" fmla="*/ 5968662 w 12183871"/>
              <a:gd name="connsiteY4446" fmla="*/ 623327 h 1328385"/>
              <a:gd name="connsiteX4447" fmla="*/ 5976789 w 12183871"/>
              <a:gd name="connsiteY4447" fmla="*/ 623327 h 1328385"/>
              <a:gd name="connsiteX4448" fmla="*/ 5978867 w 12183871"/>
              <a:gd name="connsiteY4448" fmla="*/ 568508 h 1328385"/>
              <a:gd name="connsiteX4449" fmla="*/ 5995123 w 12183871"/>
              <a:gd name="connsiteY4449" fmla="*/ 515676 h 1328385"/>
              <a:gd name="connsiteX4450" fmla="*/ 6009302 w 12183871"/>
              <a:gd name="connsiteY4450" fmla="*/ 470972 h 1328385"/>
              <a:gd name="connsiteX4451" fmla="*/ 6023571 w 12183871"/>
              <a:gd name="connsiteY4451" fmla="*/ 428346 h 1328385"/>
              <a:gd name="connsiteX4452" fmla="*/ 6023571 w 12183871"/>
              <a:gd name="connsiteY4452" fmla="*/ 397911 h 1328385"/>
              <a:gd name="connsiteX4453" fmla="*/ 6035763 w 12183871"/>
              <a:gd name="connsiteY4453" fmla="*/ 397911 h 1328385"/>
              <a:gd name="connsiteX4454" fmla="*/ 6035763 w 12183871"/>
              <a:gd name="connsiteY4454" fmla="*/ 371540 h 1328385"/>
              <a:gd name="connsiteX4455" fmla="*/ 6041814 w 12183871"/>
              <a:gd name="connsiteY4455" fmla="*/ 371540 h 1328385"/>
              <a:gd name="connsiteX4456" fmla="*/ 6041814 w 12183871"/>
              <a:gd name="connsiteY4456" fmla="*/ 339028 h 1328385"/>
              <a:gd name="connsiteX4457" fmla="*/ 6080377 w 12183871"/>
              <a:gd name="connsiteY4457" fmla="*/ 227313 h 1328385"/>
              <a:gd name="connsiteX4458" fmla="*/ 6104760 w 12183871"/>
              <a:gd name="connsiteY4458" fmla="*/ 109457 h 1328385"/>
              <a:gd name="connsiteX4459" fmla="*/ 6131131 w 12183871"/>
              <a:gd name="connsiteY4459" fmla="*/ 109457 h 1328385"/>
              <a:gd name="connsiteX4460" fmla="*/ 6090491 w 12183871"/>
              <a:gd name="connsiteY4460" fmla="*/ 265876 h 1328385"/>
              <a:gd name="connsiteX4461" fmla="*/ 6090491 w 12183871"/>
              <a:gd name="connsiteY4461" fmla="*/ 330900 h 1328385"/>
              <a:gd name="connsiteX4462" fmla="*/ 6082363 w 12183871"/>
              <a:gd name="connsiteY4462" fmla="*/ 330900 h 1328385"/>
              <a:gd name="connsiteX4463" fmla="*/ 6082363 w 12183871"/>
              <a:gd name="connsiteY4463" fmla="*/ 397911 h 1328385"/>
              <a:gd name="connsiteX4464" fmla="*/ 6076312 w 12183871"/>
              <a:gd name="connsiteY4464" fmla="*/ 397911 h 1328385"/>
              <a:gd name="connsiteX4465" fmla="*/ 6076312 w 12183871"/>
              <a:gd name="connsiteY4465" fmla="*/ 468986 h 1328385"/>
              <a:gd name="connsiteX4466" fmla="*/ 6064120 w 12183871"/>
              <a:gd name="connsiteY4466" fmla="*/ 468986 h 1328385"/>
              <a:gd name="connsiteX4467" fmla="*/ 6060057 w 12183871"/>
              <a:gd name="connsiteY4467" fmla="*/ 493370 h 1328385"/>
              <a:gd name="connsiteX4468" fmla="*/ 6064120 w 12183871"/>
              <a:gd name="connsiteY4468" fmla="*/ 527868 h 1328385"/>
              <a:gd name="connsiteX4469" fmla="*/ 6068184 w 12183871"/>
              <a:gd name="connsiteY4469" fmla="*/ 556316 h 1328385"/>
              <a:gd name="connsiteX4470" fmla="*/ 6076312 w 12183871"/>
              <a:gd name="connsiteY4470" fmla="*/ 574559 h 1328385"/>
              <a:gd name="connsiteX4471" fmla="*/ 6098619 w 12183871"/>
              <a:gd name="connsiteY4471" fmla="*/ 468895 h 1328385"/>
              <a:gd name="connsiteX4472" fmla="*/ 6104670 w 12183871"/>
              <a:gd name="connsiteY4472" fmla="*/ 468895 h 1328385"/>
              <a:gd name="connsiteX4473" fmla="*/ 6104670 w 12183871"/>
              <a:gd name="connsiteY4473" fmla="*/ 446588 h 1328385"/>
              <a:gd name="connsiteX4474" fmla="*/ 6116862 w 12183871"/>
              <a:gd name="connsiteY4474" fmla="*/ 446588 h 1328385"/>
              <a:gd name="connsiteX4475" fmla="*/ 6179809 w 12183871"/>
              <a:gd name="connsiteY4475" fmla="*/ 208890 h 1328385"/>
              <a:gd name="connsiteX4476" fmla="*/ 6198052 w 12183871"/>
              <a:gd name="connsiteY4476" fmla="*/ 208890 h 1328385"/>
              <a:gd name="connsiteX4477" fmla="*/ 6185860 w 12183871"/>
              <a:gd name="connsiteY4477" fmla="*/ 279964 h 1328385"/>
              <a:gd name="connsiteX4478" fmla="*/ 6161476 w 12183871"/>
              <a:gd name="connsiteY4478" fmla="*/ 349052 h 1328385"/>
              <a:gd name="connsiteX4479" fmla="*/ 6139169 w 12183871"/>
              <a:gd name="connsiteY4479" fmla="*/ 411999 h 1328385"/>
              <a:gd name="connsiteX4480" fmla="*/ 6139169 w 12183871"/>
              <a:gd name="connsiteY4480" fmla="*/ 446498 h 1328385"/>
              <a:gd name="connsiteX4481" fmla="*/ 6131041 w 12183871"/>
              <a:gd name="connsiteY4481" fmla="*/ 446498 h 1328385"/>
              <a:gd name="connsiteX4482" fmla="*/ 6131041 w 12183871"/>
              <a:gd name="connsiteY4482" fmla="*/ 479010 h 1328385"/>
              <a:gd name="connsiteX4483" fmla="*/ 6122913 w 12183871"/>
              <a:gd name="connsiteY4483" fmla="*/ 479010 h 1328385"/>
              <a:gd name="connsiteX4484" fmla="*/ 6122913 w 12183871"/>
              <a:gd name="connsiteY4484" fmla="*/ 501317 h 1328385"/>
              <a:gd name="connsiteX4485" fmla="*/ 6116862 w 12183871"/>
              <a:gd name="connsiteY4485" fmla="*/ 501317 h 1328385"/>
              <a:gd name="connsiteX4486" fmla="*/ 6116862 w 12183871"/>
              <a:gd name="connsiteY4486" fmla="*/ 533829 h 1328385"/>
              <a:gd name="connsiteX4487" fmla="*/ 6104670 w 12183871"/>
              <a:gd name="connsiteY4487" fmla="*/ 533829 h 1328385"/>
              <a:gd name="connsiteX4488" fmla="*/ 6104670 w 12183871"/>
              <a:gd name="connsiteY4488" fmla="*/ 550085 h 1328385"/>
              <a:gd name="connsiteX4489" fmla="*/ 6100606 w 12183871"/>
              <a:gd name="connsiteY4489" fmla="*/ 564264 h 1328385"/>
              <a:gd name="connsiteX4490" fmla="*/ 6100606 w 12183871"/>
              <a:gd name="connsiteY4490" fmla="*/ 578443 h 1328385"/>
              <a:gd name="connsiteX4491" fmla="*/ 6098619 w 12183871"/>
              <a:gd name="connsiteY4491" fmla="*/ 590635 h 1328385"/>
              <a:gd name="connsiteX4492" fmla="*/ 6116862 w 12183871"/>
              <a:gd name="connsiteY4492" fmla="*/ 590635 h 1328385"/>
              <a:gd name="connsiteX4493" fmla="*/ 6116862 w 12183871"/>
              <a:gd name="connsiteY4493" fmla="*/ 582507 h 1328385"/>
              <a:gd name="connsiteX4494" fmla="*/ 6171681 w 12183871"/>
              <a:gd name="connsiteY4494" fmla="*/ 582507 h 1328385"/>
              <a:gd name="connsiteX4495" fmla="*/ 6171681 w 12183871"/>
              <a:gd name="connsiteY4495" fmla="*/ 574379 h 1328385"/>
              <a:gd name="connsiteX4496" fmla="*/ 6179809 w 12183871"/>
              <a:gd name="connsiteY4496" fmla="*/ 574379 h 1328385"/>
              <a:gd name="connsiteX4497" fmla="*/ 6189924 w 12183871"/>
              <a:gd name="connsiteY4497" fmla="*/ 519560 h 1328385"/>
              <a:gd name="connsiteX4498" fmla="*/ 6208166 w 12183871"/>
              <a:gd name="connsiteY4498" fmla="*/ 468805 h 1328385"/>
              <a:gd name="connsiteX4499" fmla="*/ 6226410 w 12183871"/>
              <a:gd name="connsiteY4499" fmla="*/ 420037 h 1328385"/>
              <a:gd name="connsiteX4500" fmla="*/ 6230474 w 12183871"/>
              <a:gd name="connsiteY4500" fmla="*/ 389602 h 1328385"/>
              <a:gd name="connsiteX4501" fmla="*/ 6226410 w 12183871"/>
              <a:gd name="connsiteY4501" fmla="*/ 365218 h 1328385"/>
              <a:gd name="connsiteX4502" fmla="*/ 6222345 w 12183871"/>
              <a:gd name="connsiteY4502" fmla="*/ 342911 h 1328385"/>
              <a:gd name="connsiteX4503" fmla="*/ 6226410 w 12183871"/>
              <a:gd name="connsiteY4503" fmla="*/ 324668 h 1328385"/>
              <a:gd name="connsiteX4504" fmla="*/ 6234538 w 12183871"/>
              <a:gd name="connsiteY4504" fmla="*/ 330719 h 1328385"/>
              <a:gd name="connsiteX4505" fmla="*/ 6242665 w 12183871"/>
              <a:gd name="connsiteY4505" fmla="*/ 338847 h 1328385"/>
              <a:gd name="connsiteX4506" fmla="*/ 6252780 w 12183871"/>
              <a:gd name="connsiteY4506" fmla="*/ 346975 h 1328385"/>
              <a:gd name="connsiteX4507" fmla="*/ 6256844 w 12183871"/>
              <a:gd name="connsiteY4507" fmla="*/ 308412 h 1328385"/>
              <a:gd name="connsiteX4508" fmla="*/ 6262895 w 12183871"/>
              <a:gd name="connsiteY4508" fmla="*/ 275900 h 1328385"/>
              <a:gd name="connsiteX4509" fmla="*/ 6275087 w 12183871"/>
              <a:gd name="connsiteY4509" fmla="*/ 243388 h 1328385"/>
              <a:gd name="connsiteX4510" fmla="*/ 6285293 w 12183871"/>
              <a:gd name="connsiteY4510" fmla="*/ 208890 h 1328385"/>
              <a:gd name="connsiteX4511" fmla="*/ 6301548 w 12183871"/>
              <a:gd name="connsiteY4511" fmla="*/ 208890 h 1328385"/>
              <a:gd name="connsiteX4512" fmla="*/ 6267050 w 12183871"/>
              <a:gd name="connsiteY4512" fmla="*/ 346975 h 1328385"/>
              <a:gd name="connsiteX4513" fmla="*/ 6260999 w 12183871"/>
              <a:gd name="connsiteY4513" fmla="*/ 346975 h 1328385"/>
              <a:gd name="connsiteX4514" fmla="*/ 6252871 w 12183871"/>
              <a:gd name="connsiteY4514" fmla="*/ 397730 h 1328385"/>
              <a:gd name="connsiteX4515" fmla="*/ 6260999 w 12183871"/>
              <a:gd name="connsiteY4515" fmla="*/ 397730 h 1328385"/>
              <a:gd name="connsiteX4516" fmla="*/ 6260999 w 12183871"/>
              <a:gd name="connsiteY4516" fmla="*/ 434306 h 1328385"/>
              <a:gd name="connsiteX4517" fmla="*/ 6267050 w 12183871"/>
              <a:gd name="connsiteY4517" fmla="*/ 434306 h 1328385"/>
              <a:gd name="connsiteX4518" fmla="*/ 6267050 w 12183871"/>
              <a:gd name="connsiteY4518" fmla="*/ 501317 h 1328385"/>
              <a:gd name="connsiteX4519" fmla="*/ 6279241 w 12183871"/>
              <a:gd name="connsiteY4519" fmla="*/ 501317 h 1328385"/>
              <a:gd name="connsiteX4520" fmla="*/ 6285293 w 12183871"/>
              <a:gd name="connsiteY4520" fmla="*/ 452549 h 1328385"/>
              <a:gd name="connsiteX4521" fmla="*/ 6301548 w 12183871"/>
              <a:gd name="connsiteY4521" fmla="*/ 405858 h 1328385"/>
              <a:gd name="connsiteX4522" fmla="*/ 6319791 w 12183871"/>
              <a:gd name="connsiteY4522" fmla="*/ 361154 h 1328385"/>
              <a:gd name="connsiteX4523" fmla="*/ 6333970 w 12183871"/>
              <a:gd name="connsiteY4523" fmla="*/ 312386 h 1328385"/>
              <a:gd name="connsiteX4524" fmla="*/ 6348149 w 12183871"/>
              <a:gd name="connsiteY4524" fmla="*/ 312386 h 1328385"/>
              <a:gd name="connsiteX4525" fmla="*/ 6348149 w 12183871"/>
              <a:gd name="connsiteY4525" fmla="*/ 342821 h 1328385"/>
              <a:gd name="connsiteX4526" fmla="*/ 6342098 w 12183871"/>
              <a:gd name="connsiteY4526" fmla="*/ 375333 h 1328385"/>
              <a:gd name="connsiteX4527" fmla="*/ 6338034 w 12183871"/>
              <a:gd name="connsiteY4527" fmla="*/ 405768 h 1328385"/>
              <a:gd name="connsiteX4528" fmla="*/ 6333970 w 12183871"/>
              <a:gd name="connsiteY4528" fmla="*/ 434216 h 1328385"/>
              <a:gd name="connsiteX4529" fmla="*/ 6342098 w 12183871"/>
              <a:gd name="connsiteY4529" fmla="*/ 452459 h 1328385"/>
              <a:gd name="connsiteX4530" fmla="*/ 6344085 w 12183871"/>
              <a:gd name="connsiteY4530" fmla="*/ 424011 h 1328385"/>
              <a:gd name="connsiteX4531" fmla="*/ 6356277 w 12183871"/>
              <a:gd name="connsiteY4531" fmla="*/ 401704 h 1328385"/>
              <a:gd name="connsiteX4532" fmla="*/ 6366482 w 12183871"/>
              <a:gd name="connsiteY4532" fmla="*/ 379397 h 1328385"/>
              <a:gd name="connsiteX4533" fmla="*/ 6388789 w 12183871"/>
              <a:gd name="connsiteY4533" fmla="*/ 283938 h 1328385"/>
              <a:gd name="connsiteX4534" fmla="*/ 6407122 w 12183871"/>
              <a:gd name="connsiteY4534" fmla="*/ 283938 h 1328385"/>
              <a:gd name="connsiteX4535" fmla="*/ 6396917 w 12183871"/>
              <a:gd name="connsiteY4535" fmla="*/ 357090 h 1328385"/>
              <a:gd name="connsiteX4536" fmla="*/ 6382738 w 12183871"/>
              <a:gd name="connsiteY4536" fmla="*/ 434306 h 1328385"/>
              <a:gd name="connsiteX4537" fmla="*/ 6370546 w 12183871"/>
              <a:gd name="connsiteY4537" fmla="*/ 509445 h 1328385"/>
              <a:gd name="connsiteX4538" fmla="*/ 6364495 w 12183871"/>
              <a:gd name="connsiteY4538" fmla="*/ 582597 h 1328385"/>
              <a:gd name="connsiteX4539" fmla="*/ 6374610 w 12183871"/>
              <a:gd name="connsiteY4539" fmla="*/ 655749 h 1328385"/>
              <a:gd name="connsiteX4540" fmla="*/ 6378674 w 12183871"/>
              <a:gd name="connsiteY4540" fmla="*/ 686184 h 1328385"/>
              <a:gd name="connsiteX4541" fmla="*/ 6382738 w 12183871"/>
              <a:gd name="connsiteY4541" fmla="*/ 714632 h 1328385"/>
              <a:gd name="connsiteX4542" fmla="*/ 6388789 w 12183871"/>
              <a:gd name="connsiteY4542" fmla="*/ 736938 h 1328385"/>
              <a:gd name="connsiteX4543" fmla="*/ 6388789 w 12183871"/>
              <a:gd name="connsiteY4543" fmla="*/ 730888 h 1328385"/>
              <a:gd name="connsiteX4544" fmla="*/ 6411186 w 12183871"/>
              <a:gd name="connsiteY4544" fmla="*/ 696389 h 1328385"/>
              <a:gd name="connsiteX4545" fmla="*/ 6419314 w 12183871"/>
              <a:gd name="connsiteY4545" fmla="*/ 655749 h 1328385"/>
              <a:gd name="connsiteX4546" fmla="*/ 6419314 w 12183871"/>
              <a:gd name="connsiteY4546" fmla="*/ 615109 h 1328385"/>
              <a:gd name="connsiteX4547" fmla="*/ 6411186 w 12183871"/>
              <a:gd name="connsiteY4547" fmla="*/ 570405 h 1328385"/>
              <a:gd name="connsiteX4548" fmla="*/ 6407122 w 12183871"/>
              <a:gd name="connsiteY4548" fmla="*/ 527778 h 1328385"/>
              <a:gd name="connsiteX4549" fmla="*/ 6429429 w 12183871"/>
              <a:gd name="connsiteY4549" fmla="*/ 527778 h 1328385"/>
              <a:gd name="connsiteX4550" fmla="*/ 6429429 w 12183871"/>
              <a:gd name="connsiteY4550" fmla="*/ 556226 h 1328385"/>
              <a:gd name="connsiteX4551" fmla="*/ 6437557 w 12183871"/>
              <a:gd name="connsiteY4551" fmla="*/ 578533 h 1328385"/>
              <a:gd name="connsiteX4552" fmla="*/ 6447672 w 12183871"/>
              <a:gd name="connsiteY4552" fmla="*/ 600840 h 1328385"/>
              <a:gd name="connsiteX4553" fmla="*/ 6455800 w 12183871"/>
              <a:gd name="connsiteY4553" fmla="*/ 523624 h 1328385"/>
              <a:gd name="connsiteX4554" fmla="*/ 6469978 w 12183871"/>
              <a:gd name="connsiteY4554" fmla="*/ 452549 h 1328385"/>
              <a:gd name="connsiteX4555" fmla="*/ 6488221 w 12183871"/>
              <a:gd name="connsiteY4555" fmla="*/ 387525 h 1328385"/>
              <a:gd name="connsiteX4556" fmla="*/ 6488221 w 12183871"/>
              <a:gd name="connsiteY4556" fmla="*/ 361154 h 1328385"/>
              <a:gd name="connsiteX4557" fmla="*/ 6486144 w 12183871"/>
              <a:gd name="connsiteY4557" fmla="*/ 334783 h 1328385"/>
              <a:gd name="connsiteX4558" fmla="*/ 6482080 w 12183871"/>
              <a:gd name="connsiteY4558" fmla="*/ 312476 h 1328385"/>
              <a:gd name="connsiteX4559" fmla="*/ 6482080 w 12183871"/>
              <a:gd name="connsiteY4559" fmla="*/ 225146 h 1328385"/>
              <a:gd name="connsiteX4560" fmla="*/ 6465824 w 12183871"/>
              <a:gd name="connsiteY4560" fmla="*/ 184506 h 1328385"/>
              <a:gd name="connsiteX4561" fmla="*/ 6455710 w 12183871"/>
              <a:gd name="connsiteY4561" fmla="*/ 135738 h 1328385"/>
              <a:gd name="connsiteX4562" fmla="*/ 6482080 w 12183871"/>
              <a:gd name="connsiteY4562" fmla="*/ 135738 h 1328385"/>
              <a:gd name="connsiteX4563" fmla="*/ 6486144 w 12183871"/>
              <a:gd name="connsiteY4563" fmla="*/ 172314 h 1328385"/>
              <a:gd name="connsiteX4564" fmla="*/ 6496350 w 12183871"/>
              <a:gd name="connsiteY4564" fmla="*/ 202748 h 1328385"/>
              <a:gd name="connsiteX4565" fmla="*/ 6496350 w 12183871"/>
              <a:gd name="connsiteY4565" fmla="*/ 257567 h 1328385"/>
              <a:gd name="connsiteX4566" fmla="*/ 6504477 w 12183871"/>
              <a:gd name="connsiteY4566" fmla="*/ 257567 h 1328385"/>
              <a:gd name="connsiteX4567" fmla="*/ 6528861 w 12183871"/>
              <a:gd name="connsiteY4567" fmla="*/ 40188 h 1328385"/>
              <a:gd name="connsiteX4568" fmla="*/ 6545117 w 12183871"/>
              <a:gd name="connsiteY4568" fmla="*/ 40188 h 1328385"/>
              <a:gd name="connsiteX4569" fmla="*/ 6528861 w 12183871"/>
              <a:gd name="connsiteY4569" fmla="*/ 243298 h 1328385"/>
              <a:gd name="connsiteX4570" fmla="*/ 6522720 w 12183871"/>
              <a:gd name="connsiteY4570" fmla="*/ 265605 h 1328385"/>
              <a:gd name="connsiteX4571" fmla="*/ 6514592 w 12183871"/>
              <a:gd name="connsiteY4571" fmla="*/ 298117 h 1328385"/>
              <a:gd name="connsiteX4572" fmla="*/ 6506464 w 12183871"/>
              <a:gd name="connsiteY4572" fmla="*/ 338757 h 1328385"/>
              <a:gd name="connsiteX4573" fmla="*/ 6504387 w 12183871"/>
              <a:gd name="connsiteY4573" fmla="*/ 375333 h 1328385"/>
              <a:gd name="connsiteX4574" fmla="*/ 6504387 w 12183871"/>
              <a:gd name="connsiteY4574" fmla="*/ 405768 h 1328385"/>
              <a:gd name="connsiteX4575" fmla="*/ 6510528 w 12183871"/>
              <a:gd name="connsiteY4575" fmla="*/ 405768 h 1328385"/>
              <a:gd name="connsiteX4576" fmla="*/ 6510528 w 12183871"/>
              <a:gd name="connsiteY4576" fmla="*/ 434216 h 1328385"/>
              <a:gd name="connsiteX4577" fmla="*/ 6504387 w 12183871"/>
              <a:gd name="connsiteY4577" fmla="*/ 434216 h 1328385"/>
              <a:gd name="connsiteX4578" fmla="*/ 6504387 w 12183871"/>
              <a:gd name="connsiteY4578" fmla="*/ 446408 h 1328385"/>
              <a:gd name="connsiteX4579" fmla="*/ 6510528 w 12183871"/>
              <a:gd name="connsiteY4579" fmla="*/ 446408 h 1328385"/>
              <a:gd name="connsiteX4580" fmla="*/ 6510528 w 12183871"/>
              <a:gd name="connsiteY4580" fmla="*/ 501227 h 1328385"/>
              <a:gd name="connsiteX4581" fmla="*/ 6522720 w 12183871"/>
              <a:gd name="connsiteY4581" fmla="*/ 501227 h 1328385"/>
              <a:gd name="connsiteX4582" fmla="*/ 6526784 w 12183871"/>
              <a:gd name="connsiteY4582" fmla="*/ 446408 h 1328385"/>
              <a:gd name="connsiteX4583" fmla="*/ 6541054 w 12183871"/>
              <a:gd name="connsiteY4583" fmla="*/ 387525 h 1328385"/>
              <a:gd name="connsiteX4584" fmla="*/ 6559296 w 12183871"/>
              <a:gd name="connsiteY4584" fmla="*/ 330629 h 1328385"/>
              <a:gd name="connsiteX4585" fmla="*/ 6577539 w 12183871"/>
              <a:gd name="connsiteY4585" fmla="*/ 283938 h 1328385"/>
              <a:gd name="connsiteX4586" fmla="*/ 6581603 w 12183871"/>
              <a:gd name="connsiteY4586" fmla="*/ 257567 h 1328385"/>
              <a:gd name="connsiteX4587" fmla="*/ 6581603 w 12183871"/>
              <a:gd name="connsiteY4587" fmla="*/ 239324 h 1328385"/>
              <a:gd name="connsiteX4588" fmla="*/ 6585667 w 12183871"/>
              <a:gd name="connsiteY4588" fmla="*/ 225146 h 1328385"/>
              <a:gd name="connsiteX4589" fmla="*/ 6603910 w 12183871"/>
              <a:gd name="connsiteY4589" fmla="*/ 208890 h 1328385"/>
              <a:gd name="connsiteX4590" fmla="*/ 6603910 w 12183871"/>
              <a:gd name="connsiteY4590" fmla="*/ 202839 h 1328385"/>
              <a:gd name="connsiteX4591" fmla="*/ 6609961 w 12183871"/>
              <a:gd name="connsiteY4591" fmla="*/ 202839 h 1328385"/>
              <a:gd name="connsiteX4592" fmla="*/ 6609961 w 12183871"/>
              <a:gd name="connsiteY4592" fmla="*/ 231287 h 1328385"/>
              <a:gd name="connsiteX4593" fmla="*/ 6601742 w 12183871"/>
              <a:gd name="connsiteY4593" fmla="*/ 249800 h 1328385"/>
              <a:gd name="connsiteX4594" fmla="*/ 6597678 w 12183871"/>
              <a:gd name="connsiteY4594" fmla="*/ 266056 h 1328385"/>
              <a:gd name="connsiteX4595" fmla="*/ 6597678 w 12183871"/>
              <a:gd name="connsiteY4595" fmla="*/ 284299 h 1328385"/>
              <a:gd name="connsiteX4596" fmla="*/ 6593614 w 12183871"/>
              <a:gd name="connsiteY4596" fmla="*/ 306606 h 1328385"/>
              <a:gd name="connsiteX4597" fmla="*/ 6583499 w 12183871"/>
              <a:gd name="connsiteY4597" fmla="*/ 343182 h 1328385"/>
              <a:gd name="connsiteX4598" fmla="*/ 6571308 w 12183871"/>
              <a:gd name="connsiteY4598" fmla="*/ 379758 h 1328385"/>
              <a:gd name="connsiteX4599" fmla="*/ 6565257 w 12183871"/>
              <a:gd name="connsiteY4599" fmla="*/ 420398 h 1328385"/>
              <a:gd name="connsiteX4600" fmla="*/ 6571308 w 12183871"/>
              <a:gd name="connsiteY4600" fmla="*/ 420398 h 1328385"/>
              <a:gd name="connsiteX4601" fmla="*/ 6575372 w 12183871"/>
              <a:gd name="connsiteY4601" fmla="*/ 398091 h 1328385"/>
              <a:gd name="connsiteX4602" fmla="*/ 6583499 w 12183871"/>
              <a:gd name="connsiteY4602" fmla="*/ 375784 h 1328385"/>
              <a:gd name="connsiteX4603" fmla="*/ 6587564 w 12183871"/>
              <a:gd name="connsiteY4603" fmla="*/ 357542 h 1328385"/>
              <a:gd name="connsiteX4604" fmla="*/ 6605807 w 12183871"/>
              <a:gd name="connsiteY4604" fmla="*/ 357542 h 1328385"/>
              <a:gd name="connsiteX4605" fmla="*/ 6605807 w 12183871"/>
              <a:gd name="connsiteY4605" fmla="*/ 534280 h 1328385"/>
              <a:gd name="connsiteX4606" fmla="*/ 6611857 w 12183871"/>
              <a:gd name="connsiteY4606" fmla="*/ 534280 h 1328385"/>
              <a:gd name="connsiteX4607" fmla="*/ 6619985 w 12183871"/>
              <a:gd name="connsiteY4607" fmla="*/ 556587 h 1328385"/>
              <a:gd name="connsiteX4608" fmla="*/ 6605807 w 12183871"/>
              <a:gd name="connsiteY4608" fmla="*/ 556587 h 1328385"/>
              <a:gd name="connsiteX4609" fmla="*/ 6605807 w 12183871"/>
              <a:gd name="connsiteY4609" fmla="*/ 568779 h 1328385"/>
              <a:gd name="connsiteX4610" fmla="*/ 6619985 w 12183871"/>
              <a:gd name="connsiteY4610" fmla="*/ 568779 h 1328385"/>
              <a:gd name="connsiteX4611" fmla="*/ 6619985 w 12183871"/>
              <a:gd name="connsiteY4611" fmla="*/ 593163 h 1328385"/>
              <a:gd name="connsiteX4612" fmla="*/ 6628113 w 12183871"/>
              <a:gd name="connsiteY4612" fmla="*/ 619534 h 1328385"/>
              <a:gd name="connsiteX4613" fmla="*/ 6634164 w 12183871"/>
              <a:gd name="connsiteY4613" fmla="*/ 637777 h 1328385"/>
              <a:gd name="connsiteX4614" fmla="*/ 6642292 w 12183871"/>
              <a:gd name="connsiteY4614" fmla="*/ 597137 h 1328385"/>
              <a:gd name="connsiteX4615" fmla="*/ 6652407 w 12183871"/>
              <a:gd name="connsiteY4615" fmla="*/ 560561 h 1328385"/>
              <a:gd name="connsiteX4616" fmla="*/ 6668663 w 12183871"/>
              <a:gd name="connsiteY4616" fmla="*/ 528049 h 1328385"/>
              <a:gd name="connsiteX4617" fmla="*/ 6686906 w 12183871"/>
              <a:gd name="connsiteY4617" fmla="*/ 452910 h 1328385"/>
              <a:gd name="connsiteX4618" fmla="*/ 6692956 w 12183871"/>
              <a:gd name="connsiteY4618" fmla="*/ 452910 h 1328385"/>
              <a:gd name="connsiteX4619" fmla="*/ 6692956 w 12183871"/>
              <a:gd name="connsiteY4619" fmla="*/ 434667 h 1328385"/>
              <a:gd name="connsiteX4620" fmla="*/ 6701085 w 12183871"/>
              <a:gd name="connsiteY4620" fmla="*/ 434667 h 1328385"/>
              <a:gd name="connsiteX4621" fmla="*/ 6701085 w 12183871"/>
              <a:gd name="connsiteY4621" fmla="*/ 412360 h 1328385"/>
              <a:gd name="connsiteX4622" fmla="*/ 6755904 w 12183871"/>
              <a:gd name="connsiteY4622" fmla="*/ 290440 h 1328385"/>
              <a:gd name="connsiteX4623" fmla="*/ 6768095 w 12183871"/>
              <a:gd name="connsiteY4623" fmla="*/ 290440 h 1328385"/>
              <a:gd name="connsiteX4624" fmla="*/ 6768095 w 12183871"/>
              <a:gd name="connsiteY4624" fmla="*/ 324939 h 1328385"/>
              <a:gd name="connsiteX4625" fmla="*/ 6749853 w 12183871"/>
              <a:gd name="connsiteY4625" fmla="*/ 349323 h 1328385"/>
              <a:gd name="connsiteX4626" fmla="*/ 6733596 w 12183871"/>
              <a:gd name="connsiteY4626" fmla="*/ 398091 h 1328385"/>
              <a:gd name="connsiteX4627" fmla="*/ 6723482 w 12183871"/>
              <a:gd name="connsiteY4627" fmla="*/ 452910 h 1328385"/>
              <a:gd name="connsiteX4628" fmla="*/ 6711290 w 12183871"/>
              <a:gd name="connsiteY4628" fmla="*/ 509806 h 1328385"/>
              <a:gd name="connsiteX4629" fmla="*/ 6709303 w 12183871"/>
              <a:gd name="connsiteY4629" fmla="*/ 550446 h 1328385"/>
              <a:gd name="connsiteX4630" fmla="*/ 6709303 w 12183871"/>
              <a:gd name="connsiteY4630" fmla="*/ 574830 h 1328385"/>
              <a:gd name="connsiteX4631" fmla="*/ 6709303 w 12183871"/>
              <a:gd name="connsiteY4631" fmla="*/ 605265 h 1328385"/>
              <a:gd name="connsiteX4632" fmla="*/ 6709303 w 12183871"/>
              <a:gd name="connsiteY4632" fmla="*/ 631636 h 1328385"/>
              <a:gd name="connsiteX4633" fmla="*/ 6715354 w 12183871"/>
              <a:gd name="connsiteY4633" fmla="*/ 649879 h 1328385"/>
              <a:gd name="connsiteX4634" fmla="*/ 6727546 w 12183871"/>
              <a:gd name="connsiteY4634" fmla="*/ 509716 h 1328385"/>
              <a:gd name="connsiteX4635" fmla="*/ 6749853 w 12183871"/>
              <a:gd name="connsiteY4635" fmla="*/ 509716 h 1328385"/>
              <a:gd name="connsiteX4636" fmla="*/ 6749853 w 12183871"/>
              <a:gd name="connsiteY4636" fmla="*/ 515767 h 1328385"/>
              <a:gd name="connsiteX4637" fmla="*/ 6741725 w 12183871"/>
              <a:gd name="connsiteY4637" fmla="*/ 515767 h 1328385"/>
              <a:gd name="connsiteX4638" fmla="*/ 6741725 w 12183871"/>
              <a:gd name="connsiteY4638" fmla="*/ 582777 h 1328385"/>
              <a:gd name="connsiteX4639" fmla="*/ 6737661 w 12183871"/>
              <a:gd name="connsiteY4639" fmla="*/ 605084 h 1328385"/>
              <a:gd name="connsiteX4640" fmla="*/ 6733596 w 12183871"/>
              <a:gd name="connsiteY4640" fmla="*/ 631455 h 1328385"/>
              <a:gd name="connsiteX4641" fmla="*/ 6731610 w 12183871"/>
              <a:gd name="connsiteY4641" fmla="*/ 659903 h 1328385"/>
              <a:gd name="connsiteX4642" fmla="*/ 6733596 w 12183871"/>
              <a:gd name="connsiteY4642" fmla="*/ 686274 h 1328385"/>
              <a:gd name="connsiteX4643" fmla="*/ 6741725 w 12183871"/>
              <a:gd name="connsiteY4643" fmla="*/ 704517 h 1328385"/>
              <a:gd name="connsiteX4644" fmla="*/ 6755904 w 12183871"/>
              <a:gd name="connsiteY4644" fmla="*/ 609058 h 1328385"/>
              <a:gd name="connsiteX4645" fmla="*/ 6768095 w 12183871"/>
              <a:gd name="connsiteY4645" fmla="*/ 609058 h 1328385"/>
              <a:gd name="connsiteX4646" fmla="*/ 6768095 w 12183871"/>
              <a:gd name="connsiteY4646" fmla="*/ 582687 h 1328385"/>
              <a:gd name="connsiteX4647" fmla="*/ 6774147 w 12183871"/>
              <a:gd name="connsiteY4647" fmla="*/ 582687 h 1328385"/>
              <a:gd name="connsiteX4648" fmla="*/ 6768095 w 12183871"/>
              <a:gd name="connsiteY4648" fmla="*/ 527868 h 1328385"/>
              <a:gd name="connsiteX4649" fmla="*/ 6774147 w 12183871"/>
              <a:gd name="connsiteY4649" fmla="*/ 527868 h 1328385"/>
              <a:gd name="connsiteX4650" fmla="*/ 6774147 w 12183871"/>
              <a:gd name="connsiteY4650" fmla="*/ 533919 h 1328385"/>
              <a:gd name="connsiteX4651" fmla="*/ 6778210 w 12183871"/>
              <a:gd name="connsiteY4651" fmla="*/ 533919 h 1328385"/>
              <a:gd name="connsiteX4652" fmla="*/ 6786338 w 12183871"/>
              <a:gd name="connsiteY4652" fmla="*/ 529855 h 1328385"/>
              <a:gd name="connsiteX4653" fmla="*/ 6796544 w 12183871"/>
              <a:gd name="connsiteY4653" fmla="*/ 527868 h 1328385"/>
              <a:gd name="connsiteX4654" fmla="*/ 6808735 w 12183871"/>
              <a:gd name="connsiteY4654" fmla="*/ 527868 h 1328385"/>
              <a:gd name="connsiteX4655" fmla="*/ 6808735 w 12183871"/>
              <a:gd name="connsiteY4655" fmla="*/ 529855 h 1328385"/>
              <a:gd name="connsiteX4656" fmla="*/ 6814787 w 12183871"/>
              <a:gd name="connsiteY4656" fmla="*/ 533919 h 1328385"/>
              <a:gd name="connsiteX4657" fmla="*/ 6818850 w 12183871"/>
              <a:gd name="connsiteY4657" fmla="*/ 537983 h 1328385"/>
              <a:gd name="connsiteX4658" fmla="*/ 6822914 w 12183871"/>
              <a:gd name="connsiteY4658" fmla="*/ 542047 h 1328385"/>
              <a:gd name="connsiteX4659" fmla="*/ 6822914 w 12183871"/>
              <a:gd name="connsiteY4659" fmla="*/ 542047 h 1328385"/>
              <a:gd name="connsiteX4660" fmla="*/ 6822914 w 12183871"/>
              <a:gd name="connsiteY4660" fmla="*/ 582687 h 1328385"/>
              <a:gd name="connsiteX4661" fmla="*/ 6831043 w 12183871"/>
              <a:gd name="connsiteY4661" fmla="*/ 582687 h 1328385"/>
              <a:gd name="connsiteX4662" fmla="*/ 6831043 w 12183871"/>
              <a:gd name="connsiteY4662" fmla="*/ 615199 h 1328385"/>
              <a:gd name="connsiteX4663" fmla="*/ 6837093 w 12183871"/>
              <a:gd name="connsiteY4663" fmla="*/ 615199 h 1328385"/>
              <a:gd name="connsiteX4664" fmla="*/ 6841157 w 12183871"/>
              <a:gd name="connsiteY4664" fmla="*/ 641570 h 1328385"/>
              <a:gd name="connsiteX4665" fmla="*/ 6845582 w 12183871"/>
              <a:gd name="connsiteY4665" fmla="*/ 668302 h 1328385"/>
              <a:gd name="connsiteX4666" fmla="*/ 6849647 w 12183871"/>
              <a:gd name="connsiteY4666" fmla="*/ 690609 h 1328385"/>
              <a:gd name="connsiteX4667" fmla="*/ 6855788 w 12183871"/>
              <a:gd name="connsiteY4667" fmla="*/ 690609 h 1328385"/>
              <a:gd name="connsiteX4668" fmla="*/ 6859852 w 12183871"/>
              <a:gd name="connsiteY4668" fmla="*/ 645905 h 1328385"/>
              <a:gd name="connsiteX4669" fmla="*/ 6872044 w 12183871"/>
              <a:gd name="connsiteY4669" fmla="*/ 609329 h 1328385"/>
              <a:gd name="connsiteX4670" fmla="*/ 6882249 w 12183871"/>
              <a:gd name="connsiteY4670" fmla="*/ 570766 h 1328385"/>
              <a:gd name="connsiteX4671" fmla="*/ 6890377 w 12183871"/>
              <a:gd name="connsiteY4671" fmla="*/ 534190 h 1328385"/>
              <a:gd name="connsiteX4672" fmla="*/ 6912774 w 12183871"/>
              <a:gd name="connsiteY4672" fmla="*/ 534190 h 1328385"/>
              <a:gd name="connsiteX4673" fmla="*/ 6890377 w 12183871"/>
              <a:gd name="connsiteY4673" fmla="*/ 609329 h 1328385"/>
              <a:gd name="connsiteX4674" fmla="*/ 6890377 w 12183871"/>
              <a:gd name="connsiteY4674" fmla="*/ 649969 h 1328385"/>
              <a:gd name="connsiteX4675" fmla="*/ 6878185 w 12183871"/>
              <a:gd name="connsiteY4675" fmla="*/ 649969 h 1328385"/>
              <a:gd name="connsiteX4676" fmla="*/ 6878185 w 12183871"/>
              <a:gd name="connsiteY4676" fmla="*/ 812439 h 1328385"/>
              <a:gd name="connsiteX4677" fmla="*/ 6878185 w 12183871"/>
              <a:gd name="connsiteY4677" fmla="*/ 836823 h 1328385"/>
              <a:gd name="connsiteX4678" fmla="*/ 6878185 w 12183871"/>
              <a:gd name="connsiteY4678" fmla="*/ 867257 h 1328385"/>
              <a:gd name="connsiteX4679" fmla="*/ 6878185 w 12183871"/>
              <a:gd name="connsiteY4679" fmla="*/ 895705 h 1328385"/>
              <a:gd name="connsiteX4680" fmla="*/ 6890377 w 12183871"/>
              <a:gd name="connsiteY4680" fmla="*/ 916025 h 1328385"/>
              <a:gd name="connsiteX4681" fmla="*/ 6894441 w 12183871"/>
              <a:gd name="connsiteY4681" fmla="*/ 796183 h 1328385"/>
              <a:gd name="connsiteX4682" fmla="*/ 6908710 w 12183871"/>
              <a:gd name="connsiteY4682" fmla="*/ 686455 h 1328385"/>
              <a:gd name="connsiteX4683" fmla="*/ 6934991 w 12183871"/>
              <a:gd name="connsiteY4683" fmla="*/ 587022 h 1328385"/>
              <a:gd name="connsiteX4684" fmla="*/ 6959374 w 12183871"/>
              <a:gd name="connsiteY4684" fmla="*/ 493550 h 1328385"/>
              <a:gd name="connsiteX4685" fmla="*/ 6959374 w 12183871"/>
              <a:gd name="connsiteY4685" fmla="*/ 452910 h 1328385"/>
              <a:gd name="connsiteX4686" fmla="*/ 6971567 w 12183871"/>
              <a:gd name="connsiteY4686" fmla="*/ 452910 h 1328385"/>
              <a:gd name="connsiteX4687" fmla="*/ 6977617 w 12183871"/>
              <a:gd name="connsiteY4687" fmla="*/ 420398 h 1328385"/>
              <a:gd name="connsiteX4688" fmla="*/ 6985745 w 12183871"/>
              <a:gd name="connsiteY4688" fmla="*/ 420398 h 1328385"/>
              <a:gd name="connsiteX4689" fmla="*/ 6985745 w 12183871"/>
              <a:gd name="connsiteY4689" fmla="*/ 389963 h 1328385"/>
              <a:gd name="connsiteX4690" fmla="*/ 6977617 w 12183871"/>
              <a:gd name="connsiteY4690" fmla="*/ 361515 h 1328385"/>
              <a:gd name="connsiteX4691" fmla="*/ 6967502 w 12183871"/>
              <a:gd name="connsiteY4691" fmla="*/ 327016 h 1328385"/>
              <a:gd name="connsiteX4692" fmla="*/ 6959374 w 12183871"/>
              <a:gd name="connsiteY4692" fmla="*/ 298568 h 1328385"/>
              <a:gd name="connsiteX4693" fmla="*/ 6977617 w 12183871"/>
              <a:gd name="connsiteY4693" fmla="*/ 298568 h 1328385"/>
              <a:gd name="connsiteX4694" fmla="*/ 6985745 w 12183871"/>
              <a:gd name="connsiteY4694" fmla="*/ 331080 h 1328385"/>
              <a:gd name="connsiteX4695" fmla="*/ 6993873 w 12183871"/>
              <a:gd name="connsiteY4695" fmla="*/ 331080 h 1328385"/>
              <a:gd name="connsiteX4696" fmla="*/ 6993873 w 12183871"/>
              <a:gd name="connsiteY4696" fmla="*/ 365579 h 1328385"/>
              <a:gd name="connsiteX4697" fmla="*/ 6999924 w 12183871"/>
              <a:gd name="connsiteY4697" fmla="*/ 365579 h 1328385"/>
              <a:gd name="connsiteX4698" fmla="*/ 6999924 w 12183871"/>
              <a:gd name="connsiteY4698" fmla="*/ 387886 h 1328385"/>
              <a:gd name="connsiteX4699" fmla="*/ 7012116 w 12183871"/>
              <a:gd name="connsiteY4699" fmla="*/ 387886 h 1328385"/>
              <a:gd name="connsiteX4700" fmla="*/ 7012116 w 12183871"/>
              <a:gd name="connsiteY4700" fmla="*/ 412270 h 1328385"/>
              <a:gd name="connsiteX4701" fmla="*/ 7018167 w 12183871"/>
              <a:gd name="connsiteY4701" fmla="*/ 412270 h 1328385"/>
              <a:gd name="connsiteX4702" fmla="*/ 7040474 w 12183871"/>
              <a:gd name="connsiteY4702" fmla="*/ 528049 h 1328385"/>
              <a:gd name="connsiteX4703" fmla="*/ 7052666 w 12183871"/>
              <a:gd name="connsiteY4703" fmla="*/ 528049 h 1328385"/>
              <a:gd name="connsiteX4704" fmla="*/ 7052666 w 12183871"/>
              <a:gd name="connsiteY4704" fmla="*/ 568689 h 1328385"/>
              <a:gd name="connsiteX4705" fmla="*/ 7058716 w 12183871"/>
              <a:gd name="connsiteY4705" fmla="*/ 568689 h 1328385"/>
              <a:gd name="connsiteX4706" fmla="*/ 7062781 w 12183871"/>
              <a:gd name="connsiteY4706" fmla="*/ 593073 h 1328385"/>
              <a:gd name="connsiteX4707" fmla="*/ 7062781 w 12183871"/>
              <a:gd name="connsiteY4707" fmla="*/ 619444 h 1328385"/>
              <a:gd name="connsiteX4708" fmla="*/ 7074973 w 12183871"/>
              <a:gd name="connsiteY4708" fmla="*/ 637687 h 1328385"/>
              <a:gd name="connsiteX4709" fmla="*/ 7076959 w 12183871"/>
              <a:gd name="connsiteY4709" fmla="*/ 592983 h 1328385"/>
              <a:gd name="connsiteX4710" fmla="*/ 7093215 w 12183871"/>
              <a:gd name="connsiteY4710" fmla="*/ 550356 h 1328385"/>
              <a:gd name="connsiteX4711" fmla="*/ 7099267 w 12183871"/>
              <a:gd name="connsiteY4711" fmla="*/ 550356 h 1328385"/>
              <a:gd name="connsiteX4712" fmla="*/ 7099267 w 12183871"/>
              <a:gd name="connsiteY4712" fmla="*/ 534100 h 1328385"/>
              <a:gd name="connsiteX4713" fmla="*/ 7107394 w 12183871"/>
              <a:gd name="connsiteY4713" fmla="*/ 534100 h 1328385"/>
              <a:gd name="connsiteX4714" fmla="*/ 7115523 w 12183871"/>
              <a:gd name="connsiteY4714" fmla="*/ 371630 h 1328385"/>
              <a:gd name="connsiteX4715" fmla="*/ 7139907 w 12183871"/>
              <a:gd name="connsiteY4715" fmla="*/ 371630 h 1328385"/>
              <a:gd name="connsiteX4716" fmla="*/ 7139907 w 12183871"/>
              <a:gd name="connsiteY4716" fmla="*/ 398001 h 1328385"/>
              <a:gd name="connsiteX4717" fmla="*/ 7143970 w 12183871"/>
              <a:gd name="connsiteY4717" fmla="*/ 420308 h 1328385"/>
              <a:gd name="connsiteX4718" fmla="*/ 7156163 w 12183871"/>
              <a:gd name="connsiteY4718" fmla="*/ 434487 h 1328385"/>
              <a:gd name="connsiteX4719" fmla="*/ 7152098 w 12183871"/>
              <a:gd name="connsiteY4719" fmla="*/ 379668 h 1328385"/>
              <a:gd name="connsiteX4720" fmla="*/ 7137829 w 12183871"/>
              <a:gd name="connsiteY4720" fmla="*/ 324849 h 1328385"/>
              <a:gd name="connsiteX4721" fmla="*/ 7125637 w 12183871"/>
              <a:gd name="connsiteY4721" fmla="*/ 272017 h 1328385"/>
              <a:gd name="connsiteX4722" fmla="*/ 7115523 w 12183871"/>
              <a:gd name="connsiteY4722" fmla="*/ 217198 h 1328385"/>
              <a:gd name="connsiteX4723" fmla="*/ 7139907 w 12183871"/>
              <a:gd name="connsiteY4723" fmla="*/ 225326 h 1328385"/>
              <a:gd name="connsiteX4724" fmla="*/ 7148034 w 12183871"/>
              <a:gd name="connsiteY4724" fmla="*/ 284209 h 1328385"/>
              <a:gd name="connsiteX4725" fmla="*/ 7162304 w 12183871"/>
              <a:gd name="connsiteY4725" fmla="*/ 330900 h 1328385"/>
              <a:gd name="connsiteX4726" fmla="*/ 7162304 w 12183871"/>
              <a:gd name="connsiteY4726" fmla="*/ 379668 h 1328385"/>
              <a:gd name="connsiteX4727" fmla="*/ 7174495 w 12183871"/>
              <a:gd name="connsiteY4727" fmla="*/ 379668 h 1328385"/>
              <a:gd name="connsiteX4728" fmla="*/ 7174495 w 12183871"/>
              <a:gd name="connsiteY4728" fmla="*/ 428436 h 1328385"/>
              <a:gd name="connsiteX4729" fmla="*/ 7180547 w 12183871"/>
              <a:gd name="connsiteY4729" fmla="*/ 428436 h 1328385"/>
              <a:gd name="connsiteX4730" fmla="*/ 7184610 w 12183871"/>
              <a:gd name="connsiteY4730" fmla="*/ 452820 h 1328385"/>
              <a:gd name="connsiteX4731" fmla="*/ 7184610 w 12183871"/>
              <a:gd name="connsiteY4731" fmla="*/ 475127 h 1328385"/>
              <a:gd name="connsiteX4732" fmla="*/ 7188674 w 12183871"/>
              <a:gd name="connsiteY4732" fmla="*/ 501497 h 1328385"/>
              <a:gd name="connsiteX4733" fmla="*/ 7196803 w 12183871"/>
              <a:gd name="connsiteY4733" fmla="*/ 515676 h 1328385"/>
              <a:gd name="connsiteX4734" fmla="*/ 7198879 w 12183871"/>
              <a:gd name="connsiteY4734" fmla="*/ 483164 h 1328385"/>
              <a:gd name="connsiteX4735" fmla="*/ 7202944 w 12183871"/>
              <a:gd name="connsiteY4735" fmla="*/ 448666 h 1328385"/>
              <a:gd name="connsiteX4736" fmla="*/ 7215135 w 12183871"/>
              <a:gd name="connsiteY4736" fmla="*/ 420217 h 1328385"/>
              <a:gd name="connsiteX4737" fmla="*/ 7215135 w 12183871"/>
              <a:gd name="connsiteY4737" fmla="*/ 365399 h 1328385"/>
              <a:gd name="connsiteX4738" fmla="*/ 7221187 w 12183871"/>
              <a:gd name="connsiteY4738" fmla="*/ 365399 h 1328385"/>
              <a:gd name="connsiteX4739" fmla="*/ 7221187 w 12183871"/>
              <a:gd name="connsiteY4739" fmla="*/ 306516 h 1328385"/>
              <a:gd name="connsiteX4740" fmla="*/ 7229314 w 12183871"/>
              <a:gd name="connsiteY4740" fmla="*/ 306516 h 1328385"/>
              <a:gd name="connsiteX4741" fmla="*/ 7229314 w 12183871"/>
              <a:gd name="connsiteY4741" fmla="*/ 257748 h 1328385"/>
              <a:gd name="connsiteX4742" fmla="*/ 7237443 w 12183871"/>
              <a:gd name="connsiteY4742" fmla="*/ 257748 h 1328385"/>
              <a:gd name="connsiteX4743" fmla="*/ 7237443 w 12183871"/>
              <a:gd name="connsiteY4743" fmla="*/ 217108 h 1328385"/>
              <a:gd name="connsiteX4744" fmla="*/ 7243493 w 12183871"/>
              <a:gd name="connsiteY4744" fmla="*/ 217108 h 1328385"/>
              <a:gd name="connsiteX4745" fmla="*/ 7247557 w 12183871"/>
              <a:gd name="connsiteY4745" fmla="*/ 190737 h 1328385"/>
              <a:gd name="connsiteX4746" fmla="*/ 7251621 w 12183871"/>
              <a:gd name="connsiteY4746" fmla="*/ 172494 h 1328385"/>
              <a:gd name="connsiteX4747" fmla="*/ 7261827 w 12183871"/>
              <a:gd name="connsiteY4747" fmla="*/ 154251 h 1328385"/>
              <a:gd name="connsiteX4748" fmla="*/ 7265890 w 12183871"/>
              <a:gd name="connsiteY4748" fmla="*/ 150187 h 1328385"/>
              <a:gd name="connsiteX4749" fmla="*/ 7265890 w 12183871"/>
              <a:gd name="connsiteY4749" fmla="*/ 146123 h 1328385"/>
              <a:gd name="connsiteX4750" fmla="*/ 7265890 w 12183871"/>
              <a:gd name="connsiteY4750" fmla="*/ 146123 h 1328385"/>
              <a:gd name="connsiteX4751" fmla="*/ 7269954 w 12183871"/>
              <a:gd name="connsiteY4751" fmla="*/ 146123 h 1328385"/>
              <a:gd name="connsiteX4752" fmla="*/ 7274018 w 12183871"/>
              <a:gd name="connsiteY4752" fmla="*/ 146123 h 1328385"/>
              <a:gd name="connsiteX4753" fmla="*/ 7278083 w 12183871"/>
              <a:gd name="connsiteY4753" fmla="*/ 144137 h 1328385"/>
              <a:gd name="connsiteX4754" fmla="*/ 7265890 w 12183871"/>
              <a:gd name="connsiteY4754" fmla="*/ 209160 h 1328385"/>
              <a:gd name="connsiteX4755" fmla="*/ 7251982 w 12183871"/>
              <a:gd name="connsiteY4755" fmla="*/ 284390 h 1328385"/>
              <a:gd name="connsiteX4756" fmla="*/ 7237804 w 12183871"/>
              <a:gd name="connsiteY4756" fmla="*/ 347336 h 1328385"/>
              <a:gd name="connsiteX4757" fmla="*/ 7237804 w 12183871"/>
              <a:gd name="connsiteY4757" fmla="*/ 398091 h 1328385"/>
              <a:gd name="connsiteX4758" fmla="*/ 7229676 w 12183871"/>
              <a:gd name="connsiteY4758" fmla="*/ 398091 h 1328385"/>
              <a:gd name="connsiteX4759" fmla="*/ 7229676 w 12183871"/>
              <a:gd name="connsiteY4759" fmla="*/ 515947 h 1328385"/>
              <a:gd name="connsiteX4760" fmla="*/ 7221548 w 12183871"/>
              <a:gd name="connsiteY4760" fmla="*/ 515947 h 1328385"/>
              <a:gd name="connsiteX4761" fmla="*/ 7221548 w 12183871"/>
              <a:gd name="connsiteY4761" fmla="*/ 550446 h 1328385"/>
              <a:gd name="connsiteX4762" fmla="*/ 7229676 w 12183871"/>
              <a:gd name="connsiteY4762" fmla="*/ 550446 h 1328385"/>
              <a:gd name="connsiteX4763" fmla="*/ 7233739 w 12183871"/>
              <a:gd name="connsiteY4763" fmla="*/ 578894 h 1328385"/>
              <a:gd name="connsiteX4764" fmla="*/ 7229676 w 12183871"/>
              <a:gd name="connsiteY4764" fmla="*/ 611406 h 1328385"/>
              <a:gd name="connsiteX4765" fmla="*/ 7225612 w 12183871"/>
              <a:gd name="connsiteY4765" fmla="*/ 645905 h 1328385"/>
              <a:gd name="connsiteX4766" fmla="*/ 7225612 w 12183871"/>
              <a:gd name="connsiteY4766" fmla="*/ 678417 h 1328385"/>
              <a:gd name="connsiteX4767" fmla="*/ 7229676 w 12183871"/>
              <a:gd name="connsiteY4767" fmla="*/ 708852 h 1328385"/>
              <a:gd name="connsiteX4768" fmla="*/ 7237804 w 12183871"/>
              <a:gd name="connsiteY4768" fmla="*/ 731159 h 1328385"/>
              <a:gd name="connsiteX4769" fmla="*/ 7237804 w 12183871"/>
              <a:gd name="connsiteY4769" fmla="*/ 649879 h 1328385"/>
              <a:gd name="connsiteX4770" fmla="*/ 7256047 w 12183871"/>
              <a:gd name="connsiteY4770" fmla="*/ 637687 h 1328385"/>
              <a:gd name="connsiteX4771" fmla="*/ 7278444 w 12183871"/>
              <a:gd name="connsiteY4771" fmla="*/ 534100 h 1328385"/>
              <a:gd name="connsiteX4772" fmla="*/ 7296687 w 12183871"/>
              <a:gd name="connsiteY4772" fmla="*/ 534100 h 1328385"/>
              <a:gd name="connsiteX4773" fmla="*/ 7292622 w 12183871"/>
              <a:gd name="connsiteY4773" fmla="*/ 550356 h 1328385"/>
              <a:gd name="connsiteX4774" fmla="*/ 7288558 w 12183871"/>
              <a:gd name="connsiteY4774" fmla="*/ 574740 h 1328385"/>
              <a:gd name="connsiteX4775" fmla="*/ 7280431 w 12183871"/>
              <a:gd name="connsiteY4775" fmla="*/ 601111 h 1328385"/>
              <a:gd name="connsiteX4776" fmla="*/ 7274289 w 12183871"/>
              <a:gd name="connsiteY4776" fmla="*/ 623417 h 1328385"/>
              <a:gd name="connsiteX4777" fmla="*/ 7270225 w 12183871"/>
              <a:gd name="connsiteY4777" fmla="*/ 631545 h 1328385"/>
              <a:gd name="connsiteX4778" fmla="*/ 7270225 w 12183871"/>
              <a:gd name="connsiteY4778" fmla="*/ 637596 h 1328385"/>
              <a:gd name="connsiteX4779" fmla="*/ 7284494 w 12183871"/>
              <a:gd name="connsiteY4779" fmla="*/ 637596 h 1328385"/>
              <a:gd name="connsiteX4780" fmla="*/ 7288558 w 12183871"/>
              <a:gd name="connsiteY4780" fmla="*/ 690428 h 1328385"/>
              <a:gd name="connsiteX4781" fmla="*/ 7288558 w 12183871"/>
              <a:gd name="connsiteY4781" fmla="*/ 745247 h 1328385"/>
              <a:gd name="connsiteX4782" fmla="*/ 7288558 w 12183871"/>
              <a:gd name="connsiteY4782" fmla="*/ 800066 h 1328385"/>
              <a:gd name="connsiteX4783" fmla="*/ 7278444 w 12183871"/>
              <a:gd name="connsiteY4783" fmla="*/ 844770 h 1328385"/>
              <a:gd name="connsiteX4784" fmla="*/ 7284494 w 12183871"/>
              <a:gd name="connsiteY4784" fmla="*/ 844770 h 1328385"/>
              <a:gd name="connsiteX4785" fmla="*/ 7284494 w 12183871"/>
              <a:gd name="connsiteY4785" fmla="*/ 834655 h 1328385"/>
              <a:gd name="connsiteX4786" fmla="*/ 7296687 w 12183871"/>
              <a:gd name="connsiteY4786" fmla="*/ 834655 h 1328385"/>
              <a:gd name="connsiteX4787" fmla="*/ 7310865 w 12183871"/>
              <a:gd name="connsiteY4787" fmla="*/ 712735 h 1328385"/>
              <a:gd name="connsiteX4788" fmla="*/ 7318993 w 12183871"/>
              <a:gd name="connsiteY4788" fmla="*/ 712735 h 1328385"/>
              <a:gd name="connsiteX4789" fmla="*/ 7318993 w 12183871"/>
              <a:gd name="connsiteY4789" fmla="*/ 663967 h 1328385"/>
              <a:gd name="connsiteX4790" fmla="*/ 7325044 w 12183871"/>
              <a:gd name="connsiteY4790" fmla="*/ 663967 h 1328385"/>
              <a:gd name="connsiteX4791" fmla="*/ 7325044 w 12183871"/>
              <a:gd name="connsiteY4791" fmla="*/ 637596 h 1328385"/>
              <a:gd name="connsiteX4792" fmla="*/ 7337236 w 12183871"/>
              <a:gd name="connsiteY4792" fmla="*/ 637596 h 1328385"/>
              <a:gd name="connsiteX4793" fmla="*/ 7337236 w 12183871"/>
              <a:gd name="connsiteY4793" fmla="*/ 501678 h 1328385"/>
              <a:gd name="connsiteX4794" fmla="*/ 7343287 w 12183871"/>
              <a:gd name="connsiteY4794" fmla="*/ 501678 h 1328385"/>
              <a:gd name="connsiteX4795" fmla="*/ 7337236 w 12183871"/>
              <a:gd name="connsiteY4795" fmla="*/ 487499 h 1328385"/>
              <a:gd name="connsiteX4796" fmla="*/ 7337236 w 12183871"/>
              <a:gd name="connsiteY4796" fmla="*/ 331080 h 1328385"/>
              <a:gd name="connsiteX4797" fmla="*/ 7325044 w 12183871"/>
              <a:gd name="connsiteY4797" fmla="*/ 331080 h 1328385"/>
              <a:gd name="connsiteX4798" fmla="*/ 7325044 w 12183871"/>
              <a:gd name="connsiteY4798" fmla="*/ 298568 h 1328385"/>
              <a:gd name="connsiteX4799" fmla="*/ 7351415 w 12183871"/>
              <a:gd name="connsiteY4799" fmla="*/ 298568 h 1328385"/>
              <a:gd name="connsiteX4800" fmla="*/ 7355479 w 12183871"/>
              <a:gd name="connsiteY4800" fmla="*/ 343272 h 1328385"/>
              <a:gd name="connsiteX4801" fmla="*/ 7365594 w 12183871"/>
              <a:gd name="connsiteY4801" fmla="*/ 379848 h 1328385"/>
              <a:gd name="connsiteX4802" fmla="*/ 7377786 w 12183871"/>
              <a:gd name="connsiteY4802" fmla="*/ 412360 h 1328385"/>
              <a:gd name="connsiteX4803" fmla="*/ 7381850 w 12183871"/>
              <a:gd name="connsiteY4803" fmla="*/ 442795 h 1328385"/>
              <a:gd name="connsiteX4804" fmla="*/ 7381850 w 12183871"/>
              <a:gd name="connsiteY4804" fmla="*/ 471243 h 1328385"/>
              <a:gd name="connsiteX4805" fmla="*/ 7392055 w 12183871"/>
              <a:gd name="connsiteY4805" fmla="*/ 493550 h 1328385"/>
              <a:gd name="connsiteX4806" fmla="*/ 7383927 w 12183871"/>
              <a:gd name="connsiteY4806" fmla="*/ 331080 h 1328385"/>
              <a:gd name="connsiteX4807" fmla="*/ 7400183 w 12183871"/>
              <a:gd name="connsiteY4807" fmla="*/ 331080 h 1328385"/>
              <a:gd name="connsiteX4808" fmla="*/ 7400183 w 12183871"/>
              <a:gd name="connsiteY4808" fmla="*/ 266056 h 1328385"/>
              <a:gd name="connsiteX4809" fmla="*/ 7406234 w 12183871"/>
              <a:gd name="connsiteY4809" fmla="*/ 266056 h 1328385"/>
              <a:gd name="connsiteX4810" fmla="*/ 7406234 w 12183871"/>
              <a:gd name="connsiteY4810" fmla="*/ 203110 h 1328385"/>
              <a:gd name="connsiteX4811" fmla="*/ 7410298 w 12183871"/>
              <a:gd name="connsiteY4811" fmla="*/ 140163 h 1328385"/>
              <a:gd name="connsiteX4812" fmla="*/ 7424476 w 12183871"/>
              <a:gd name="connsiteY4812" fmla="*/ 87331 h 1328385"/>
              <a:gd name="connsiteX4813" fmla="*/ 7432605 w 12183871"/>
              <a:gd name="connsiteY4813" fmla="*/ 87331 h 1328385"/>
              <a:gd name="connsiteX4814" fmla="*/ 7432605 w 12183871"/>
              <a:gd name="connsiteY4814" fmla="*/ 217288 h 1328385"/>
              <a:gd name="connsiteX4815" fmla="*/ 7424476 w 12183871"/>
              <a:gd name="connsiteY4815" fmla="*/ 239595 h 1328385"/>
              <a:gd name="connsiteX4816" fmla="*/ 7422490 w 12183871"/>
              <a:gd name="connsiteY4816" fmla="*/ 268043 h 1328385"/>
              <a:gd name="connsiteX4817" fmla="*/ 7424476 w 12183871"/>
              <a:gd name="connsiteY4817" fmla="*/ 302542 h 1328385"/>
              <a:gd name="connsiteX4818" fmla="*/ 7424476 w 12183871"/>
              <a:gd name="connsiteY4818" fmla="*/ 335054 h 1328385"/>
              <a:gd name="connsiteX4819" fmla="*/ 7424476 w 12183871"/>
              <a:gd name="connsiteY4819" fmla="*/ 365489 h 1328385"/>
              <a:gd name="connsiteX4820" fmla="*/ 7418426 w 12183871"/>
              <a:gd name="connsiteY4820" fmla="*/ 406129 h 1328385"/>
              <a:gd name="connsiteX4821" fmla="*/ 7424476 w 12183871"/>
              <a:gd name="connsiteY4821" fmla="*/ 452820 h 1328385"/>
              <a:gd name="connsiteX4822" fmla="*/ 7432605 w 12183871"/>
              <a:gd name="connsiteY4822" fmla="*/ 452820 h 1328385"/>
              <a:gd name="connsiteX4823" fmla="*/ 7432605 w 12183871"/>
              <a:gd name="connsiteY4823" fmla="*/ 487319 h 1328385"/>
              <a:gd name="connsiteX4824" fmla="*/ 7440733 w 12183871"/>
              <a:gd name="connsiteY4824" fmla="*/ 487319 h 1328385"/>
              <a:gd name="connsiteX4825" fmla="*/ 7458975 w 12183871"/>
              <a:gd name="connsiteY4825" fmla="*/ 637596 h 1328385"/>
              <a:gd name="connsiteX4826" fmla="*/ 7499615 w 12183871"/>
              <a:gd name="connsiteY4826" fmla="*/ 637596 h 1328385"/>
              <a:gd name="connsiteX4827" fmla="*/ 7491488 w 12183871"/>
              <a:gd name="connsiteY4827" fmla="*/ 523804 h 1328385"/>
              <a:gd name="connsiteX4828" fmla="*/ 7481373 w 12183871"/>
              <a:gd name="connsiteY4828" fmla="*/ 416154 h 1328385"/>
              <a:gd name="connsiteX4829" fmla="*/ 7463130 w 12183871"/>
              <a:gd name="connsiteY4829" fmla="*/ 316631 h 1328385"/>
              <a:gd name="connsiteX4830" fmla="*/ 7440823 w 12183871"/>
              <a:gd name="connsiteY4830" fmla="*/ 217108 h 1328385"/>
              <a:gd name="connsiteX4831" fmla="*/ 7465207 w 12183871"/>
              <a:gd name="connsiteY4831" fmla="*/ 225236 h 1328385"/>
              <a:gd name="connsiteX4832" fmla="*/ 7473335 w 12183871"/>
              <a:gd name="connsiteY4832" fmla="*/ 280055 h 1328385"/>
              <a:gd name="connsiteX4833" fmla="*/ 7487514 w 12183871"/>
              <a:gd name="connsiteY4833" fmla="*/ 330810 h 1328385"/>
              <a:gd name="connsiteX4834" fmla="*/ 7487514 w 12183871"/>
              <a:gd name="connsiteY4834" fmla="*/ 379578 h 1328385"/>
              <a:gd name="connsiteX4835" fmla="*/ 7499706 w 12183871"/>
              <a:gd name="connsiteY4835" fmla="*/ 379578 h 1328385"/>
              <a:gd name="connsiteX4836" fmla="*/ 7499706 w 12183871"/>
              <a:gd name="connsiteY4836" fmla="*/ 428346 h 1328385"/>
              <a:gd name="connsiteX4837" fmla="*/ 7505756 w 12183871"/>
              <a:gd name="connsiteY4837" fmla="*/ 428346 h 1328385"/>
              <a:gd name="connsiteX4838" fmla="*/ 7505756 w 12183871"/>
              <a:gd name="connsiteY4838" fmla="*/ 468986 h 1328385"/>
              <a:gd name="connsiteX4839" fmla="*/ 7513885 w 12183871"/>
              <a:gd name="connsiteY4839" fmla="*/ 468986 h 1328385"/>
              <a:gd name="connsiteX4840" fmla="*/ 7517949 w 12183871"/>
              <a:gd name="connsiteY4840" fmla="*/ 493370 h 1328385"/>
              <a:gd name="connsiteX4841" fmla="*/ 7517949 w 12183871"/>
              <a:gd name="connsiteY4841" fmla="*/ 523804 h 1328385"/>
              <a:gd name="connsiteX4842" fmla="*/ 7522013 w 12183871"/>
              <a:gd name="connsiteY4842" fmla="*/ 546111 h 1328385"/>
              <a:gd name="connsiteX4843" fmla="*/ 7528064 w 12183871"/>
              <a:gd name="connsiteY4843" fmla="*/ 568418 h 1328385"/>
              <a:gd name="connsiteX4844" fmla="*/ 7568974 w 12183871"/>
              <a:gd name="connsiteY4844" fmla="*/ 0 h 1328385"/>
              <a:gd name="connsiteX4845" fmla="*/ 7568974 w 12183871"/>
              <a:gd name="connsiteY4845" fmla="*/ 0 h 1328385"/>
              <a:gd name="connsiteX4846" fmla="*/ 7568974 w 12183871"/>
              <a:gd name="connsiteY4846" fmla="*/ 0 h 132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Lst>
            <a:rect l="l" t="t" r="r" b="b"/>
            <a:pathLst>
              <a:path w="12183871" h="1328385">
                <a:moveTo>
                  <a:pt x="9763444" y="899860"/>
                </a:moveTo>
                <a:lnTo>
                  <a:pt x="9763444" y="940500"/>
                </a:lnTo>
                <a:lnTo>
                  <a:pt x="9775635" y="940500"/>
                </a:lnTo>
                <a:lnTo>
                  <a:pt x="9775635" y="899860"/>
                </a:lnTo>
                <a:lnTo>
                  <a:pt x="9763444" y="899860"/>
                </a:lnTo>
                <a:lnTo>
                  <a:pt x="9763444" y="899860"/>
                </a:lnTo>
                <a:lnTo>
                  <a:pt x="9763444" y="899860"/>
                </a:lnTo>
                <a:close/>
                <a:moveTo>
                  <a:pt x="2204675" y="899860"/>
                </a:moveTo>
                <a:lnTo>
                  <a:pt x="2204675" y="940500"/>
                </a:lnTo>
                <a:lnTo>
                  <a:pt x="2216867" y="940500"/>
                </a:lnTo>
                <a:lnTo>
                  <a:pt x="2216867" y="899860"/>
                </a:lnTo>
                <a:lnTo>
                  <a:pt x="2204675" y="899860"/>
                </a:lnTo>
                <a:lnTo>
                  <a:pt x="2204675" y="899860"/>
                </a:lnTo>
                <a:lnTo>
                  <a:pt x="2204675" y="899860"/>
                </a:lnTo>
                <a:close/>
                <a:moveTo>
                  <a:pt x="77216" y="893719"/>
                </a:moveTo>
                <a:lnTo>
                  <a:pt x="77216" y="940409"/>
                </a:lnTo>
                <a:lnTo>
                  <a:pt x="85344" y="940409"/>
                </a:lnTo>
                <a:lnTo>
                  <a:pt x="85344" y="893719"/>
                </a:lnTo>
                <a:lnTo>
                  <a:pt x="77216" y="893719"/>
                </a:lnTo>
                <a:lnTo>
                  <a:pt x="77216" y="893719"/>
                </a:lnTo>
                <a:lnTo>
                  <a:pt x="77216" y="893719"/>
                </a:lnTo>
                <a:close/>
                <a:moveTo>
                  <a:pt x="11732407" y="881527"/>
                </a:moveTo>
                <a:lnTo>
                  <a:pt x="11732407" y="934359"/>
                </a:lnTo>
                <a:lnTo>
                  <a:pt x="11740535" y="934359"/>
                </a:lnTo>
                <a:lnTo>
                  <a:pt x="11740535" y="881527"/>
                </a:lnTo>
                <a:lnTo>
                  <a:pt x="11732407" y="881527"/>
                </a:lnTo>
                <a:lnTo>
                  <a:pt x="11732407" y="881527"/>
                </a:lnTo>
                <a:lnTo>
                  <a:pt x="11732407" y="881527"/>
                </a:lnTo>
                <a:close/>
                <a:moveTo>
                  <a:pt x="4173638" y="881527"/>
                </a:moveTo>
                <a:lnTo>
                  <a:pt x="4173638" y="934359"/>
                </a:lnTo>
                <a:lnTo>
                  <a:pt x="4181766" y="934359"/>
                </a:lnTo>
                <a:lnTo>
                  <a:pt x="4181766" y="881527"/>
                </a:lnTo>
                <a:lnTo>
                  <a:pt x="4173638" y="881527"/>
                </a:lnTo>
                <a:lnTo>
                  <a:pt x="4173638" y="881527"/>
                </a:lnTo>
                <a:lnTo>
                  <a:pt x="4173638" y="881527"/>
                </a:lnTo>
                <a:close/>
                <a:moveTo>
                  <a:pt x="10895223" y="875476"/>
                </a:moveTo>
                <a:lnTo>
                  <a:pt x="10891158" y="899860"/>
                </a:lnTo>
                <a:lnTo>
                  <a:pt x="10891158" y="918103"/>
                </a:lnTo>
                <a:lnTo>
                  <a:pt x="10895223" y="940409"/>
                </a:lnTo>
                <a:lnTo>
                  <a:pt x="10901273" y="940409"/>
                </a:lnTo>
                <a:lnTo>
                  <a:pt x="10901273" y="875385"/>
                </a:lnTo>
                <a:lnTo>
                  <a:pt x="10895223" y="875385"/>
                </a:lnTo>
                <a:lnTo>
                  <a:pt x="10895223" y="875476"/>
                </a:lnTo>
                <a:lnTo>
                  <a:pt x="10895223" y="875476"/>
                </a:lnTo>
                <a:close/>
                <a:moveTo>
                  <a:pt x="3336454" y="875476"/>
                </a:moveTo>
                <a:lnTo>
                  <a:pt x="3332390" y="899860"/>
                </a:lnTo>
                <a:lnTo>
                  <a:pt x="3332390" y="918103"/>
                </a:lnTo>
                <a:lnTo>
                  <a:pt x="3336454" y="940409"/>
                </a:lnTo>
                <a:lnTo>
                  <a:pt x="3342505" y="940409"/>
                </a:lnTo>
                <a:lnTo>
                  <a:pt x="3342505" y="875385"/>
                </a:lnTo>
                <a:lnTo>
                  <a:pt x="3336454" y="875385"/>
                </a:lnTo>
                <a:lnTo>
                  <a:pt x="3336454" y="875476"/>
                </a:lnTo>
                <a:lnTo>
                  <a:pt x="3336454" y="875476"/>
                </a:lnTo>
                <a:close/>
                <a:moveTo>
                  <a:pt x="5183497" y="867348"/>
                </a:moveTo>
                <a:lnTo>
                  <a:pt x="5183497" y="899860"/>
                </a:lnTo>
                <a:lnTo>
                  <a:pt x="5189548" y="899860"/>
                </a:lnTo>
                <a:lnTo>
                  <a:pt x="5189548" y="867348"/>
                </a:lnTo>
                <a:lnTo>
                  <a:pt x="5183497" y="867348"/>
                </a:lnTo>
                <a:lnTo>
                  <a:pt x="5183497" y="867348"/>
                </a:lnTo>
                <a:lnTo>
                  <a:pt x="5183497" y="867348"/>
                </a:lnTo>
                <a:close/>
                <a:moveTo>
                  <a:pt x="8684497" y="859220"/>
                </a:moveTo>
                <a:lnTo>
                  <a:pt x="8684497" y="899860"/>
                </a:lnTo>
                <a:lnTo>
                  <a:pt x="8692625" y="899860"/>
                </a:lnTo>
                <a:lnTo>
                  <a:pt x="8692625" y="859220"/>
                </a:lnTo>
                <a:lnTo>
                  <a:pt x="8684497" y="859220"/>
                </a:lnTo>
                <a:lnTo>
                  <a:pt x="8684497" y="859220"/>
                </a:lnTo>
                <a:lnTo>
                  <a:pt x="8684497" y="859220"/>
                </a:lnTo>
                <a:close/>
                <a:moveTo>
                  <a:pt x="1125728" y="859220"/>
                </a:moveTo>
                <a:lnTo>
                  <a:pt x="1125728" y="899860"/>
                </a:lnTo>
                <a:lnTo>
                  <a:pt x="1133856" y="899860"/>
                </a:lnTo>
                <a:lnTo>
                  <a:pt x="1133856" y="859220"/>
                </a:lnTo>
                <a:lnTo>
                  <a:pt x="1125728" y="859220"/>
                </a:lnTo>
                <a:lnTo>
                  <a:pt x="1125728" y="859220"/>
                </a:lnTo>
                <a:lnTo>
                  <a:pt x="1125728" y="859220"/>
                </a:lnTo>
                <a:close/>
                <a:moveTo>
                  <a:pt x="10901364" y="845041"/>
                </a:moveTo>
                <a:lnTo>
                  <a:pt x="10901364" y="867348"/>
                </a:lnTo>
                <a:lnTo>
                  <a:pt x="10913555" y="867348"/>
                </a:lnTo>
                <a:lnTo>
                  <a:pt x="10913555" y="845041"/>
                </a:lnTo>
                <a:lnTo>
                  <a:pt x="10901364" y="845041"/>
                </a:lnTo>
                <a:lnTo>
                  <a:pt x="10901364" y="845041"/>
                </a:lnTo>
                <a:lnTo>
                  <a:pt x="10901364" y="845041"/>
                </a:lnTo>
                <a:close/>
                <a:moveTo>
                  <a:pt x="3342505" y="845041"/>
                </a:moveTo>
                <a:lnTo>
                  <a:pt x="3342505" y="867348"/>
                </a:lnTo>
                <a:lnTo>
                  <a:pt x="3354697" y="867348"/>
                </a:lnTo>
                <a:lnTo>
                  <a:pt x="3354697" y="845041"/>
                </a:lnTo>
                <a:lnTo>
                  <a:pt x="3342505" y="845041"/>
                </a:lnTo>
                <a:lnTo>
                  <a:pt x="3342505" y="845041"/>
                </a:lnTo>
                <a:lnTo>
                  <a:pt x="3342505" y="845041"/>
                </a:lnTo>
                <a:close/>
                <a:moveTo>
                  <a:pt x="9099025" y="826708"/>
                </a:moveTo>
                <a:lnTo>
                  <a:pt x="9099025" y="853079"/>
                </a:lnTo>
                <a:lnTo>
                  <a:pt x="9107153" y="853079"/>
                </a:lnTo>
                <a:lnTo>
                  <a:pt x="9107153" y="826708"/>
                </a:lnTo>
                <a:lnTo>
                  <a:pt x="9099025" y="826708"/>
                </a:lnTo>
                <a:lnTo>
                  <a:pt x="9099025" y="826708"/>
                </a:lnTo>
                <a:lnTo>
                  <a:pt x="9099025" y="826708"/>
                </a:lnTo>
                <a:close/>
                <a:moveTo>
                  <a:pt x="1540166" y="826708"/>
                </a:moveTo>
                <a:lnTo>
                  <a:pt x="1540166" y="853079"/>
                </a:lnTo>
                <a:lnTo>
                  <a:pt x="1548294" y="853079"/>
                </a:lnTo>
                <a:lnTo>
                  <a:pt x="1548294" y="826708"/>
                </a:lnTo>
                <a:lnTo>
                  <a:pt x="1540166" y="826708"/>
                </a:lnTo>
                <a:lnTo>
                  <a:pt x="1540166" y="826708"/>
                </a:lnTo>
                <a:lnTo>
                  <a:pt x="1540166" y="826708"/>
                </a:lnTo>
                <a:close/>
                <a:moveTo>
                  <a:pt x="10901364" y="771889"/>
                </a:moveTo>
                <a:lnTo>
                  <a:pt x="10901364" y="826708"/>
                </a:lnTo>
                <a:lnTo>
                  <a:pt x="10913555" y="826708"/>
                </a:lnTo>
                <a:lnTo>
                  <a:pt x="10913555" y="771889"/>
                </a:lnTo>
                <a:lnTo>
                  <a:pt x="10901364" y="771889"/>
                </a:lnTo>
                <a:lnTo>
                  <a:pt x="10901364" y="771889"/>
                </a:lnTo>
                <a:lnTo>
                  <a:pt x="10901364" y="771889"/>
                </a:lnTo>
                <a:close/>
                <a:moveTo>
                  <a:pt x="3342505" y="771889"/>
                </a:moveTo>
                <a:lnTo>
                  <a:pt x="3342505" y="826708"/>
                </a:lnTo>
                <a:lnTo>
                  <a:pt x="3354697" y="826708"/>
                </a:lnTo>
                <a:lnTo>
                  <a:pt x="3354697" y="771889"/>
                </a:lnTo>
                <a:lnTo>
                  <a:pt x="3342505" y="771889"/>
                </a:lnTo>
                <a:lnTo>
                  <a:pt x="3342505" y="771889"/>
                </a:lnTo>
                <a:lnTo>
                  <a:pt x="3342505" y="771889"/>
                </a:lnTo>
                <a:close/>
                <a:moveTo>
                  <a:pt x="11185753" y="753556"/>
                </a:moveTo>
                <a:lnTo>
                  <a:pt x="11185753" y="782004"/>
                </a:lnTo>
                <a:lnTo>
                  <a:pt x="11181690" y="812439"/>
                </a:lnTo>
                <a:lnTo>
                  <a:pt x="11185753" y="836823"/>
                </a:lnTo>
                <a:lnTo>
                  <a:pt x="11197946" y="859129"/>
                </a:lnTo>
                <a:lnTo>
                  <a:pt x="11197946" y="834745"/>
                </a:lnTo>
                <a:lnTo>
                  <a:pt x="11197946" y="800247"/>
                </a:lnTo>
                <a:lnTo>
                  <a:pt x="11197946" y="773876"/>
                </a:lnTo>
                <a:lnTo>
                  <a:pt x="11185753" y="753556"/>
                </a:lnTo>
                <a:lnTo>
                  <a:pt x="11185753" y="753556"/>
                </a:lnTo>
                <a:lnTo>
                  <a:pt x="11185753" y="753556"/>
                </a:lnTo>
                <a:close/>
                <a:moveTo>
                  <a:pt x="3626985" y="753556"/>
                </a:moveTo>
                <a:lnTo>
                  <a:pt x="3626985" y="782004"/>
                </a:lnTo>
                <a:lnTo>
                  <a:pt x="3622921" y="812439"/>
                </a:lnTo>
                <a:lnTo>
                  <a:pt x="3626985" y="836823"/>
                </a:lnTo>
                <a:lnTo>
                  <a:pt x="3639177" y="859129"/>
                </a:lnTo>
                <a:lnTo>
                  <a:pt x="3639177" y="834745"/>
                </a:lnTo>
                <a:lnTo>
                  <a:pt x="3639177" y="800247"/>
                </a:lnTo>
                <a:lnTo>
                  <a:pt x="3639177" y="773876"/>
                </a:lnTo>
                <a:lnTo>
                  <a:pt x="3626985" y="753556"/>
                </a:lnTo>
                <a:lnTo>
                  <a:pt x="3626985" y="753556"/>
                </a:lnTo>
                <a:lnTo>
                  <a:pt x="3626985" y="753556"/>
                </a:lnTo>
                <a:close/>
                <a:moveTo>
                  <a:pt x="4777097" y="745428"/>
                </a:moveTo>
                <a:lnTo>
                  <a:pt x="4773033" y="771799"/>
                </a:lnTo>
                <a:lnTo>
                  <a:pt x="4773033" y="804311"/>
                </a:lnTo>
                <a:lnTo>
                  <a:pt x="4777097" y="830681"/>
                </a:lnTo>
                <a:lnTo>
                  <a:pt x="4783148" y="852988"/>
                </a:lnTo>
                <a:lnTo>
                  <a:pt x="4783148" y="822553"/>
                </a:lnTo>
                <a:lnTo>
                  <a:pt x="4783148" y="794105"/>
                </a:lnTo>
                <a:lnTo>
                  <a:pt x="4783148" y="763671"/>
                </a:lnTo>
                <a:lnTo>
                  <a:pt x="4777097" y="745428"/>
                </a:lnTo>
                <a:lnTo>
                  <a:pt x="4777097" y="745428"/>
                </a:lnTo>
                <a:lnTo>
                  <a:pt x="4777097" y="745428"/>
                </a:lnTo>
                <a:close/>
                <a:moveTo>
                  <a:pt x="4683625" y="737390"/>
                </a:moveTo>
                <a:lnTo>
                  <a:pt x="4683625" y="759697"/>
                </a:lnTo>
                <a:lnTo>
                  <a:pt x="4695817" y="759697"/>
                </a:lnTo>
                <a:lnTo>
                  <a:pt x="4695817" y="737390"/>
                </a:lnTo>
                <a:lnTo>
                  <a:pt x="4683625" y="737390"/>
                </a:lnTo>
                <a:lnTo>
                  <a:pt x="4683625" y="737390"/>
                </a:lnTo>
                <a:lnTo>
                  <a:pt x="4683625" y="737390"/>
                </a:lnTo>
                <a:close/>
                <a:moveTo>
                  <a:pt x="11197946" y="731249"/>
                </a:moveTo>
                <a:lnTo>
                  <a:pt x="11197946" y="745428"/>
                </a:lnTo>
                <a:lnTo>
                  <a:pt x="11203996" y="745428"/>
                </a:lnTo>
                <a:lnTo>
                  <a:pt x="11203996" y="731249"/>
                </a:lnTo>
                <a:lnTo>
                  <a:pt x="11197946" y="731249"/>
                </a:lnTo>
                <a:lnTo>
                  <a:pt x="11197946" y="731249"/>
                </a:lnTo>
                <a:lnTo>
                  <a:pt x="11197946" y="731249"/>
                </a:lnTo>
                <a:close/>
                <a:moveTo>
                  <a:pt x="10602615" y="731249"/>
                </a:moveTo>
                <a:lnTo>
                  <a:pt x="10602615" y="786068"/>
                </a:lnTo>
                <a:lnTo>
                  <a:pt x="10610743" y="786068"/>
                </a:lnTo>
                <a:lnTo>
                  <a:pt x="10610743" y="731249"/>
                </a:lnTo>
                <a:lnTo>
                  <a:pt x="10602615" y="731249"/>
                </a:lnTo>
                <a:lnTo>
                  <a:pt x="10602615" y="731249"/>
                </a:lnTo>
                <a:lnTo>
                  <a:pt x="10602615" y="731249"/>
                </a:lnTo>
                <a:close/>
                <a:moveTo>
                  <a:pt x="8887697" y="731249"/>
                </a:moveTo>
                <a:lnTo>
                  <a:pt x="8887697" y="777940"/>
                </a:lnTo>
                <a:lnTo>
                  <a:pt x="8895825" y="777940"/>
                </a:lnTo>
                <a:lnTo>
                  <a:pt x="8895825" y="731249"/>
                </a:lnTo>
                <a:lnTo>
                  <a:pt x="8887697" y="731249"/>
                </a:lnTo>
                <a:lnTo>
                  <a:pt x="8887697" y="731249"/>
                </a:lnTo>
                <a:lnTo>
                  <a:pt x="8887697" y="731249"/>
                </a:lnTo>
                <a:close/>
                <a:moveTo>
                  <a:pt x="7081294" y="731249"/>
                </a:moveTo>
                <a:lnTo>
                  <a:pt x="7081294" y="745428"/>
                </a:lnTo>
                <a:lnTo>
                  <a:pt x="7093487" y="745428"/>
                </a:lnTo>
                <a:lnTo>
                  <a:pt x="7093487" y="731249"/>
                </a:lnTo>
                <a:lnTo>
                  <a:pt x="7081294" y="731249"/>
                </a:lnTo>
                <a:lnTo>
                  <a:pt x="7081294" y="731249"/>
                </a:lnTo>
                <a:lnTo>
                  <a:pt x="7081294" y="731249"/>
                </a:lnTo>
                <a:close/>
                <a:moveTo>
                  <a:pt x="3639177" y="731249"/>
                </a:moveTo>
                <a:lnTo>
                  <a:pt x="3639177" y="745428"/>
                </a:lnTo>
                <a:lnTo>
                  <a:pt x="3645228" y="745428"/>
                </a:lnTo>
                <a:lnTo>
                  <a:pt x="3645228" y="731249"/>
                </a:lnTo>
                <a:lnTo>
                  <a:pt x="3639177" y="731249"/>
                </a:lnTo>
                <a:lnTo>
                  <a:pt x="3639177" y="731249"/>
                </a:lnTo>
                <a:lnTo>
                  <a:pt x="3639177" y="731249"/>
                </a:lnTo>
                <a:close/>
                <a:moveTo>
                  <a:pt x="3043846" y="731249"/>
                </a:moveTo>
                <a:lnTo>
                  <a:pt x="3043846" y="786068"/>
                </a:lnTo>
                <a:lnTo>
                  <a:pt x="3051974" y="786068"/>
                </a:lnTo>
                <a:lnTo>
                  <a:pt x="3051974" y="731249"/>
                </a:lnTo>
                <a:lnTo>
                  <a:pt x="3043846" y="731249"/>
                </a:lnTo>
                <a:lnTo>
                  <a:pt x="3043846" y="731249"/>
                </a:lnTo>
                <a:lnTo>
                  <a:pt x="3043846" y="731249"/>
                </a:lnTo>
                <a:close/>
                <a:moveTo>
                  <a:pt x="1328928" y="731249"/>
                </a:moveTo>
                <a:lnTo>
                  <a:pt x="1328928" y="777940"/>
                </a:lnTo>
                <a:lnTo>
                  <a:pt x="1337056" y="777940"/>
                </a:lnTo>
                <a:lnTo>
                  <a:pt x="1337056" y="731249"/>
                </a:lnTo>
                <a:lnTo>
                  <a:pt x="1328928" y="731249"/>
                </a:lnTo>
                <a:lnTo>
                  <a:pt x="1328928" y="731249"/>
                </a:lnTo>
                <a:lnTo>
                  <a:pt x="1328928" y="731249"/>
                </a:lnTo>
                <a:close/>
                <a:moveTo>
                  <a:pt x="12132666" y="723121"/>
                </a:moveTo>
                <a:lnTo>
                  <a:pt x="12132666" y="771889"/>
                </a:lnTo>
                <a:lnTo>
                  <a:pt x="12138807" y="771889"/>
                </a:lnTo>
                <a:lnTo>
                  <a:pt x="12138807" y="723121"/>
                </a:lnTo>
                <a:lnTo>
                  <a:pt x="12132666" y="723121"/>
                </a:lnTo>
                <a:lnTo>
                  <a:pt x="12132666" y="723121"/>
                </a:lnTo>
                <a:lnTo>
                  <a:pt x="12132666" y="723121"/>
                </a:lnTo>
                <a:close/>
                <a:moveTo>
                  <a:pt x="9952375" y="723121"/>
                </a:moveTo>
                <a:lnTo>
                  <a:pt x="9952375" y="777940"/>
                </a:lnTo>
                <a:lnTo>
                  <a:pt x="9960503" y="777940"/>
                </a:lnTo>
                <a:lnTo>
                  <a:pt x="9960503" y="723121"/>
                </a:lnTo>
                <a:lnTo>
                  <a:pt x="9952375" y="723121"/>
                </a:lnTo>
                <a:lnTo>
                  <a:pt x="9952375" y="723121"/>
                </a:lnTo>
                <a:lnTo>
                  <a:pt x="9952375" y="723121"/>
                </a:lnTo>
                <a:close/>
                <a:moveTo>
                  <a:pt x="9478964" y="723121"/>
                </a:moveTo>
                <a:lnTo>
                  <a:pt x="9478964" y="759697"/>
                </a:lnTo>
                <a:lnTo>
                  <a:pt x="9491155" y="759697"/>
                </a:lnTo>
                <a:lnTo>
                  <a:pt x="9491155" y="723121"/>
                </a:lnTo>
                <a:lnTo>
                  <a:pt x="9478964" y="723121"/>
                </a:lnTo>
                <a:lnTo>
                  <a:pt x="9478964" y="723121"/>
                </a:lnTo>
                <a:lnTo>
                  <a:pt x="9478964" y="723121"/>
                </a:lnTo>
                <a:close/>
                <a:moveTo>
                  <a:pt x="4573897" y="723121"/>
                </a:moveTo>
                <a:lnTo>
                  <a:pt x="4573897" y="771889"/>
                </a:lnTo>
                <a:lnTo>
                  <a:pt x="4579948" y="771889"/>
                </a:lnTo>
                <a:lnTo>
                  <a:pt x="4579948" y="723121"/>
                </a:lnTo>
                <a:lnTo>
                  <a:pt x="4573897" y="723121"/>
                </a:lnTo>
                <a:lnTo>
                  <a:pt x="4573897" y="723121"/>
                </a:lnTo>
                <a:lnTo>
                  <a:pt x="4573897" y="723121"/>
                </a:lnTo>
                <a:close/>
                <a:moveTo>
                  <a:pt x="2393606" y="723121"/>
                </a:moveTo>
                <a:lnTo>
                  <a:pt x="2393606" y="777940"/>
                </a:lnTo>
                <a:lnTo>
                  <a:pt x="2401734" y="777940"/>
                </a:lnTo>
                <a:lnTo>
                  <a:pt x="2401734" y="723121"/>
                </a:lnTo>
                <a:lnTo>
                  <a:pt x="2393606" y="723121"/>
                </a:lnTo>
                <a:lnTo>
                  <a:pt x="2393606" y="723121"/>
                </a:lnTo>
                <a:lnTo>
                  <a:pt x="2393606" y="723121"/>
                </a:lnTo>
                <a:close/>
                <a:moveTo>
                  <a:pt x="1920195" y="723121"/>
                </a:moveTo>
                <a:lnTo>
                  <a:pt x="1920195" y="759697"/>
                </a:lnTo>
                <a:lnTo>
                  <a:pt x="1932387" y="759697"/>
                </a:lnTo>
                <a:lnTo>
                  <a:pt x="1932387" y="723121"/>
                </a:lnTo>
                <a:lnTo>
                  <a:pt x="1920195" y="723121"/>
                </a:lnTo>
                <a:lnTo>
                  <a:pt x="1920195" y="723121"/>
                </a:lnTo>
                <a:lnTo>
                  <a:pt x="1920195" y="723121"/>
                </a:lnTo>
                <a:close/>
                <a:moveTo>
                  <a:pt x="11726266" y="704878"/>
                </a:moveTo>
                <a:lnTo>
                  <a:pt x="11722201" y="733326"/>
                </a:lnTo>
                <a:lnTo>
                  <a:pt x="11722201" y="773966"/>
                </a:lnTo>
                <a:lnTo>
                  <a:pt x="11722201" y="818670"/>
                </a:lnTo>
                <a:lnTo>
                  <a:pt x="11726266" y="855246"/>
                </a:lnTo>
                <a:lnTo>
                  <a:pt x="11732316" y="875566"/>
                </a:lnTo>
                <a:lnTo>
                  <a:pt x="11732316" y="845131"/>
                </a:lnTo>
                <a:lnTo>
                  <a:pt x="11732316" y="804491"/>
                </a:lnTo>
                <a:lnTo>
                  <a:pt x="11732316" y="763851"/>
                </a:lnTo>
                <a:lnTo>
                  <a:pt x="11732316" y="727275"/>
                </a:lnTo>
                <a:lnTo>
                  <a:pt x="11726266" y="704878"/>
                </a:lnTo>
                <a:lnTo>
                  <a:pt x="11726266" y="704878"/>
                </a:lnTo>
                <a:lnTo>
                  <a:pt x="11726266" y="704878"/>
                </a:lnTo>
                <a:close/>
                <a:moveTo>
                  <a:pt x="9708625" y="704878"/>
                </a:moveTo>
                <a:lnTo>
                  <a:pt x="9716753" y="719057"/>
                </a:lnTo>
                <a:lnTo>
                  <a:pt x="9718740" y="733236"/>
                </a:lnTo>
                <a:lnTo>
                  <a:pt x="9726868" y="749492"/>
                </a:lnTo>
                <a:lnTo>
                  <a:pt x="9734995" y="759607"/>
                </a:lnTo>
                <a:lnTo>
                  <a:pt x="9734995" y="794105"/>
                </a:lnTo>
                <a:lnTo>
                  <a:pt x="9741047" y="794105"/>
                </a:lnTo>
                <a:lnTo>
                  <a:pt x="9745111" y="818489"/>
                </a:lnTo>
                <a:lnTo>
                  <a:pt x="9749175" y="840796"/>
                </a:lnTo>
                <a:lnTo>
                  <a:pt x="9757303" y="859039"/>
                </a:lnTo>
                <a:lnTo>
                  <a:pt x="9759290" y="852988"/>
                </a:lnTo>
                <a:lnTo>
                  <a:pt x="9767418" y="844860"/>
                </a:lnTo>
                <a:lnTo>
                  <a:pt x="9767418" y="840796"/>
                </a:lnTo>
                <a:lnTo>
                  <a:pt x="9771481" y="830681"/>
                </a:lnTo>
                <a:lnTo>
                  <a:pt x="9775546" y="818489"/>
                </a:lnTo>
                <a:lnTo>
                  <a:pt x="9763353" y="818489"/>
                </a:lnTo>
                <a:lnTo>
                  <a:pt x="9757213" y="777849"/>
                </a:lnTo>
                <a:lnTo>
                  <a:pt x="9749084" y="777849"/>
                </a:lnTo>
                <a:lnTo>
                  <a:pt x="9749084" y="745337"/>
                </a:lnTo>
                <a:lnTo>
                  <a:pt x="9734906" y="737209"/>
                </a:lnTo>
                <a:lnTo>
                  <a:pt x="9734906" y="723031"/>
                </a:lnTo>
                <a:lnTo>
                  <a:pt x="9708625" y="704878"/>
                </a:lnTo>
                <a:lnTo>
                  <a:pt x="9708625" y="704878"/>
                </a:lnTo>
                <a:lnTo>
                  <a:pt x="9708625" y="704878"/>
                </a:lnTo>
                <a:close/>
                <a:moveTo>
                  <a:pt x="4167497" y="704878"/>
                </a:moveTo>
                <a:lnTo>
                  <a:pt x="4163433" y="733326"/>
                </a:lnTo>
                <a:lnTo>
                  <a:pt x="4163433" y="773966"/>
                </a:lnTo>
                <a:lnTo>
                  <a:pt x="4163433" y="818670"/>
                </a:lnTo>
                <a:lnTo>
                  <a:pt x="4167497" y="855246"/>
                </a:lnTo>
                <a:lnTo>
                  <a:pt x="4173548" y="875566"/>
                </a:lnTo>
                <a:lnTo>
                  <a:pt x="4173548" y="845131"/>
                </a:lnTo>
                <a:lnTo>
                  <a:pt x="4173548" y="804491"/>
                </a:lnTo>
                <a:lnTo>
                  <a:pt x="4173548" y="763851"/>
                </a:lnTo>
                <a:lnTo>
                  <a:pt x="4173548" y="727275"/>
                </a:lnTo>
                <a:lnTo>
                  <a:pt x="4167497" y="704878"/>
                </a:lnTo>
                <a:lnTo>
                  <a:pt x="4167497" y="704878"/>
                </a:lnTo>
                <a:lnTo>
                  <a:pt x="4167497" y="704878"/>
                </a:lnTo>
                <a:close/>
                <a:moveTo>
                  <a:pt x="2149766" y="704878"/>
                </a:moveTo>
                <a:lnTo>
                  <a:pt x="2157894" y="719057"/>
                </a:lnTo>
                <a:lnTo>
                  <a:pt x="2159881" y="733236"/>
                </a:lnTo>
                <a:lnTo>
                  <a:pt x="2168009" y="749492"/>
                </a:lnTo>
                <a:lnTo>
                  <a:pt x="2176137" y="759607"/>
                </a:lnTo>
                <a:lnTo>
                  <a:pt x="2176137" y="794105"/>
                </a:lnTo>
                <a:lnTo>
                  <a:pt x="2182188" y="794105"/>
                </a:lnTo>
                <a:lnTo>
                  <a:pt x="2186252" y="818489"/>
                </a:lnTo>
                <a:lnTo>
                  <a:pt x="2190315" y="840796"/>
                </a:lnTo>
                <a:lnTo>
                  <a:pt x="2198443" y="859039"/>
                </a:lnTo>
                <a:lnTo>
                  <a:pt x="2204494" y="852988"/>
                </a:lnTo>
                <a:lnTo>
                  <a:pt x="2208558" y="844860"/>
                </a:lnTo>
                <a:lnTo>
                  <a:pt x="2208558" y="840796"/>
                </a:lnTo>
                <a:lnTo>
                  <a:pt x="2212622" y="830681"/>
                </a:lnTo>
                <a:lnTo>
                  <a:pt x="2216686" y="818489"/>
                </a:lnTo>
                <a:lnTo>
                  <a:pt x="2204494" y="818489"/>
                </a:lnTo>
                <a:lnTo>
                  <a:pt x="2198443" y="777849"/>
                </a:lnTo>
                <a:lnTo>
                  <a:pt x="2190315" y="777849"/>
                </a:lnTo>
                <a:lnTo>
                  <a:pt x="2190315" y="745337"/>
                </a:lnTo>
                <a:lnTo>
                  <a:pt x="2176137" y="737209"/>
                </a:lnTo>
                <a:lnTo>
                  <a:pt x="2176137" y="723031"/>
                </a:lnTo>
                <a:lnTo>
                  <a:pt x="2149766" y="704878"/>
                </a:lnTo>
                <a:lnTo>
                  <a:pt x="2149766" y="704878"/>
                </a:lnTo>
                <a:lnTo>
                  <a:pt x="2149766" y="704878"/>
                </a:lnTo>
                <a:close/>
                <a:moveTo>
                  <a:pt x="10163703" y="696750"/>
                </a:moveTo>
                <a:lnTo>
                  <a:pt x="10155575" y="723121"/>
                </a:lnTo>
                <a:lnTo>
                  <a:pt x="10147447" y="723121"/>
                </a:lnTo>
                <a:lnTo>
                  <a:pt x="10155575" y="834836"/>
                </a:lnTo>
                <a:lnTo>
                  <a:pt x="10163703" y="834836"/>
                </a:lnTo>
                <a:lnTo>
                  <a:pt x="10163703" y="893719"/>
                </a:lnTo>
                <a:lnTo>
                  <a:pt x="10169844" y="893719"/>
                </a:lnTo>
                <a:lnTo>
                  <a:pt x="10173908" y="863284"/>
                </a:lnTo>
                <a:lnTo>
                  <a:pt x="10173908" y="826708"/>
                </a:lnTo>
                <a:lnTo>
                  <a:pt x="10173908" y="786068"/>
                </a:lnTo>
                <a:lnTo>
                  <a:pt x="10173908" y="745428"/>
                </a:lnTo>
                <a:lnTo>
                  <a:pt x="10169844" y="714993"/>
                </a:lnTo>
                <a:lnTo>
                  <a:pt x="10163703" y="696750"/>
                </a:lnTo>
                <a:lnTo>
                  <a:pt x="10163703" y="696750"/>
                </a:lnTo>
                <a:lnTo>
                  <a:pt x="10163703" y="696750"/>
                </a:lnTo>
                <a:close/>
                <a:moveTo>
                  <a:pt x="10074295" y="696750"/>
                </a:moveTo>
                <a:lnTo>
                  <a:pt x="10074295" y="713006"/>
                </a:lnTo>
                <a:lnTo>
                  <a:pt x="10060115" y="723121"/>
                </a:lnTo>
                <a:lnTo>
                  <a:pt x="10066167" y="812529"/>
                </a:lnTo>
                <a:lnTo>
                  <a:pt x="10074295" y="812529"/>
                </a:lnTo>
                <a:lnTo>
                  <a:pt x="10078358" y="834836"/>
                </a:lnTo>
                <a:lnTo>
                  <a:pt x="10074295" y="855156"/>
                </a:lnTo>
                <a:lnTo>
                  <a:pt x="10074295" y="875476"/>
                </a:lnTo>
                <a:lnTo>
                  <a:pt x="10082423" y="893719"/>
                </a:lnTo>
                <a:lnTo>
                  <a:pt x="10082423" y="863284"/>
                </a:lnTo>
                <a:lnTo>
                  <a:pt x="10084500" y="826708"/>
                </a:lnTo>
                <a:lnTo>
                  <a:pt x="10084500" y="786068"/>
                </a:lnTo>
                <a:lnTo>
                  <a:pt x="10084500" y="745428"/>
                </a:lnTo>
                <a:lnTo>
                  <a:pt x="10082423" y="714993"/>
                </a:lnTo>
                <a:lnTo>
                  <a:pt x="10074295" y="696750"/>
                </a:lnTo>
                <a:lnTo>
                  <a:pt x="10074295" y="696750"/>
                </a:lnTo>
                <a:lnTo>
                  <a:pt x="10074295" y="696750"/>
                </a:lnTo>
                <a:close/>
                <a:moveTo>
                  <a:pt x="6425004" y="696750"/>
                </a:moveTo>
                <a:lnTo>
                  <a:pt x="6408748" y="771889"/>
                </a:lnTo>
                <a:lnTo>
                  <a:pt x="6402607" y="771889"/>
                </a:lnTo>
                <a:lnTo>
                  <a:pt x="6402607" y="794196"/>
                </a:lnTo>
                <a:lnTo>
                  <a:pt x="6390414" y="794196"/>
                </a:lnTo>
                <a:lnTo>
                  <a:pt x="6390414" y="804311"/>
                </a:lnTo>
                <a:lnTo>
                  <a:pt x="6402607" y="804311"/>
                </a:lnTo>
                <a:lnTo>
                  <a:pt x="6402607" y="853079"/>
                </a:lnTo>
                <a:lnTo>
                  <a:pt x="6408748" y="853079"/>
                </a:lnTo>
                <a:lnTo>
                  <a:pt x="6408748" y="940409"/>
                </a:lnTo>
                <a:lnTo>
                  <a:pt x="6416876" y="940409"/>
                </a:lnTo>
                <a:lnTo>
                  <a:pt x="6416876" y="934359"/>
                </a:lnTo>
                <a:lnTo>
                  <a:pt x="6425004" y="912052"/>
                </a:lnTo>
                <a:lnTo>
                  <a:pt x="6427081" y="885681"/>
                </a:lnTo>
                <a:lnTo>
                  <a:pt x="6425004" y="849105"/>
                </a:lnTo>
                <a:lnTo>
                  <a:pt x="6425004" y="814606"/>
                </a:lnTo>
                <a:lnTo>
                  <a:pt x="6420939" y="782094"/>
                </a:lnTo>
                <a:lnTo>
                  <a:pt x="6425004" y="753646"/>
                </a:lnTo>
                <a:lnTo>
                  <a:pt x="6431054" y="753646"/>
                </a:lnTo>
                <a:lnTo>
                  <a:pt x="6431054" y="696750"/>
                </a:lnTo>
                <a:lnTo>
                  <a:pt x="6425004" y="696750"/>
                </a:lnTo>
                <a:lnTo>
                  <a:pt x="6425004" y="696750"/>
                </a:lnTo>
                <a:lnTo>
                  <a:pt x="6425004" y="696750"/>
                </a:lnTo>
                <a:close/>
                <a:moveTo>
                  <a:pt x="2604934" y="696750"/>
                </a:moveTo>
                <a:lnTo>
                  <a:pt x="2596806" y="723121"/>
                </a:lnTo>
                <a:lnTo>
                  <a:pt x="2588678" y="723121"/>
                </a:lnTo>
                <a:lnTo>
                  <a:pt x="2596806" y="834836"/>
                </a:lnTo>
                <a:lnTo>
                  <a:pt x="2604934" y="834836"/>
                </a:lnTo>
                <a:lnTo>
                  <a:pt x="2604934" y="893719"/>
                </a:lnTo>
                <a:lnTo>
                  <a:pt x="2610985" y="893719"/>
                </a:lnTo>
                <a:lnTo>
                  <a:pt x="2615049" y="863284"/>
                </a:lnTo>
                <a:lnTo>
                  <a:pt x="2615049" y="826708"/>
                </a:lnTo>
                <a:lnTo>
                  <a:pt x="2615049" y="786068"/>
                </a:lnTo>
                <a:lnTo>
                  <a:pt x="2615049" y="745428"/>
                </a:lnTo>
                <a:lnTo>
                  <a:pt x="2610985" y="714993"/>
                </a:lnTo>
                <a:lnTo>
                  <a:pt x="2604934" y="696750"/>
                </a:lnTo>
                <a:lnTo>
                  <a:pt x="2604934" y="696750"/>
                </a:lnTo>
                <a:lnTo>
                  <a:pt x="2604934" y="696750"/>
                </a:lnTo>
                <a:close/>
                <a:moveTo>
                  <a:pt x="2515526" y="696750"/>
                </a:moveTo>
                <a:lnTo>
                  <a:pt x="2515526" y="713006"/>
                </a:lnTo>
                <a:lnTo>
                  <a:pt x="2501347" y="723121"/>
                </a:lnTo>
                <a:lnTo>
                  <a:pt x="2507398" y="812529"/>
                </a:lnTo>
                <a:lnTo>
                  <a:pt x="2515526" y="812529"/>
                </a:lnTo>
                <a:lnTo>
                  <a:pt x="2519590" y="834836"/>
                </a:lnTo>
                <a:lnTo>
                  <a:pt x="2515526" y="855156"/>
                </a:lnTo>
                <a:lnTo>
                  <a:pt x="2515526" y="875476"/>
                </a:lnTo>
                <a:lnTo>
                  <a:pt x="2523654" y="893719"/>
                </a:lnTo>
                <a:lnTo>
                  <a:pt x="2523654" y="863284"/>
                </a:lnTo>
                <a:lnTo>
                  <a:pt x="2525641" y="826708"/>
                </a:lnTo>
                <a:lnTo>
                  <a:pt x="2525641" y="786068"/>
                </a:lnTo>
                <a:lnTo>
                  <a:pt x="2525641" y="745428"/>
                </a:lnTo>
                <a:lnTo>
                  <a:pt x="2523654" y="714993"/>
                </a:lnTo>
                <a:lnTo>
                  <a:pt x="2515526" y="696750"/>
                </a:lnTo>
                <a:lnTo>
                  <a:pt x="2515526" y="696750"/>
                </a:lnTo>
                <a:lnTo>
                  <a:pt x="2515526" y="696750"/>
                </a:lnTo>
                <a:close/>
                <a:moveTo>
                  <a:pt x="7946927" y="690609"/>
                </a:moveTo>
                <a:lnTo>
                  <a:pt x="7942862" y="712916"/>
                </a:lnTo>
                <a:lnTo>
                  <a:pt x="7942862" y="737300"/>
                </a:lnTo>
                <a:lnTo>
                  <a:pt x="7946927" y="759607"/>
                </a:lnTo>
                <a:lnTo>
                  <a:pt x="7952977" y="777849"/>
                </a:lnTo>
                <a:lnTo>
                  <a:pt x="7952977" y="745337"/>
                </a:lnTo>
                <a:lnTo>
                  <a:pt x="7952977" y="714903"/>
                </a:lnTo>
                <a:lnTo>
                  <a:pt x="7961105" y="690519"/>
                </a:lnTo>
                <a:lnTo>
                  <a:pt x="7946927" y="690519"/>
                </a:lnTo>
                <a:lnTo>
                  <a:pt x="7946927" y="690609"/>
                </a:lnTo>
                <a:lnTo>
                  <a:pt x="7946927" y="690609"/>
                </a:lnTo>
                <a:close/>
                <a:moveTo>
                  <a:pt x="7459247" y="690609"/>
                </a:moveTo>
                <a:lnTo>
                  <a:pt x="7459247" y="696660"/>
                </a:lnTo>
                <a:lnTo>
                  <a:pt x="7463311" y="712916"/>
                </a:lnTo>
                <a:lnTo>
                  <a:pt x="7463311" y="733236"/>
                </a:lnTo>
                <a:lnTo>
                  <a:pt x="7463311" y="755543"/>
                </a:lnTo>
                <a:lnTo>
                  <a:pt x="7465297" y="777849"/>
                </a:lnTo>
                <a:lnTo>
                  <a:pt x="7473425" y="777849"/>
                </a:lnTo>
                <a:lnTo>
                  <a:pt x="7473425" y="915935"/>
                </a:lnTo>
                <a:lnTo>
                  <a:pt x="7481553" y="915935"/>
                </a:lnTo>
                <a:lnTo>
                  <a:pt x="7473425" y="940319"/>
                </a:lnTo>
                <a:lnTo>
                  <a:pt x="7487604" y="940319"/>
                </a:lnTo>
                <a:lnTo>
                  <a:pt x="7505847" y="690519"/>
                </a:lnTo>
                <a:lnTo>
                  <a:pt x="7459247" y="690519"/>
                </a:lnTo>
                <a:lnTo>
                  <a:pt x="7459247" y="690609"/>
                </a:lnTo>
                <a:lnTo>
                  <a:pt x="7459247" y="690609"/>
                </a:lnTo>
                <a:close/>
                <a:moveTo>
                  <a:pt x="5360236" y="690609"/>
                </a:moveTo>
                <a:lnTo>
                  <a:pt x="5368364" y="771889"/>
                </a:lnTo>
                <a:lnTo>
                  <a:pt x="5374414" y="771889"/>
                </a:lnTo>
                <a:lnTo>
                  <a:pt x="5374414" y="731249"/>
                </a:lnTo>
                <a:lnTo>
                  <a:pt x="5368364" y="731249"/>
                </a:lnTo>
                <a:lnTo>
                  <a:pt x="5370351" y="719057"/>
                </a:lnTo>
                <a:lnTo>
                  <a:pt x="5374414" y="713006"/>
                </a:lnTo>
                <a:lnTo>
                  <a:pt x="5374414" y="708942"/>
                </a:lnTo>
                <a:lnTo>
                  <a:pt x="5370351" y="700814"/>
                </a:lnTo>
                <a:lnTo>
                  <a:pt x="5368364" y="696750"/>
                </a:lnTo>
                <a:lnTo>
                  <a:pt x="5360236" y="690609"/>
                </a:lnTo>
                <a:lnTo>
                  <a:pt x="5360236" y="690609"/>
                </a:lnTo>
                <a:lnTo>
                  <a:pt x="5360236" y="690609"/>
                </a:lnTo>
                <a:close/>
                <a:moveTo>
                  <a:pt x="4695817" y="690609"/>
                </a:moveTo>
                <a:lnTo>
                  <a:pt x="4695817" y="723121"/>
                </a:lnTo>
                <a:lnTo>
                  <a:pt x="4701958" y="723121"/>
                </a:lnTo>
                <a:lnTo>
                  <a:pt x="4701958" y="690609"/>
                </a:lnTo>
                <a:lnTo>
                  <a:pt x="4695817" y="690609"/>
                </a:lnTo>
                <a:lnTo>
                  <a:pt x="4695817" y="690609"/>
                </a:lnTo>
                <a:lnTo>
                  <a:pt x="4695817" y="690609"/>
                </a:lnTo>
                <a:close/>
                <a:moveTo>
                  <a:pt x="388067" y="690609"/>
                </a:moveTo>
                <a:lnTo>
                  <a:pt x="384003" y="712916"/>
                </a:lnTo>
                <a:lnTo>
                  <a:pt x="384003" y="737300"/>
                </a:lnTo>
                <a:lnTo>
                  <a:pt x="388067" y="759607"/>
                </a:lnTo>
                <a:lnTo>
                  <a:pt x="394118" y="777849"/>
                </a:lnTo>
                <a:lnTo>
                  <a:pt x="394118" y="745337"/>
                </a:lnTo>
                <a:lnTo>
                  <a:pt x="394118" y="714903"/>
                </a:lnTo>
                <a:lnTo>
                  <a:pt x="402246" y="690519"/>
                </a:lnTo>
                <a:lnTo>
                  <a:pt x="388067" y="690519"/>
                </a:lnTo>
                <a:lnTo>
                  <a:pt x="388067" y="690609"/>
                </a:lnTo>
                <a:lnTo>
                  <a:pt x="388067" y="690609"/>
                </a:lnTo>
                <a:close/>
                <a:moveTo>
                  <a:pt x="125984" y="672366"/>
                </a:moveTo>
                <a:lnTo>
                  <a:pt x="125984" y="723121"/>
                </a:lnTo>
                <a:lnTo>
                  <a:pt x="132035" y="723121"/>
                </a:lnTo>
                <a:lnTo>
                  <a:pt x="132035" y="672366"/>
                </a:lnTo>
                <a:lnTo>
                  <a:pt x="125984" y="672366"/>
                </a:lnTo>
                <a:lnTo>
                  <a:pt x="125984" y="672366"/>
                </a:lnTo>
                <a:lnTo>
                  <a:pt x="125984" y="672366"/>
                </a:lnTo>
                <a:close/>
                <a:moveTo>
                  <a:pt x="9334737" y="664238"/>
                </a:moveTo>
                <a:lnTo>
                  <a:pt x="9334737" y="713006"/>
                </a:lnTo>
                <a:lnTo>
                  <a:pt x="9342865" y="713006"/>
                </a:lnTo>
                <a:lnTo>
                  <a:pt x="9342865" y="664238"/>
                </a:lnTo>
                <a:lnTo>
                  <a:pt x="9334737" y="664238"/>
                </a:lnTo>
                <a:lnTo>
                  <a:pt x="9334737" y="664238"/>
                </a:lnTo>
                <a:lnTo>
                  <a:pt x="9334737" y="664238"/>
                </a:lnTo>
                <a:close/>
                <a:moveTo>
                  <a:pt x="9247316" y="664238"/>
                </a:moveTo>
                <a:lnTo>
                  <a:pt x="9247316" y="686545"/>
                </a:lnTo>
                <a:lnTo>
                  <a:pt x="9253367" y="712916"/>
                </a:lnTo>
                <a:lnTo>
                  <a:pt x="9261495" y="731159"/>
                </a:lnTo>
                <a:lnTo>
                  <a:pt x="9261495" y="700814"/>
                </a:lnTo>
                <a:lnTo>
                  <a:pt x="9257431" y="678507"/>
                </a:lnTo>
                <a:lnTo>
                  <a:pt x="9247316" y="664238"/>
                </a:lnTo>
                <a:lnTo>
                  <a:pt x="9247316" y="664238"/>
                </a:lnTo>
                <a:lnTo>
                  <a:pt x="9247316" y="664238"/>
                </a:lnTo>
                <a:close/>
                <a:moveTo>
                  <a:pt x="6605807" y="664238"/>
                </a:moveTo>
                <a:lnTo>
                  <a:pt x="6601742" y="690609"/>
                </a:lnTo>
                <a:lnTo>
                  <a:pt x="6601742" y="723121"/>
                </a:lnTo>
                <a:lnTo>
                  <a:pt x="6605807" y="749492"/>
                </a:lnTo>
                <a:lnTo>
                  <a:pt x="6611857" y="771799"/>
                </a:lnTo>
                <a:lnTo>
                  <a:pt x="6611857" y="741364"/>
                </a:lnTo>
                <a:lnTo>
                  <a:pt x="6611857" y="712916"/>
                </a:lnTo>
                <a:lnTo>
                  <a:pt x="6611857" y="682481"/>
                </a:lnTo>
                <a:lnTo>
                  <a:pt x="6605807" y="664238"/>
                </a:lnTo>
                <a:lnTo>
                  <a:pt x="6605807" y="664238"/>
                </a:lnTo>
                <a:lnTo>
                  <a:pt x="6605807" y="664238"/>
                </a:lnTo>
                <a:close/>
                <a:moveTo>
                  <a:pt x="1775878" y="664238"/>
                </a:moveTo>
                <a:lnTo>
                  <a:pt x="1775878" y="713006"/>
                </a:lnTo>
                <a:lnTo>
                  <a:pt x="1784006" y="713006"/>
                </a:lnTo>
                <a:lnTo>
                  <a:pt x="1784006" y="664238"/>
                </a:lnTo>
                <a:lnTo>
                  <a:pt x="1775878" y="664238"/>
                </a:lnTo>
                <a:lnTo>
                  <a:pt x="1775878" y="664238"/>
                </a:lnTo>
                <a:lnTo>
                  <a:pt x="1775878" y="664238"/>
                </a:lnTo>
                <a:close/>
                <a:moveTo>
                  <a:pt x="1688547" y="664238"/>
                </a:moveTo>
                <a:lnTo>
                  <a:pt x="1688547" y="686545"/>
                </a:lnTo>
                <a:lnTo>
                  <a:pt x="1694688" y="712916"/>
                </a:lnTo>
                <a:lnTo>
                  <a:pt x="1702816" y="731159"/>
                </a:lnTo>
                <a:lnTo>
                  <a:pt x="1702816" y="700814"/>
                </a:lnTo>
                <a:lnTo>
                  <a:pt x="1698752" y="678507"/>
                </a:lnTo>
                <a:lnTo>
                  <a:pt x="1688547" y="664238"/>
                </a:lnTo>
                <a:lnTo>
                  <a:pt x="1688547" y="664238"/>
                </a:lnTo>
                <a:lnTo>
                  <a:pt x="1688547" y="664238"/>
                </a:lnTo>
                <a:close/>
                <a:moveTo>
                  <a:pt x="11063924" y="637777"/>
                </a:moveTo>
                <a:lnTo>
                  <a:pt x="11063924" y="664148"/>
                </a:lnTo>
                <a:lnTo>
                  <a:pt x="11063924" y="700724"/>
                </a:lnTo>
                <a:lnTo>
                  <a:pt x="11063924" y="737300"/>
                </a:lnTo>
                <a:lnTo>
                  <a:pt x="11063924" y="771799"/>
                </a:lnTo>
                <a:lnTo>
                  <a:pt x="11067988" y="800247"/>
                </a:lnTo>
                <a:lnTo>
                  <a:pt x="11076115" y="818489"/>
                </a:lnTo>
                <a:lnTo>
                  <a:pt x="11076115" y="794105"/>
                </a:lnTo>
                <a:lnTo>
                  <a:pt x="11076115" y="759607"/>
                </a:lnTo>
                <a:lnTo>
                  <a:pt x="11076115" y="723031"/>
                </a:lnTo>
                <a:lnTo>
                  <a:pt x="11076115" y="686455"/>
                </a:lnTo>
                <a:lnTo>
                  <a:pt x="11072052" y="656020"/>
                </a:lnTo>
                <a:lnTo>
                  <a:pt x="11063924" y="637777"/>
                </a:lnTo>
                <a:lnTo>
                  <a:pt x="11063924" y="637777"/>
                </a:lnTo>
                <a:lnTo>
                  <a:pt x="11063924" y="637777"/>
                </a:lnTo>
                <a:close/>
                <a:moveTo>
                  <a:pt x="7952977" y="637777"/>
                </a:moveTo>
                <a:lnTo>
                  <a:pt x="7952977" y="678417"/>
                </a:lnTo>
                <a:lnTo>
                  <a:pt x="7961105" y="678417"/>
                </a:lnTo>
                <a:lnTo>
                  <a:pt x="7961105" y="637777"/>
                </a:lnTo>
                <a:lnTo>
                  <a:pt x="7952977" y="637777"/>
                </a:lnTo>
                <a:lnTo>
                  <a:pt x="7952977" y="637777"/>
                </a:lnTo>
                <a:lnTo>
                  <a:pt x="7952977" y="637777"/>
                </a:lnTo>
                <a:close/>
                <a:moveTo>
                  <a:pt x="3505065" y="637777"/>
                </a:moveTo>
                <a:lnTo>
                  <a:pt x="3505065" y="664148"/>
                </a:lnTo>
                <a:lnTo>
                  <a:pt x="3505065" y="700724"/>
                </a:lnTo>
                <a:lnTo>
                  <a:pt x="3505065" y="737300"/>
                </a:lnTo>
                <a:lnTo>
                  <a:pt x="3505065" y="771799"/>
                </a:lnTo>
                <a:lnTo>
                  <a:pt x="3509129" y="800247"/>
                </a:lnTo>
                <a:lnTo>
                  <a:pt x="3517257" y="818489"/>
                </a:lnTo>
                <a:lnTo>
                  <a:pt x="3517257" y="794105"/>
                </a:lnTo>
                <a:lnTo>
                  <a:pt x="3517257" y="759607"/>
                </a:lnTo>
                <a:lnTo>
                  <a:pt x="3517257" y="723031"/>
                </a:lnTo>
                <a:lnTo>
                  <a:pt x="3517257" y="686455"/>
                </a:lnTo>
                <a:lnTo>
                  <a:pt x="3513193" y="656020"/>
                </a:lnTo>
                <a:lnTo>
                  <a:pt x="3505065" y="637777"/>
                </a:lnTo>
                <a:lnTo>
                  <a:pt x="3505065" y="637777"/>
                </a:lnTo>
                <a:lnTo>
                  <a:pt x="3505065" y="637777"/>
                </a:lnTo>
                <a:close/>
                <a:moveTo>
                  <a:pt x="394208" y="637777"/>
                </a:moveTo>
                <a:lnTo>
                  <a:pt x="394208" y="678417"/>
                </a:lnTo>
                <a:lnTo>
                  <a:pt x="402336" y="678417"/>
                </a:lnTo>
                <a:lnTo>
                  <a:pt x="402336" y="637777"/>
                </a:lnTo>
                <a:lnTo>
                  <a:pt x="394208" y="637777"/>
                </a:lnTo>
                <a:lnTo>
                  <a:pt x="394208" y="637777"/>
                </a:lnTo>
                <a:lnTo>
                  <a:pt x="394208" y="637777"/>
                </a:lnTo>
                <a:close/>
                <a:moveTo>
                  <a:pt x="9342865" y="631726"/>
                </a:moveTo>
                <a:lnTo>
                  <a:pt x="9342865" y="656110"/>
                </a:lnTo>
                <a:lnTo>
                  <a:pt x="9350993" y="656110"/>
                </a:lnTo>
                <a:lnTo>
                  <a:pt x="9350993" y="631726"/>
                </a:lnTo>
                <a:lnTo>
                  <a:pt x="9342865" y="631726"/>
                </a:lnTo>
                <a:lnTo>
                  <a:pt x="9342865" y="631726"/>
                </a:lnTo>
                <a:lnTo>
                  <a:pt x="9342865" y="631726"/>
                </a:lnTo>
                <a:close/>
                <a:moveTo>
                  <a:pt x="8416273" y="631726"/>
                </a:moveTo>
                <a:lnTo>
                  <a:pt x="8416273" y="678417"/>
                </a:lnTo>
                <a:lnTo>
                  <a:pt x="8422324" y="678417"/>
                </a:lnTo>
                <a:lnTo>
                  <a:pt x="8422324" y="631726"/>
                </a:lnTo>
                <a:lnTo>
                  <a:pt x="8416273" y="631726"/>
                </a:lnTo>
                <a:lnTo>
                  <a:pt x="8416273" y="631726"/>
                </a:lnTo>
                <a:lnTo>
                  <a:pt x="8416273" y="631726"/>
                </a:lnTo>
                <a:close/>
                <a:moveTo>
                  <a:pt x="1784006" y="631726"/>
                </a:moveTo>
                <a:lnTo>
                  <a:pt x="1784006" y="656110"/>
                </a:lnTo>
                <a:lnTo>
                  <a:pt x="1792134" y="656110"/>
                </a:lnTo>
                <a:lnTo>
                  <a:pt x="1792134" y="631726"/>
                </a:lnTo>
                <a:lnTo>
                  <a:pt x="1784006" y="631726"/>
                </a:lnTo>
                <a:lnTo>
                  <a:pt x="1784006" y="631726"/>
                </a:lnTo>
                <a:lnTo>
                  <a:pt x="1784006" y="631726"/>
                </a:lnTo>
                <a:close/>
                <a:moveTo>
                  <a:pt x="857504" y="631726"/>
                </a:moveTo>
                <a:lnTo>
                  <a:pt x="857504" y="678417"/>
                </a:lnTo>
                <a:lnTo>
                  <a:pt x="863555" y="678417"/>
                </a:lnTo>
                <a:lnTo>
                  <a:pt x="863555" y="631726"/>
                </a:lnTo>
                <a:lnTo>
                  <a:pt x="857504" y="631726"/>
                </a:lnTo>
                <a:lnTo>
                  <a:pt x="857504" y="631726"/>
                </a:lnTo>
                <a:lnTo>
                  <a:pt x="857504" y="631726"/>
                </a:lnTo>
                <a:close/>
                <a:moveTo>
                  <a:pt x="9938195" y="623598"/>
                </a:moveTo>
                <a:lnTo>
                  <a:pt x="9938195" y="637777"/>
                </a:lnTo>
                <a:lnTo>
                  <a:pt x="9944247" y="637777"/>
                </a:lnTo>
                <a:lnTo>
                  <a:pt x="9944247" y="623598"/>
                </a:lnTo>
                <a:lnTo>
                  <a:pt x="9938195" y="623598"/>
                </a:lnTo>
                <a:lnTo>
                  <a:pt x="9938195" y="623598"/>
                </a:lnTo>
                <a:lnTo>
                  <a:pt x="9938195" y="623598"/>
                </a:lnTo>
                <a:close/>
                <a:moveTo>
                  <a:pt x="8887697" y="623598"/>
                </a:moveTo>
                <a:lnTo>
                  <a:pt x="8887697" y="649969"/>
                </a:lnTo>
                <a:lnTo>
                  <a:pt x="8885710" y="674353"/>
                </a:lnTo>
                <a:lnTo>
                  <a:pt x="8887697" y="696660"/>
                </a:lnTo>
                <a:lnTo>
                  <a:pt x="8895825" y="712916"/>
                </a:lnTo>
                <a:lnTo>
                  <a:pt x="8895825" y="690609"/>
                </a:lnTo>
                <a:lnTo>
                  <a:pt x="8895825" y="664238"/>
                </a:lnTo>
                <a:lnTo>
                  <a:pt x="8895825" y="641931"/>
                </a:lnTo>
                <a:lnTo>
                  <a:pt x="8887697" y="623598"/>
                </a:lnTo>
                <a:lnTo>
                  <a:pt x="8887697" y="623598"/>
                </a:lnTo>
                <a:lnTo>
                  <a:pt x="8887697" y="623598"/>
                </a:lnTo>
                <a:close/>
                <a:moveTo>
                  <a:pt x="7093487" y="623598"/>
                </a:moveTo>
                <a:lnTo>
                  <a:pt x="7089422" y="649969"/>
                </a:lnTo>
                <a:lnTo>
                  <a:pt x="7093487" y="678417"/>
                </a:lnTo>
                <a:lnTo>
                  <a:pt x="7099537" y="696660"/>
                </a:lnTo>
                <a:lnTo>
                  <a:pt x="7099537" y="672276"/>
                </a:lnTo>
                <a:lnTo>
                  <a:pt x="7099537" y="641841"/>
                </a:lnTo>
                <a:lnTo>
                  <a:pt x="7093487" y="623598"/>
                </a:lnTo>
                <a:lnTo>
                  <a:pt x="7093487" y="623598"/>
                </a:lnTo>
                <a:lnTo>
                  <a:pt x="7093487" y="623598"/>
                </a:lnTo>
                <a:close/>
                <a:moveTo>
                  <a:pt x="6774508" y="623598"/>
                </a:moveTo>
                <a:lnTo>
                  <a:pt x="6772521" y="678417"/>
                </a:lnTo>
                <a:lnTo>
                  <a:pt x="6768457" y="737300"/>
                </a:lnTo>
                <a:lnTo>
                  <a:pt x="6768457" y="796183"/>
                </a:lnTo>
                <a:lnTo>
                  <a:pt x="6774508" y="853079"/>
                </a:lnTo>
                <a:lnTo>
                  <a:pt x="6774508" y="877463"/>
                </a:lnTo>
                <a:lnTo>
                  <a:pt x="6774508" y="903833"/>
                </a:lnTo>
                <a:lnTo>
                  <a:pt x="6782636" y="926140"/>
                </a:lnTo>
                <a:lnTo>
                  <a:pt x="6782636" y="875385"/>
                </a:lnTo>
                <a:lnTo>
                  <a:pt x="6790764" y="875385"/>
                </a:lnTo>
                <a:lnTo>
                  <a:pt x="6790764" y="867257"/>
                </a:lnTo>
                <a:lnTo>
                  <a:pt x="6782636" y="867257"/>
                </a:lnTo>
                <a:lnTo>
                  <a:pt x="6790764" y="834745"/>
                </a:lnTo>
                <a:lnTo>
                  <a:pt x="6782636" y="834745"/>
                </a:lnTo>
                <a:lnTo>
                  <a:pt x="6782636" y="696750"/>
                </a:lnTo>
                <a:lnTo>
                  <a:pt x="6782636" y="668302"/>
                </a:lnTo>
                <a:lnTo>
                  <a:pt x="6782636" y="641931"/>
                </a:lnTo>
                <a:lnTo>
                  <a:pt x="6774508" y="623598"/>
                </a:lnTo>
                <a:lnTo>
                  <a:pt x="6774508" y="623598"/>
                </a:lnTo>
                <a:lnTo>
                  <a:pt x="6774508" y="623598"/>
                </a:lnTo>
                <a:close/>
                <a:moveTo>
                  <a:pt x="4986348" y="623598"/>
                </a:moveTo>
                <a:lnTo>
                  <a:pt x="4986348" y="678417"/>
                </a:lnTo>
                <a:lnTo>
                  <a:pt x="4994476" y="678417"/>
                </a:lnTo>
                <a:lnTo>
                  <a:pt x="4994476" y="623598"/>
                </a:lnTo>
                <a:lnTo>
                  <a:pt x="4986348" y="623598"/>
                </a:lnTo>
                <a:lnTo>
                  <a:pt x="4986348" y="623598"/>
                </a:lnTo>
                <a:lnTo>
                  <a:pt x="4986348" y="623598"/>
                </a:lnTo>
                <a:close/>
                <a:moveTo>
                  <a:pt x="2379427" y="623598"/>
                </a:moveTo>
                <a:lnTo>
                  <a:pt x="2379427" y="637777"/>
                </a:lnTo>
                <a:lnTo>
                  <a:pt x="2385478" y="637777"/>
                </a:lnTo>
                <a:lnTo>
                  <a:pt x="2385478" y="623598"/>
                </a:lnTo>
                <a:lnTo>
                  <a:pt x="2379427" y="623598"/>
                </a:lnTo>
                <a:lnTo>
                  <a:pt x="2379427" y="623598"/>
                </a:lnTo>
                <a:lnTo>
                  <a:pt x="2379427" y="623598"/>
                </a:lnTo>
                <a:close/>
                <a:moveTo>
                  <a:pt x="1328928" y="623598"/>
                </a:moveTo>
                <a:lnTo>
                  <a:pt x="1328928" y="649969"/>
                </a:lnTo>
                <a:lnTo>
                  <a:pt x="1326941" y="674353"/>
                </a:lnTo>
                <a:lnTo>
                  <a:pt x="1328928" y="696660"/>
                </a:lnTo>
                <a:lnTo>
                  <a:pt x="1337056" y="712916"/>
                </a:lnTo>
                <a:lnTo>
                  <a:pt x="1337056" y="690609"/>
                </a:lnTo>
                <a:lnTo>
                  <a:pt x="1337056" y="664238"/>
                </a:lnTo>
                <a:lnTo>
                  <a:pt x="1337056" y="641931"/>
                </a:lnTo>
                <a:lnTo>
                  <a:pt x="1328928" y="623598"/>
                </a:lnTo>
                <a:lnTo>
                  <a:pt x="1328928" y="623598"/>
                </a:lnTo>
                <a:lnTo>
                  <a:pt x="1328928" y="623598"/>
                </a:lnTo>
                <a:close/>
                <a:moveTo>
                  <a:pt x="10657524" y="615470"/>
                </a:moveTo>
                <a:lnTo>
                  <a:pt x="10657524" y="737390"/>
                </a:lnTo>
                <a:lnTo>
                  <a:pt x="10669715" y="737390"/>
                </a:lnTo>
                <a:lnTo>
                  <a:pt x="10669715" y="745518"/>
                </a:lnTo>
                <a:lnTo>
                  <a:pt x="10657524" y="745518"/>
                </a:lnTo>
                <a:lnTo>
                  <a:pt x="10657524" y="771889"/>
                </a:lnTo>
                <a:lnTo>
                  <a:pt x="10661588" y="800337"/>
                </a:lnTo>
                <a:lnTo>
                  <a:pt x="10669715" y="818580"/>
                </a:lnTo>
                <a:lnTo>
                  <a:pt x="10669715" y="844951"/>
                </a:lnTo>
                <a:lnTo>
                  <a:pt x="10669715" y="871321"/>
                </a:lnTo>
                <a:lnTo>
                  <a:pt x="10675767" y="893628"/>
                </a:lnTo>
                <a:lnTo>
                  <a:pt x="10675767" y="840796"/>
                </a:lnTo>
                <a:lnTo>
                  <a:pt x="10675767" y="785977"/>
                </a:lnTo>
                <a:lnTo>
                  <a:pt x="10675767" y="733326"/>
                </a:lnTo>
                <a:lnTo>
                  <a:pt x="10669715" y="690699"/>
                </a:lnTo>
                <a:lnTo>
                  <a:pt x="10665652" y="660264"/>
                </a:lnTo>
                <a:lnTo>
                  <a:pt x="10665652" y="633894"/>
                </a:lnTo>
                <a:lnTo>
                  <a:pt x="10657524" y="615470"/>
                </a:lnTo>
                <a:lnTo>
                  <a:pt x="10657524" y="615470"/>
                </a:lnTo>
                <a:lnTo>
                  <a:pt x="10657524" y="615470"/>
                </a:lnTo>
                <a:close/>
                <a:moveTo>
                  <a:pt x="3098665" y="615470"/>
                </a:moveTo>
                <a:lnTo>
                  <a:pt x="3098665" y="737390"/>
                </a:lnTo>
                <a:lnTo>
                  <a:pt x="3110857" y="737390"/>
                </a:lnTo>
                <a:lnTo>
                  <a:pt x="3110857" y="745518"/>
                </a:lnTo>
                <a:lnTo>
                  <a:pt x="3098665" y="745518"/>
                </a:lnTo>
                <a:lnTo>
                  <a:pt x="3098665" y="771889"/>
                </a:lnTo>
                <a:lnTo>
                  <a:pt x="3102729" y="800337"/>
                </a:lnTo>
                <a:lnTo>
                  <a:pt x="3110857" y="818580"/>
                </a:lnTo>
                <a:lnTo>
                  <a:pt x="3110857" y="844951"/>
                </a:lnTo>
                <a:lnTo>
                  <a:pt x="3110857" y="871321"/>
                </a:lnTo>
                <a:lnTo>
                  <a:pt x="3116908" y="893628"/>
                </a:lnTo>
                <a:lnTo>
                  <a:pt x="3116908" y="840796"/>
                </a:lnTo>
                <a:lnTo>
                  <a:pt x="3116908" y="785977"/>
                </a:lnTo>
                <a:lnTo>
                  <a:pt x="3116908" y="733326"/>
                </a:lnTo>
                <a:lnTo>
                  <a:pt x="3110857" y="690699"/>
                </a:lnTo>
                <a:lnTo>
                  <a:pt x="3106793" y="660264"/>
                </a:lnTo>
                <a:lnTo>
                  <a:pt x="3106793" y="633894"/>
                </a:lnTo>
                <a:lnTo>
                  <a:pt x="3098665" y="615470"/>
                </a:lnTo>
                <a:lnTo>
                  <a:pt x="3098665" y="615470"/>
                </a:lnTo>
                <a:lnTo>
                  <a:pt x="3098665" y="615470"/>
                </a:lnTo>
                <a:close/>
                <a:moveTo>
                  <a:pt x="11766906" y="609419"/>
                </a:moveTo>
                <a:lnTo>
                  <a:pt x="11766906" y="623598"/>
                </a:lnTo>
                <a:lnTo>
                  <a:pt x="11772956" y="623598"/>
                </a:lnTo>
                <a:lnTo>
                  <a:pt x="11772956" y="609419"/>
                </a:lnTo>
                <a:lnTo>
                  <a:pt x="11766906" y="609419"/>
                </a:lnTo>
                <a:lnTo>
                  <a:pt x="11766906" y="609419"/>
                </a:lnTo>
                <a:lnTo>
                  <a:pt x="11766906" y="609419"/>
                </a:lnTo>
                <a:close/>
                <a:moveTo>
                  <a:pt x="9513553" y="609419"/>
                </a:moveTo>
                <a:lnTo>
                  <a:pt x="9537937" y="759697"/>
                </a:lnTo>
                <a:lnTo>
                  <a:pt x="9537937" y="790132"/>
                </a:lnTo>
                <a:lnTo>
                  <a:pt x="9537937" y="814516"/>
                </a:lnTo>
                <a:lnTo>
                  <a:pt x="9546065" y="834836"/>
                </a:lnTo>
                <a:lnTo>
                  <a:pt x="9546065" y="690609"/>
                </a:lnTo>
                <a:lnTo>
                  <a:pt x="9531886" y="678417"/>
                </a:lnTo>
                <a:lnTo>
                  <a:pt x="9531886" y="664238"/>
                </a:lnTo>
                <a:lnTo>
                  <a:pt x="9546065" y="664238"/>
                </a:lnTo>
                <a:lnTo>
                  <a:pt x="9546065" y="631726"/>
                </a:lnTo>
                <a:lnTo>
                  <a:pt x="9537937" y="631726"/>
                </a:lnTo>
                <a:lnTo>
                  <a:pt x="9537937" y="623598"/>
                </a:lnTo>
                <a:lnTo>
                  <a:pt x="9546065" y="623598"/>
                </a:lnTo>
                <a:lnTo>
                  <a:pt x="9546065" y="609419"/>
                </a:lnTo>
                <a:lnTo>
                  <a:pt x="9513553" y="609419"/>
                </a:lnTo>
                <a:lnTo>
                  <a:pt x="9513553" y="609419"/>
                </a:lnTo>
                <a:lnTo>
                  <a:pt x="9513553" y="609419"/>
                </a:lnTo>
                <a:close/>
                <a:moveTo>
                  <a:pt x="4208137" y="609419"/>
                </a:moveTo>
                <a:lnTo>
                  <a:pt x="4208137" y="623598"/>
                </a:lnTo>
                <a:lnTo>
                  <a:pt x="4214188" y="623598"/>
                </a:lnTo>
                <a:lnTo>
                  <a:pt x="4214188" y="609419"/>
                </a:lnTo>
                <a:lnTo>
                  <a:pt x="4208137" y="609419"/>
                </a:lnTo>
                <a:lnTo>
                  <a:pt x="4208137" y="609419"/>
                </a:lnTo>
                <a:lnTo>
                  <a:pt x="4208137" y="609419"/>
                </a:lnTo>
                <a:close/>
                <a:moveTo>
                  <a:pt x="1954694" y="609419"/>
                </a:moveTo>
                <a:lnTo>
                  <a:pt x="1979078" y="759697"/>
                </a:lnTo>
                <a:lnTo>
                  <a:pt x="1979078" y="790132"/>
                </a:lnTo>
                <a:lnTo>
                  <a:pt x="1979078" y="814516"/>
                </a:lnTo>
                <a:lnTo>
                  <a:pt x="1987206" y="834836"/>
                </a:lnTo>
                <a:lnTo>
                  <a:pt x="1987206" y="690609"/>
                </a:lnTo>
                <a:lnTo>
                  <a:pt x="1973027" y="678417"/>
                </a:lnTo>
                <a:lnTo>
                  <a:pt x="1973027" y="664238"/>
                </a:lnTo>
                <a:lnTo>
                  <a:pt x="1987206" y="664238"/>
                </a:lnTo>
                <a:lnTo>
                  <a:pt x="1987206" y="631726"/>
                </a:lnTo>
                <a:lnTo>
                  <a:pt x="1979078" y="631726"/>
                </a:lnTo>
                <a:lnTo>
                  <a:pt x="1979078" y="623598"/>
                </a:lnTo>
                <a:lnTo>
                  <a:pt x="1987206" y="623598"/>
                </a:lnTo>
                <a:lnTo>
                  <a:pt x="1987206" y="609419"/>
                </a:lnTo>
                <a:lnTo>
                  <a:pt x="1954694" y="609419"/>
                </a:lnTo>
                <a:lnTo>
                  <a:pt x="1954694" y="609419"/>
                </a:lnTo>
                <a:lnTo>
                  <a:pt x="1954694" y="609419"/>
                </a:lnTo>
                <a:close/>
                <a:moveTo>
                  <a:pt x="10927735" y="601291"/>
                </a:moveTo>
                <a:lnTo>
                  <a:pt x="10927735" y="631726"/>
                </a:lnTo>
                <a:lnTo>
                  <a:pt x="10927735" y="660174"/>
                </a:lnTo>
                <a:lnTo>
                  <a:pt x="10935863" y="678417"/>
                </a:lnTo>
                <a:lnTo>
                  <a:pt x="10937940" y="649969"/>
                </a:lnTo>
                <a:lnTo>
                  <a:pt x="10935863" y="619534"/>
                </a:lnTo>
                <a:lnTo>
                  <a:pt x="10927735" y="601291"/>
                </a:lnTo>
                <a:lnTo>
                  <a:pt x="10927735" y="601291"/>
                </a:lnTo>
                <a:lnTo>
                  <a:pt x="10927735" y="601291"/>
                </a:lnTo>
                <a:close/>
                <a:moveTo>
                  <a:pt x="6173036" y="601291"/>
                </a:moveTo>
                <a:lnTo>
                  <a:pt x="6140524" y="605355"/>
                </a:lnTo>
                <a:lnTo>
                  <a:pt x="6099884" y="609419"/>
                </a:lnTo>
                <a:lnTo>
                  <a:pt x="6091756" y="641931"/>
                </a:lnTo>
                <a:lnTo>
                  <a:pt x="6087692" y="682571"/>
                </a:lnTo>
                <a:lnTo>
                  <a:pt x="6087692" y="727275"/>
                </a:lnTo>
                <a:lnTo>
                  <a:pt x="6091756" y="771979"/>
                </a:lnTo>
                <a:lnTo>
                  <a:pt x="6099884" y="771979"/>
                </a:lnTo>
                <a:lnTo>
                  <a:pt x="6099884" y="794286"/>
                </a:lnTo>
                <a:lnTo>
                  <a:pt x="6105934" y="794286"/>
                </a:lnTo>
                <a:lnTo>
                  <a:pt x="6124177" y="672366"/>
                </a:lnTo>
                <a:lnTo>
                  <a:pt x="6146484" y="672366"/>
                </a:lnTo>
                <a:lnTo>
                  <a:pt x="6142420" y="696750"/>
                </a:lnTo>
                <a:lnTo>
                  <a:pt x="6140433" y="727185"/>
                </a:lnTo>
                <a:lnTo>
                  <a:pt x="6140433" y="755633"/>
                </a:lnTo>
                <a:lnTo>
                  <a:pt x="6146484" y="777940"/>
                </a:lnTo>
                <a:lnTo>
                  <a:pt x="6150548" y="712916"/>
                </a:lnTo>
                <a:lnTo>
                  <a:pt x="6162740" y="651956"/>
                </a:lnTo>
                <a:lnTo>
                  <a:pt x="6173036" y="601291"/>
                </a:lnTo>
                <a:lnTo>
                  <a:pt x="6173036" y="601291"/>
                </a:lnTo>
                <a:lnTo>
                  <a:pt x="6173036" y="601291"/>
                </a:lnTo>
                <a:close/>
                <a:moveTo>
                  <a:pt x="3368966" y="601291"/>
                </a:moveTo>
                <a:lnTo>
                  <a:pt x="3368966" y="631726"/>
                </a:lnTo>
                <a:lnTo>
                  <a:pt x="3368966" y="660174"/>
                </a:lnTo>
                <a:lnTo>
                  <a:pt x="3377094" y="678417"/>
                </a:lnTo>
                <a:lnTo>
                  <a:pt x="3379171" y="649969"/>
                </a:lnTo>
                <a:lnTo>
                  <a:pt x="3377094" y="619534"/>
                </a:lnTo>
                <a:lnTo>
                  <a:pt x="3368966" y="601291"/>
                </a:lnTo>
                <a:lnTo>
                  <a:pt x="3368966" y="601291"/>
                </a:lnTo>
                <a:lnTo>
                  <a:pt x="3368966" y="601291"/>
                </a:lnTo>
                <a:close/>
                <a:moveTo>
                  <a:pt x="5896684" y="574830"/>
                </a:moveTo>
                <a:lnTo>
                  <a:pt x="5880428" y="731249"/>
                </a:lnTo>
                <a:lnTo>
                  <a:pt x="5888556" y="731249"/>
                </a:lnTo>
                <a:lnTo>
                  <a:pt x="5888556" y="723121"/>
                </a:lnTo>
                <a:lnTo>
                  <a:pt x="5896684" y="708942"/>
                </a:lnTo>
                <a:lnTo>
                  <a:pt x="5898671" y="682571"/>
                </a:lnTo>
                <a:lnTo>
                  <a:pt x="5902734" y="650059"/>
                </a:lnTo>
                <a:lnTo>
                  <a:pt x="5902734" y="615560"/>
                </a:lnTo>
                <a:lnTo>
                  <a:pt x="5902734" y="591176"/>
                </a:lnTo>
                <a:lnTo>
                  <a:pt x="5896684" y="574830"/>
                </a:lnTo>
                <a:lnTo>
                  <a:pt x="5896684" y="574830"/>
                </a:lnTo>
                <a:lnTo>
                  <a:pt x="5896684" y="574830"/>
                </a:lnTo>
                <a:close/>
                <a:moveTo>
                  <a:pt x="11754713" y="568779"/>
                </a:moveTo>
                <a:lnTo>
                  <a:pt x="11754713" y="582958"/>
                </a:lnTo>
                <a:lnTo>
                  <a:pt x="11766906" y="582958"/>
                </a:lnTo>
                <a:lnTo>
                  <a:pt x="11766906" y="568779"/>
                </a:lnTo>
                <a:lnTo>
                  <a:pt x="11754713" y="568779"/>
                </a:lnTo>
                <a:lnTo>
                  <a:pt x="11754713" y="568779"/>
                </a:lnTo>
                <a:lnTo>
                  <a:pt x="11754713" y="568779"/>
                </a:lnTo>
                <a:close/>
                <a:moveTo>
                  <a:pt x="4195945" y="568779"/>
                </a:moveTo>
                <a:lnTo>
                  <a:pt x="4195945" y="582958"/>
                </a:lnTo>
                <a:lnTo>
                  <a:pt x="4208137" y="582958"/>
                </a:lnTo>
                <a:lnTo>
                  <a:pt x="4208137" y="568779"/>
                </a:lnTo>
                <a:lnTo>
                  <a:pt x="4195945" y="568779"/>
                </a:lnTo>
                <a:lnTo>
                  <a:pt x="4195945" y="568779"/>
                </a:lnTo>
                <a:lnTo>
                  <a:pt x="4195945" y="568779"/>
                </a:lnTo>
                <a:close/>
                <a:moveTo>
                  <a:pt x="7784367" y="556587"/>
                </a:moveTo>
                <a:lnTo>
                  <a:pt x="7784367" y="696750"/>
                </a:lnTo>
                <a:lnTo>
                  <a:pt x="7790417" y="696750"/>
                </a:lnTo>
                <a:lnTo>
                  <a:pt x="7790417" y="723121"/>
                </a:lnTo>
                <a:lnTo>
                  <a:pt x="7798545" y="723121"/>
                </a:lnTo>
                <a:lnTo>
                  <a:pt x="7798545" y="759697"/>
                </a:lnTo>
                <a:lnTo>
                  <a:pt x="7806673" y="759697"/>
                </a:lnTo>
                <a:lnTo>
                  <a:pt x="7806673" y="812529"/>
                </a:lnTo>
                <a:lnTo>
                  <a:pt x="7812724" y="812529"/>
                </a:lnTo>
                <a:lnTo>
                  <a:pt x="7816788" y="767825"/>
                </a:lnTo>
                <a:lnTo>
                  <a:pt x="7812724" y="719057"/>
                </a:lnTo>
                <a:lnTo>
                  <a:pt x="7812724" y="668302"/>
                </a:lnTo>
                <a:lnTo>
                  <a:pt x="7806673" y="623598"/>
                </a:lnTo>
                <a:lnTo>
                  <a:pt x="7798545" y="582958"/>
                </a:lnTo>
                <a:lnTo>
                  <a:pt x="7784367" y="556587"/>
                </a:lnTo>
                <a:lnTo>
                  <a:pt x="7784367" y="556587"/>
                </a:lnTo>
                <a:lnTo>
                  <a:pt x="7784367" y="556587"/>
                </a:lnTo>
                <a:close/>
                <a:moveTo>
                  <a:pt x="6790764" y="556587"/>
                </a:moveTo>
                <a:lnTo>
                  <a:pt x="6792751" y="574830"/>
                </a:lnTo>
                <a:lnTo>
                  <a:pt x="6796814" y="605265"/>
                </a:lnTo>
                <a:lnTo>
                  <a:pt x="6804942" y="633713"/>
                </a:lnTo>
                <a:lnTo>
                  <a:pt x="6809007" y="660084"/>
                </a:lnTo>
                <a:lnTo>
                  <a:pt x="6815057" y="672276"/>
                </a:lnTo>
                <a:lnTo>
                  <a:pt x="6809007" y="556497"/>
                </a:lnTo>
                <a:lnTo>
                  <a:pt x="6790764" y="556497"/>
                </a:lnTo>
                <a:lnTo>
                  <a:pt x="6790764" y="556587"/>
                </a:lnTo>
                <a:lnTo>
                  <a:pt x="6790764" y="556587"/>
                </a:lnTo>
                <a:close/>
                <a:moveTo>
                  <a:pt x="5902734" y="550446"/>
                </a:moveTo>
                <a:lnTo>
                  <a:pt x="5902734" y="568689"/>
                </a:lnTo>
                <a:lnTo>
                  <a:pt x="5914927" y="568689"/>
                </a:lnTo>
                <a:lnTo>
                  <a:pt x="5914927" y="550446"/>
                </a:lnTo>
                <a:lnTo>
                  <a:pt x="5902734" y="550446"/>
                </a:lnTo>
                <a:lnTo>
                  <a:pt x="5902734" y="550446"/>
                </a:lnTo>
                <a:lnTo>
                  <a:pt x="5902734" y="550446"/>
                </a:lnTo>
                <a:close/>
                <a:moveTo>
                  <a:pt x="11748663" y="542318"/>
                </a:moveTo>
                <a:lnTo>
                  <a:pt x="11748663" y="556497"/>
                </a:lnTo>
                <a:lnTo>
                  <a:pt x="11754804" y="556497"/>
                </a:lnTo>
                <a:lnTo>
                  <a:pt x="11754804" y="542318"/>
                </a:lnTo>
                <a:lnTo>
                  <a:pt x="11748663" y="542318"/>
                </a:lnTo>
                <a:lnTo>
                  <a:pt x="11748663" y="542318"/>
                </a:lnTo>
                <a:lnTo>
                  <a:pt x="11748663" y="542318"/>
                </a:lnTo>
                <a:close/>
                <a:moveTo>
                  <a:pt x="4189803" y="542318"/>
                </a:moveTo>
                <a:lnTo>
                  <a:pt x="4189803" y="556497"/>
                </a:lnTo>
                <a:lnTo>
                  <a:pt x="4195855" y="556497"/>
                </a:lnTo>
                <a:lnTo>
                  <a:pt x="4195855" y="542318"/>
                </a:lnTo>
                <a:lnTo>
                  <a:pt x="4189803" y="542318"/>
                </a:lnTo>
                <a:lnTo>
                  <a:pt x="4189803" y="542318"/>
                </a:lnTo>
                <a:lnTo>
                  <a:pt x="4189803" y="542318"/>
                </a:lnTo>
                <a:close/>
                <a:moveTo>
                  <a:pt x="11691767" y="534190"/>
                </a:moveTo>
                <a:lnTo>
                  <a:pt x="11691767" y="550446"/>
                </a:lnTo>
                <a:lnTo>
                  <a:pt x="11699895" y="550446"/>
                </a:lnTo>
                <a:lnTo>
                  <a:pt x="11699895" y="534190"/>
                </a:lnTo>
                <a:lnTo>
                  <a:pt x="11691767" y="534190"/>
                </a:lnTo>
                <a:lnTo>
                  <a:pt x="11691767" y="534190"/>
                </a:lnTo>
                <a:lnTo>
                  <a:pt x="11691767" y="534190"/>
                </a:lnTo>
                <a:close/>
                <a:moveTo>
                  <a:pt x="4742508" y="534190"/>
                </a:moveTo>
                <a:lnTo>
                  <a:pt x="4740431" y="568689"/>
                </a:lnTo>
                <a:lnTo>
                  <a:pt x="4740431" y="597137"/>
                </a:lnTo>
                <a:lnTo>
                  <a:pt x="4750545" y="631636"/>
                </a:lnTo>
                <a:lnTo>
                  <a:pt x="4750545" y="664148"/>
                </a:lnTo>
                <a:lnTo>
                  <a:pt x="4758673" y="664148"/>
                </a:lnTo>
                <a:lnTo>
                  <a:pt x="4758673" y="631636"/>
                </a:lnTo>
                <a:lnTo>
                  <a:pt x="4754609" y="593073"/>
                </a:lnTo>
                <a:lnTo>
                  <a:pt x="4750545" y="556497"/>
                </a:lnTo>
                <a:lnTo>
                  <a:pt x="4742508" y="534190"/>
                </a:lnTo>
                <a:lnTo>
                  <a:pt x="4742508" y="534190"/>
                </a:lnTo>
                <a:lnTo>
                  <a:pt x="4742508" y="534190"/>
                </a:lnTo>
                <a:close/>
                <a:moveTo>
                  <a:pt x="4132998" y="534190"/>
                </a:moveTo>
                <a:lnTo>
                  <a:pt x="4132998" y="550446"/>
                </a:lnTo>
                <a:lnTo>
                  <a:pt x="4141126" y="550446"/>
                </a:lnTo>
                <a:lnTo>
                  <a:pt x="4141126" y="534190"/>
                </a:lnTo>
                <a:lnTo>
                  <a:pt x="4132998" y="534190"/>
                </a:lnTo>
                <a:lnTo>
                  <a:pt x="4132998" y="534190"/>
                </a:lnTo>
                <a:lnTo>
                  <a:pt x="4132998" y="534190"/>
                </a:lnTo>
                <a:close/>
                <a:moveTo>
                  <a:pt x="6971567" y="501678"/>
                </a:moveTo>
                <a:lnTo>
                  <a:pt x="6967502" y="568689"/>
                </a:lnTo>
                <a:lnTo>
                  <a:pt x="6959374" y="633713"/>
                </a:lnTo>
                <a:lnTo>
                  <a:pt x="6959374" y="700724"/>
                </a:lnTo>
                <a:lnTo>
                  <a:pt x="6971567" y="759607"/>
                </a:lnTo>
                <a:lnTo>
                  <a:pt x="6971567" y="826617"/>
                </a:lnTo>
                <a:lnTo>
                  <a:pt x="6977617" y="826617"/>
                </a:lnTo>
                <a:lnTo>
                  <a:pt x="6981681" y="773785"/>
                </a:lnTo>
                <a:lnTo>
                  <a:pt x="6985745" y="714903"/>
                </a:lnTo>
                <a:lnTo>
                  <a:pt x="6989809" y="656020"/>
                </a:lnTo>
                <a:lnTo>
                  <a:pt x="6985745" y="601201"/>
                </a:lnTo>
                <a:lnTo>
                  <a:pt x="6977617" y="550446"/>
                </a:lnTo>
                <a:lnTo>
                  <a:pt x="6977617" y="501678"/>
                </a:lnTo>
                <a:lnTo>
                  <a:pt x="6971567" y="501678"/>
                </a:lnTo>
                <a:lnTo>
                  <a:pt x="6971567" y="501678"/>
                </a:lnTo>
                <a:lnTo>
                  <a:pt x="6971567" y="501678"/>
                </a:lnTo>
                <a:close/>
                <a:moveTo>
                  <a:pt x="8603217" y="493550"/>
                </a:moveTo>
                <a:lnTo>
                  <a:pt x="8603217" y="509806"/>
                </a:lnTo>
                <a:lnTo>
                  <a:pt x="8611345" y="509806"/>
                </a:lnTo>
                <a:lnTo>
                  <a:pt x="8611345" y="493550"/>
                </a:lnTo>
                <a:lnTo>
                  <a:pt x="8603217" y="493550"/>
                </a:lnTo>
                <a:lnTo>
                  <a:pt x="8603217" y="493550"/>
                </a:lnTo>
                <a:lnTo>
                  <a:pt x="8603217" y="493550"/>
                </a:lnTo>
                <a:close/>
                <a:moveTo>
                  <a:pt x="8172433" y="493550"/>
                </a:moveTo>
                <a:lnTo>
                  <a:pt x="8172433" y="519921"/>
                </a:lnTo>
                <a:lnTo>
                  <a:pt x="8168369" y="550356"/>
                </a:lnTo>
                <a:lnTo>
                  <a:pt x="8168369" y="578804"/>
                </a:lnTo>
                <a:lnTo>
                  <a:pt x="8172433" y="605175"/>
                </a:lnTo>
                <a:lnTo>
                  <a:pt x="8178484" y="623417"/>
                </a:lnTo>
                <a:lnTo>
                  <a:pt x="8182548" y="597047"/>
                </a:lnTo>
                <a:lnTo>
                  <a:pt x="8182548" y="568599"/>
                </a:lnTo>
                <a:lnTo>
                  <a:pt x="8182548" y="538254"/>
                </a:lnTo>
                <a:lnTo>
                  <a:pt x="8178484" y="511883"/>
                </a:lnTo>
                <a:lnTo>
                  <a:pt x="8172433" y="493550"/>
                </a:lnTo>
                <a:lnTo>
                  <a:pt x="8172433" y="493550"/>
                </a:lnTo>
                <a:lnTo>
                  <a:pt x="8172433" y="493550"/>
                </a:lnTo>
                <a:close/>
                <a:moveTo>
                  <a:pt x="1044448" y="493550"/>
                </a:moveTo>
                <a:lnTo>
                  <a:pt x="1044448" y="509806"/>
                </a:lnTo>
                <a:lnTo>
                  <a:pt x="1052576" y="509806"/>
                </a:lnTo>
                <a:lnTo>
                  <a:pt x="1052576" y="493550"/>
                </a:lnTo>
                <a:lnTo>
                  <a:pt x="1044448" y="493550"/>
                </a:lnTo>
                <a:lnTo>
                  <a:pt x="1044448" y="493550"/>
                </a:lnTo>
                <a:lnTo>
                  <a:pt x="1044448" y="493550"/>
                </a:lnTo>
                <a:close/>
                <a:moveTo>
                  <a:pt x="613664" y="493550"/>
                </a:moveTo>
                <a:lnTo>
                  <a:pt x="613664" y="519921"/>
                </a:lnTo>
                <a:lnTo>
                  <a:pt x="609600" y="550356"/>
                </a:lnTo>
                <a:lnTo>
                  <a:pt x="609600" y="578804"/>
                </a:lnTo>
                <a:lnTo>
                  <a:pt x="613664" y="605175"/>
                </a:lnTo>
                <a:lnTo>
                  <a:pt x="619715" y="623417"/>
                </a:lnTo>
                <a:lnTo>
                  <a:pt x="623779" y="597047"/>
                </a:lnTo>
                <a:lnTo>
                  <a:pt x="623779" y="568599"/>
                </a:lnTo>
                <a:lnTo>
                  <a:pt x="623779" y="538254"/>
                </a:lnTo>
                <a:lnTo>
                  <a:pt x="619715" y="511883"/>
                </a:lnTo>
                <a:lnTo>
                  <a:pt x="613664" y="493550"/>
                </a:lnTo>
                <a:lnTo>
                  <a:pt x="613664" y="493550"/>
                </a:lnTo>
                <a:lnTo>
                  <a:pt x="613664" y="493550"/>
                </a:lnTo>
                <a:close/>
                <a:moveTo>
                  <a:pt x="9383505" y="487499"/>
                </a:moveTo>
                <a:lnTo>
                  <a:pt x="9383505" y="515947"/>
                </a:lnTo>
                <a:lnTo>
                  <a:pt x="9379441" y="556587"/>
                </a:lnTo>
                <a:lnTo>
                  <a:pt x="9379441" y="597227"/>
                </a:lnTo>
                <a:lnTo>
                  <a:pt x="9383505" y="633803"/>
                </a:lnTo>
                <a:lnTo>
                  <a:pt x="9391633" y="656110"/>
                </a:lnTo>
                <a:lnTo>
                  <a:pt x="9391633" y="627662"/>
                </a:lnTo>
                <a:lnTo>
                  <a:pt x="9393620" y="587022"/>
                </a:lnTo>
                <a:lnTo>
                  <a:pt x="9393620" y="542318"/>
                </a:lnTo>
                <a:lnTo>
                  <a:pt x="9391633" y="505742"/>
                </a:lnTo>
                <a:lnTo>
                  <a:pt x="9383505" y="487499"/>
                </a:lnTo>
                <a:lnTo>
                  <a:pt x="9383505" y="487499"/>
                </a:lnTo>
                <a:lnTo>
                  <a:pt x="9383505" y="487499"/>
                </a:lnTo>
                <a:close/>
                <a:moveTo>
                  <a:pt x="1824646" y="487499"/>
                </a:moveTo>
                <a:lnTo>
                  <a:pt x="1824646" y="515947"/>
                </a:lnTo>
                <a:lnTo>
                  <a:pt x="1820582" y="556587"/>
                </a:lnTo>
                <a:lnTo>
                  <a:pt x="1820582" y="597227"/>
                </a:lnTo>
                <a:lnTo>
                  <a:pt x="1824646" y="633803"/>
                </a:lnTo>
                <a:lnTo>
                  <a:pt x="1832774" y="656110"/>
                </a:lnTo>
                <a:lnTo>
                  <a:pt x="1832774" y="627662"/>
                </a:lnTo>
                <a:lnTo>
                  <a:pt x="1834761" y="587022"/>
                </a:lnTo>
                <a:lnTo>
                  <a:pt x="1834761" y="542318"/>
                </a:lnTo>
                <a:lnTo>
                  <a:pt x="1832774" y="505742"/>
                </a:lnTo>
                <a:lnTo>
                  <a:pt x="1824646" y="487499"/>
                </a:lnTo>
                <a:lnTo>
                  <a:pt x="1824646" y="487499"/>
                </a:lnTo>
                <a:lnTo>
                  <a:pt x="1824646" y="487499"/>
                </a:lnTo>
                <a:close/>
                <a:moveTo>
                  <a:pt x="6227854" y="469256"/>
                </a:moveTo>
                <a:lnTo>
                  <a:pt x="6221804" y="524075"/>
                </a:lnTo>
                <a:lnTo>
                  <a:pt x="6205548" y="574830"/>
                </a:lnTo>
                <a:lnTo>
                  <a:pt x="6205548" y="637777"/>
                </a:lnTo>
                <a:lnTo>
                  <a:pt x="6199497" y="637777"/>
                </a:lnTo>
                <a:lnTo>
                  <a:pt x="6195342" y="668302"/>
                </a:lnTo>
                <a:lnTo>
                  <a:pt x="6191278" y="708942"/>
                </a:lnTo>
                <a:lnTo>
                  <a:pt x="6195342" y="753646"/>
                </a:lnTo>
                <a:lnTo>
                  <a:pt x="6199407" y="796273"/>
                </a:lnTo>
                <a:lnTo>
                  <a:pt x="6203471" y="836913"/>
                </a:lnTo>
                <a:lnTo>
                  <a:pt x="6205457" y="859220"/>
                </a:lnTo>
                <a:lnTo>
                  <a:pt x="6205457" y="881527"/>
                </a:lnTo>
                <a:lnTo>
                  <a:pt x="6205457" y="903833"/>
                </a:lnTo>
                <a:lnTo>
                  <a:pt x="6205457" y="922076"/>
                </a:lnTo>
                <a:lnTo>
                  <a:pt x="6213585" y="940319"/>
                </a:lnTo>
                <a:lnTo>
                  <a:pt x="6221713" y="771708"/>
                </a:lnTo>
                <a:lnTo>
                  <a:pt x="6227764" y="771708"/>
                </a:lnTo>
                <a:lnTo>
                  <a:pt x="6227764" y="591086"/>
                </a:lnTo>
                <a:lnTo>
                  <a:pt x="6231828" y="564715"/>
                </a:lnTo>
                <a:lnTo>
                  <a:pt x="6231828" y="534280"/>
                </a:lnTo>
                <a:lnTo>
                  <a:pt x="6235892" y="509896"/>
                </a:lnTo>
                <a:lnTo>
                  <a:pt x="6235892" y="483526"/>
                </a:lnTo>
                <a:lnTo>
                  <a:pt x="6227854" y="469256"/>
                </a:lnTo>
                <a:lnTo>
                  <a:pt x="6227854" y="469256"/>
                </a:lnTo>
                <a:lnTo>
                  <a:pt x="6227854" y="469256"/>
                </a:lnTo>
                <a:close/>
                <a:moveTo>
                  <a:pt x="8544244" y="453000"/>
                </a:moveTo>
                <a:lnTo>
                  <a:pt x="8540180" y="475307"/>
                </a:lnTo>
                <a:lnTo>
                  <a:pt x="8534129" y="511883"/>
                </a:lnTo>
                <a:lnTo>
                  <a:pt x="8530065" y="552523"/>
                </a:lnTo>
                <a:lnTo>
                  <a:pt x="8526001" y="597227"/>
                </a:lnTo>
                <a:lnTo>
                  <a:pt x="8526001" y="631726"/>
                </a:lnTo>
                <a:lnTo>
                  <a:pt x="8530065" y="649969"/>
                </a:lnTo>
                <a:lnTo>
                  <a:pt x="8538193" y="605265"/>
                </a:lnTo>
                <a:lnTo>
                  <a:pt x="8544244" y="564625"/>
                </a:lnTo>
                <a:lnTo>
                  <a:pt x="8552372" y="528049"/>
                </a:lnTo>
                <a:lnTo>
                  <a:pt x="8544244" y="487409"/>
                </a:lnTo>
                <a:lnTo>
                  <a:pt x="8544244" y="475217"/>
                </a:lnTo>
                <a:lnTo>
                  <a:pt x="8544244" y="469166"/>
                </a:lnTo>
                <a:lnTo>
                  <a:pt x="8548308" y="465102"/>
                </a:lnTo>
                <a:lnTo>
                  <a:pt x="8552372" y="456974"/>
                </a:lnTo>
                <a:lnTo>
                  <a:pt x="8556436" y="452910"/>
                </a:lnTo>
                <a:lnTo>
                  <a:pt x="8544244" y="452910"/>
                </a:lnTo>
                <a:lnTo>
                  <a:pt x="8544244" y="453000"/>
                </a:lnTo>
                <a:lnTo>
                  <a:pt x="8544244" y="453000"/>
                </a:lnTo>
                <a:close/>
                <a:moveTo>
                  <a:pt x="985475" y="453000"/>
                </a:moveTo>
                <a:lnTo>
                  <a:pt x="981411" y="475307"/>
                </a:lnTo>
                <a:lnTo>
                  <a:pt x="975360" y="511883"/>
                </a:lnTo>
                <a:lnTo>
                  <a:pt x="971296" y="552523"/>
                </a:lnTo>
                <a:lnTo>
                  <a:pt x="967232" y="597227"/>
                </a:lnTo>
                <a:lnTo>
                  <a:pt x="967232" y="631726"/>
                </a:lnTo>
                <a:lnTo>
                  <a:pt x="971296" y="649969"/>
                </a:lnTo>
                <a:lnTo>
                  <a:pt x="979424" y="605265"/>
                </a:lnTo>
                <a:lnTo>
                  <a:pt x="985475" y="564625"/>
                </a:lnTo>
                <a:lnTo>
                  <a:pt x="993603" y="528049"/>
                </a:lnTo>
                <a:lnTo>
                  <a:pt x="985475" y="487409"/>
                </a:lnTo>
                <a:lnTo>
                  <a:pt x="985475" y="475217"/>
                </a:lnTo>
                <a:lnTo>
                  <a:pt x="985475" y="469166"/>
                </a:lnTo>
                <a:lnTo>
                  <a:pt x="989539" y="465102"/>
                </a:lnTo>
                <a:lnTo>
                  <a:pt x="993603" y="456974"/>
                </a:lnTo>
                <a:lnTo>
                  <a:pt x="997667" y="452910"/>
                </a:lnTo>
                <a:lnTo>
                  <a:pt x="985475" y="452910"/>
                </a:lnTo>
                <a:lnTo>
                  <a:pt x="985475" y="453000"/>
                </a:lnTo>
                <a:lnTo>
                  <a:pt x="985475" y="453000"/>
                </a:lnTo>
                <a:close/>
                <a:moveTo>
                  <a:pt x="11699895" y="446859"/>
                </a:moveTo>
                <a:lnTo>
                  <a:pt x="11699895" y="469166"/>
                </a:lnTo>
                <a:lnTo>
                  <a:pt x="11708023" y="469166"/>
                </a:lnTo>
                <a:lnTo>
                  <a:pt x="11708023" y="446859"/>
                </a:lnTo>
                <a:lnTo>
                  <a:pt x="11699895" y="446859"/>
                </a:lnTo>
                <a:lnTo>
                  <a:pt x="11699895" y="446859"/>
                </a:lnTo>
                <a:lnTo>
                  <a:pt x="11699895" y="446859"/>
                </a:lnTo>
                <a:close/>
                <a:moveTo>
                  <a:pt x="4141126" y="446859"/>
                </a:moveTo>
                <a:lnTo>
                  <a:pt x="4141126" y="469166"/>
                </a:lnTo>
                <a:lnTo>
                  <a:pt x="4149254" y="469166"/>
                </a:lnTo>
                <a:lnTo>
                  <a:pt x="4149254" y="446859"/>
                </a:lnTo>
                <a:lnTo>
                  <a:pt x="4141126" y="446859"/>
                </a:lnTo>
                <a:lnTo>
                  <a:pt x="4141126" y="446859"/>
                </a:lnTo>
                <a:lnTo>
                  <a:pt x="4141126" y="446859"/>
                </a:lnTo>
                <a:close/>
                <a:moveTo>
                  <a:pt x="6985745" y="434667"/>
                </a:moveTo>
                <a:lnTo>
                  <a:pt x="6985745" y="448846"/>
                </a:lnTo>
                <a:lnTo>
                  <a:pt x="6985745" y="465102"/>
                </a:lnTo>
                <a:lnTo>
                  <a:pt x="6981681" y="471153"/>
                </a:lnTo>
                <a:lnTo>
                  <a:pt x="6977617" y="483345"/>
                </a:lnTo>
                <a:lnTo>
                  <a:pt x="6977617" y="493460"/>
                </a:lnTo>
                <a:lnTo>
                  <a:pt x="6993873" y="493460"/>
                </a:lnTo>
                <a:lnTo>
                  <a:pt x="6993873" y="434577"/>
                </a:lnTo>
                <a:lnTo>
                  <a:pt x="6985745" y="434577"/>
                </a:lnTo>
                <a:lnTo>
                  <a:pt x="6985745" y="434667"/>
                </a:lnTo>
                <a:lnTo>
                  <a:pt x="6985745" y="434667"/>
                </a:lnTo>
                <a:close/>
                <a:moveTo>
                  <a:pt x="4677484" y="434667"/>
                </a:moveTo>
                <a:lnTo>
                  <a:pt x="4677484" y="469166"/>
                </a:lnTo>
                <a:lnTo>
                  <a:pt x="4677484" y="509806"/>
                </a:lnTo>
                <a:lnTo>
                  <a:pt x="4673419" y="560561"/>
                </a:lnTo>
                <a:lnTo>
                  <a:pt x="4677484" y="605265"/>
                </a:lnTo>
                <a:lnTo>
                  <a:pt x="4679471" y="641841"/>
                </a:lnTo>
                <a:lnTo>
                  <a:pt x="4683534" y="664148"/>
                </a:lnTo>
                <a:lnTo>
                  <a:pt x="4695727" y="609329"/>
                </a:lnTo>
                <a:lnTo>
                  <a:pt x="4701868" y="609329"/>
                </a:lnTo>
                <a:lnTo>
                  <a:pt x="4705932" y="574830"/>
                </a:lnTo>
                <a:lnTo>
                  <a:pt x="4701868" y="530126"/>
                </a:lnTo>
                <a:lnTo>
                  <a:pt x="4699791" y="489486"/>
                </a:lnTo>
                <a:lnTo>
                  <a:pt x="4687598" y="456974"/>
                </a:lnTo>
                <a:lnTo>
                  <a:pt x="4677484" y="434667"/>
                </a:lnTo>
                <a:lnTo>
                  <a:pt x="4677484" y="434667"/>
                </a:lnTo>
                <a:lnTo>
                  <a:pt x="4677484" y="434667"/>
                </a:lnTo>
                <a:close/>
                <a:moveTo>
                  <a:pt x="9009617" y="428616"/>
                </a:moveTo>
                <a:lnTo>
                  <a:pt x="9003566" y="479371"/>
                </a:lnTo>
                <a:lnTo>
                  <a:pt x="9003566" y="538254"/>
                </a:lnTo>
                <a:lnTo>
                  <a:pt x="9003566" y="601201"/>
                </a:lnTo>
                <a:lnTo>
                  <a:pt x="9007630" y="664148"/>
                </a:lnTo>
                <a:lnTo>
                  <a:pt x="9007630" y="718967"/>
                </a:lnTo>
                <a:lnTo>
                  <a:pt x="9003566" y="759607"/>
                </a:lnTo>
                <a:lnTo>
                  <a:pt x="9003566" y="781913"/>
                </a:lnTo>
                <a:lnTo>
                  <a:pt x="9007630" y="808284"/>
                </a:lnTo>
                <a:lnTo>
                  <a:pt x="9013681" y="836732"/>
                </a:lnTo>
                <a:lnTo>
                  <a:pt x="9017745" y="852988"/>
                </a:lnTo>
                <a:lnTo>
                  <a:pt x="9021809" y="777849"/>
                </a:lnTo>
                <a:lnTo>
                  <a:pt x="9027950" y="704697"/>
                </a:lnTo>
                <a:lnTo>
                  <a:pt x="9032014" y="633623"/>
                </a:lnTo>
                <a:lnTo>
                  <a:pt x="9027950" y="560471"/>
                </a:lnTo>
                <a:lnTo>
                  <a:pt x="9017745" y="493460"/>
                </a:lnTo>
                <a:lnTo>
                  <a:pt x="9017745" y="428436"/>
                </a:lnTo>
                <a:lnTo>
                  <a:pt x="9009617" y="428436"/>
                </a:lnTo>
                <a:lnTo>
                  <a:pt x="9009617" y="428616"/>
                </a:lnTo>
                <a:lnTo>
                  <a:pt x="9009617" y="428616"/>
                </a:lnTo>
                <a:close/>
                <a:moveTo>
                  <a:pt x="1450758" y="428616"/>
                </a:moveTo>
                <a:lnTo>
                  <a:pt x="1444707" y="479371"/>
                </a:lnTo>
                <a:lnTo>
                  <a:pt x="1444707" y="538254"/>
                </a:lnTo>
                <a:lnTo>
                  <a:pt x="1444707" y="601201"/>
                </a:lnTo>
                <a:lnTo>
                  <a:pt x="1448771" y="664148"/>
                </a:lnTo>
                <a:lnTo>
                  <a:pt x="1448771" y="718967"/>
                </a:lnTo>
                <a:lnTo>
                  <a:pt x="1444707" y="759607"/>
                </a:lnTo>
                <a:lnTo>
                  <a:pt x="1444707" y="781913"/>
                </a:lnTo>
                <a:lnTo>
                  <a:pt x="1448771" y="808284"/>
                </a:lnTo>
                <a:lnTo>
                  <a:pt x="1454822" y="836732"/>
                </a:lnTo>
                <a:lnTo>
                  <a:pt x="1458886" y="852988"/>
                </a:lnTo>
                <a:lnTo>
                  <a:pt x="1462950" y="777849"/>
                </a:lnTo>
                <a:lnTo>
                  <a:pt x="1469001" y="704697"/>
                </a:lnTo>
                <a:lnTo>
                  <a:pt x="1473065" y="633623"/>
                </a:lnTo>
                <a:lnTo>
                  <a:pt x="1469001" y="560471"/>
                </a:lnTo>
                <a:lnTo>
                  <a:pt x="1458886" y="493460"/>
                </a:lnTo>
                <a:lnTo>
                  <a:pt x="1458886" y="428436"/>
                </a:lnTo>
                <a:lnTo>
                  <a:pt x="1450758" y="428436"/>
                </a:lnTo>
                <a:lnTo>
                  <a:pt x="1450758" y="428616"/>
                </a:lnTo>
                <a:lnTo>
                  <a:pt x="1450758" y="428616"/>
                </a:lnTo>
                <a:close/>
                <a:moveTo>
                  <a:pt x="11157306" y="420488"/>
                </a:moveTo>
                <a:lnTo>
                  <a:pt x="11163447" y="564715"/>
                </a:lnTo>
                <a:lnTo>
                  <a:pt x="11171575" y="713006"/>
                </a:lnTo>
                <a:lnTo>
                  <a:pt x="11185753" y="713006"/>
                </a:lnTo>
                <a:lnTo>
                  <a:pt x="11197946" y="678507"/>
                </a:lnTo>
                <a:lnTo>
                  <a:pt x="11203996" y="678507"/>
                </a:lnTo>
                <a:lnTo>
                  <a:pt x="11185663" y="487590"/>
                </a:lnTo>
                <a:lnTo>
                  <a:pt x="11179613" y="487590"/>
                </a:lnTo>
                <a:lnTo>
                  <a:pt x="11179613" y="469347"/>
                </a:lnTo>
                <a:lnTo>
                  <a:pt x="11171484" y="469347"/>
                </a:lnTo>
                <a:lnTo>
                  <a:pt x="11163356" y="420579"/>
                </a:lnTo>
                <a:lnTo>
                  <a:pt x="11157306" y="420579"/>
                </a:lnTo>
                <a:lnTo>
                  <a:pt x="11157306" y="420488"/>
                </a:lnTo>
                <a:lnTo>
                  <a:pt x="11157306" y="420488"/>
                </a:lnTo>
                <a:close/>
                <a:moveTo>
                  <a:pt x="3598537" y="420488"/>
                </a:moveTo>
                <a:lnTo>
                  <a:pt x="3604588" y="564715"/>
                </a:lnTo>
                <a:lnTo>
                  <a:pt x="3612715" y="713006"/>
                </a:lnTo>
                <a:lnTo>
                  <a:pt x="3626894" y="713006"/>
                </a:lnTo>
                <a:lnTo>
                  <a:pt x="3639086" y="678507"/>
                </a:lnTo>
                <a:lnTo>
                  <a:pt x="3645137" y="678507"/>
                </a:lnTo>
                <a:lnTo>
                  <a:pt x="3626894" y="487590"/>
                </a:lnTo>
                <a:lnTo>
                  <a:pt x="3620843" y="487590"/>
                </a:lnTo>
                <a:lnTo>
                  <a:pt x="3620843" y="469347"/>
                </a:lnTo>
                <a:lnTo>
                  <a:pt x="3612715" y="469347"/>
                </a:lnTo>
                <a:lnTo>
                  <a:pt x="3604588" y="420579"/>
                </a:lnTo>
                <a:lnTo>
                  <a:pt x="3598537" y="420579"/>
                </a:lnTo>
                <a:lnTo>
                  <a:pt x="3598537" y="420488"/>
                </a:lnTo>
                <a:lnTo>
                  <a:pt x="3598537" y="420488"/>
                </a:lnTo>
                <a:close/>
                <a:moveTo>
                  <a:pt x="12065655" y="412360"/>
                </a:moveTo>
                <a:lnTo>
                  <a:pt x="12065655" y="434667"/>
                </a:lnTo>
                <a:lnTo>
                  <a:pt x="12073783" y="434667"/>
                </a:lnTo>
                <a:lnTo>
                  <a:pt x="12073783" y="412360"/>
                </a:lnTo>
                <a:lnTo>
                  <a:pt x="12065655" y="412360"/>
                </a:lnTo>
                <a:lnTo>
                  <a:pt x="12065655" y="412360"/>
                </a:lnTo>
                <a:lnTo>
                  <a:pt x="12065655" y="412360"/>
                </a:lnTo>
                <a:close/>
                <a:moveTo>
                  <a:pt x="4506796" y="412360"/>
                </a:moveTo>
                <a:lnTo>
                  <a:pt x="4506796" y="434667"/>
                </a:lnTo>
                <a:lnTo>
                  <a:pt x="4514924" y="434667"/>
                </a:lnTo>
                <a:lnTo>
                  <a:pt x="4514924" y="412360"/>
                </a:lnTo>
                <a:lnTo>
                  <a:pt x="4506796" y="412360"/>
                </a:lnTo>
                <a:lnTo>
                  <a:pt x="4506796" y="412360"/>
                </a:lnTo>
                <a:lnTo>
                  <a:pt x="4506796" y="412360"/>
                </a:lnTo>
                <a:close/>
                <a:moveTo>
                  <a:pt x="4886825" y="398091"/>
                </a:moveTo>
                <a:lnTo>
                  <a:pt x="4876619" y="471243"/>
                </a:lnTo>
                <a:lnTo>
                  <a:pt x="4858377" y="542318"/>
                </a:lnTo>
                <a:lnTo>
                  <a:pt x="4850249" y="578894"/>
                </a:lnTo>
                <a:lnTo>
                  <a:pt x="4850249" y="627662"/>
                </a:lnTo>
                <a:lnTo>
                  <a:pt x="4858377" y="674353"/>
                </a:lnTo>
                <a:lnTo>
                  <a:pt x="4862441" y="719057"/>
                </a:lnTo>
                <a:lnTo>
                  <a:pt x="4864518" y="753556"/>
                </a:lnTo>
                <a:lnTo>
                  <a:pt x="4864518" y="786068"/>
                </a:lnTo>
                <a:lnTo>
                  <a:pt x="4864518" y="822644"/>
                </a:lnTo>
                <a:lnTo>
                  <a:pt x="4868582" y="863284"/>
                </a:lnTo>
                <a:lnTo>
                  <a:pt x="4872646" y="895796"/>
                </a:lnTo>
                <a:lnTo>
                  <a:pt x="4880774" y="916116"/>
                </a:lnTo>
                <a:lnTo>
                  <a:pt x="4882851" y="822644"/>
                </a:lnTo>
                <a:lnTo>
                  <a:pt x="4895043" y="737300"/>
                </a:lnTo>
                <a:lnTo>
                  <a:pt x="4903171" y="645905"/>
                </a:lnTo>
                <a:lnTo>
                  <a:pt x="4905248" y="550446"/>
                </a:lnTo>
                <a:lnTo>
                  <a:pt x="4905248" y="515947"/>
                </a:lnTo>
                <a:lnTo>
                  <a:pt x="4905248" y="483435"/>
                </a:lnTo>
                <a:lnTo>
                  <a:pt x="4905248" y="446859"/>
                </a:lnTo>
                <a:lnTo>
                  <a:pt x="4903171" y="416424"/>
                </a:lnTo>
                <a:lnTo>
                  <a:pt x="4886825" y="398091"/>
                </a:lnTo>
                <a:lnTo>
                  <a:pt x="4886825" y="398091"/>
                </a:lnTo>
                <a:lnTo>
                  <a:pt x="4886825" y="398091"/>
                </a:lnTo>
                <a:close/>
                <a:moveTo>
                  <a:pt x="11632793" y="365670"/>
                </a:moveTo>
                <a:lnTo>
                  <a:pt x="11618615" y="550536"/>
                </a:lnTo>
                <a:lnTo>
                  <a:pt x="11626743" y="550536"/>
                </a:lnTo>
                <a:lnTo>
                  <a:pt x="11626743" y="546382"/>
                </a:lnTo>
                <a:lnTo>
                  <a:pt x="11628730" y="538254"/>
                </a:lnTo>
                <a:lnTo>
                  <a:pt x="11628730" y="534190"/>
                </a:lnTo>
                <a:lnTo>
                  <a:pt x="11632793" y="528139"/>
                </a:lnTo>
                <a:lnTo>
                  <a:pt x="11636858" y="524075"/>
                </a:lnTo>
                <a:lnTo>
                  <a:pt x="11644986" y="528139"/>
                </a:lnTo>
                <a:lnTo>
                  <a:pt x="11644986" y="534190"/>
                </a:lnTo>
                <a:lnTo>
                  <a:pt x="11651127" y="534190"/>
                </a:lnTo>
                <a:lnTo>
                  <a:pt x="11632793" y="601201"/>
                </a:lnTo>
                <a:lnTo>
                  <a:pt x="11622678" y="678417"/>
                </a:lnTo>
                <a:lnTo>
                  <a:pt x="11618615" y="759697"/>
                </a:lnTo>
                <a:lnTo>
                  <a:pt x="11618615" y="786068"/>
                </a:lnTo>
                <a:lnTo>
                  <a:pt x="11618615" y="812439"/>
                </a:lnTo>
                <a:lnTo>
                  <a:pt x="11618615" y="834745"/>
                </a:lnTo>
                <a:lnTo>
                  <a:pt x="11626743" y="852988"/>
                </a:lnTo>
                <a:lnTo>
                  <a:pt x="11626743" y="785977"/>
                </a:lnTo>
                <a:lnTo>
                  <a:pt x="11632793" y="785977"/>
                </a:lnTo>
                <a:lnTo>
                  <a:pt x="11651127" y="678327"/>
                </a:lnTo>
                <a:lnTo>
                  <a:pt x="11667383" y="672276"/>
                </a:lnTo>
                <a:lnTo>
                  <a:pt x="11667383" y="556587"/>
                </a:lnTo>
                <a:lnTo>
                  <a:pt x="11673433" y="556587"/>
                </a:lnTo>
                <a:lnTo>
                  <a:pt x="11673433" y="487499"/>
                </a:lnTo>
                <a:lnTo>
                  <a:pt x="11677498" y="483435"/>
                </a:lnTo>
                <a:lnTo>
                  <a:pt x="11677498" y="483435"/>
                </a:lnTo>
                <a:lnTo>
                  <a:pt x="11681561" y="479371"/>
                </a:lnTo>
                <a:lnTo>
                  <a:pt x="11685626" y="475307"/>
                </a:lnTo>
                <a:lnTo>
                  <a:pt x="11685626" y="469256"/>
                </a:lnTo>
                <a:lnTo>
                  <a:pt x="11673433" y="469256"/>
                </a:lnTo>
                <a:lnTo>
                  <a:pt x="11667383" y="430694"/>
                </a:lnTo>
                <a:lnTo>
                  <a:pt x="11655191" y="394118"/>
                </a:lnTo>
                <a:lnTo>
                  <a:pt x="11632793" y="365670"/>
                </a:lnTo>
                <a:lnTo>
                  <a:pt x="11632793" y="365670"/>
                </a:lnTo>
                <a:lnTo>
                  <a:pt x="11632793" y="365670"/>
                </a:lnTo>
                <a:close/>
                <a:moveTo>
                  <a:pt x="4074025" y="365670"/>
                </a:moveTo>
                <a:lnTo>
                  <a:pt x="4059846" y="550536"/>
                </a:lnTo>
                <a:lnTo>
                  <a:pt x="4067974" y="550536"/>
                </a:lnTo>
                <a:lnTo>
                  <a:pt x="4067974" y="546382"/>
                </a:lnTo>
                <a:lnTo>
                  <a:pt x="4069961" y="538254"/>
                </a:lnTo>
                <a:lnTo>
                  <a:pt x="4069961" y="534190"/>
                </a:lnTo>
                <a:lnTo>
                  <a:pt x="4074025" y="528139"/>
                </a:lnTo>
                <a:lnTo>
                  <a:pt x="4078089" y="524075"/>
                </a:lnTo>
                <a:lnTo>
                  <a:pt x="4086217" y="528139"/>
                </a:lnTo>
                <a:lnTo>
                  <a:pt x="4086217" y="534190"/>
                </a:lnTo>
                <a:lnTo>
                  <a:pt x="4092268" y="534190"/>
                </a:lnTo>
                <a:lnTo>
                  <a:pt x="4074025" y="601201"/>
                </a:lnTo>
                <a:lnTo>
                  <a:pt x="4063820" y="678417"/>
                </a:lnTo>
                <a:lnTo>
                  <a:pt x="4059755" y="759697"/>
                </a:lnTo>
                <a:lnTo>
                  <a:pt x="4059755" y="786068"/>
                </a:lnTo>
                <a:lnTo>
                  <a:pt x="4059755" y="812439"/>
                </a:lnTo>
                <a:lnTo>
                  <a:pt x="4059755" y="834745"/>
                </a:lnTo>
                <a:lnTo>
                  <a:pt x="4067883" y="852988"/>
                </a:lnTo>
                <a:lnTo>
                  <a:pt x="4067883" y="785977"/>
                </a:lnTo>
                <a:lnTo>
                  <a:pt x="4074025" y="785977"/>
                </a:lnTo>
                <a:lnTo>
                  <a:pt x="4092268" y="678327"/>
                </a:lnTo>
                <a:lnTo>
                  <a:pt x="4108523" y="672276"/>
                </a:lnTo>
                <a:lnTo>
                  <a:pt x="4108523" y="556587"/>
                </a:lnTo>
                <a:lnTo>
                  <a:pt x="4114574" y="556587"/>
                </a:lnTo>
                <a:lnTo>
                  <a:pt x="4114574" y="487499"/>
                </a:lnTo>
                <a:lnTo>
                  <a:pt x="4118638" y="483435"/>
                </a:lnTo>
                <a:lnTo>
                  <a:pt x="4118638" y="483435"/>
                </a:lnTo>
                <a:lnTo>
                  <a:pt x="4122702" y="479371"/>
                </a:lnTo>
                <a:lnTo>
                  <a:pt x="4126766" y="475307"/>
                </a:lnTo>
                <a:lnTo>
                  <a:pt x="4126766" y="469256"/>
                </a:lnTo>
                <a:lnTo>
                  <a:pt x="4114574" y="469256"/>
                </a:lnTo>
                <a:lnTo>
                  <a:pt x="4108523" y="430694"/>
                </a:lnTo>
                <a:lnTo>
                  <a:pt x="4096331" y="394118"/>
                </a:lnTo>
                <a:lnTo>
                  <a:pt x="4074025" y="365670"/>
                </a:lnTo>
                <a:lnTo>
                  <a:pt x="4074025" y="365670"/>
                </a:lnTo>
                <a:lnTo>
                  <a:pt x="4074025" y="365670"/>
                </a:lnTo>
                <a:close/>
                <a:moveTo>
                  <a:pt x="10813943" y="339208"/>
                </a:moveTo>
                <a:lnTo>
                  <a:pt x="10813943" y="446859"/>
                </a:lnTo>
                <a:lnTo>
                  <a:pt x="10819993" y="446859"/>
                </a:lnTo>
                <a:lnTo>
                  <a:pt x="10813943" y="469166"/>
                </a:lnTo>
                <a:lnTo>
                  <a:pt x="10819993" y="469166"/>
                </a:lnTo>
                <a:lnTo>
                  <a:pt x="10819993" y="609329"/>
                </a:lnTo>
                <a:lnTo>
                  <a:pt x="10832186" y="609329"/>
                </a:lnTo>
                <a:lnTo>
                  <a:pt x="10832186" y="637777"/>
                </a:lnTo>
                <a:lnTo>
                  <a:pt x="10838327" y="637777"/>
                </a:lnTo>
                <a:lnTo>
                  <a:pt x="10838327" y="672276"/>
                </a:lnTo>
                <a:lnTo>
                  <a:pt x="10846455" y="672276"/>
                </a:lnTo>
                <a:lnTo>
                  <a:pt x="10846455" y="731159"/>
                </a:lnTo>
                <a:lnTo>
                  <a:pt x="10854583" y="731159"/>
                </a:lnTo>
                <a:lnTo>
                  <a:pt x="10854583" y="678327"/>
                </a:lnTo>
                <a:lnTo>
                  <a:pt x="10860724" y="678327"/>
                </a:lnTo>
                <a:lnTo>
                  <a:pt x="10864788" y="678327"/>
                </a:lnTo>
                <a:lnTo>
                  <a:pt x="10868852" y="674263"/>
                </a:lnTo>
                <a:lnTo>
                  <a:pt x="10868852" y="674263"/>
                </a:lnTo>
                <a:lnTo>
                  <a:pt x="10868852" y="674263"/>
                </a:lnTo>
                <a:lnTo>
                  <a:pt x="10872915" y="674263"/>
                </a:lnTo>
                <a:lnTo>
                  <a:pt x="10878967" y="672185"/>
                </a:lnTo>
                <a:lnTo>
                  <a:pt x="10872915" y="718876"/>
                </a:lnTo>
                <a:lnTo>
                  <a:pt x="10864788" y="763580"/>
                </a:lnTo>
                <a:lnTo>
                  <a:pt x="10860724" y="818399"/>
                </a:lnTo>
                <a:lnTo>
                  <a:pt x="10872915" y="818399"/>
                </a:lnTo>
                <a:lnTo>
                  <a:pt x="10872915" y="755452"/>
                </a:lnTo>
                <a:lnTo>
                  <a:pt x="10883121" y="704697"/>
                </a:lnTo>
                <a:lnTo>
                  <a:pt x="10895313" y="655929"/>
                </a:lnTo>
                <a:lnTo>
                  <a:pt x="10897300" y="609239"/>
                </a:lnTo>
                <a:lnTo>
                  <a:pt x="10887095" y="564535"/>
                </a:lnTo>
                <a:lnTo>
                  <a:pt x="10878967" y="527959"/>
                </a:lnTo>
                <a:lnTo>
                  <a:pt x="10895223" y="527959"/>
                </a:lnTo>
                <a:lnTo>
                  <a:pt x="10901273" y="550265"/>
                </a:lnTo>
                <a:lnTo>
                  <a:pt x="10913466" y="550265"/>
                </a:lnTo>
                <a:lnTo>
                  <a:pt x="10913466" y="493370"/>
                </a:lnTo>
                <a:lnTo>
                  <a:pt x="10917530" y="489305"/>
                </a:lnTo>
                <a:lnTo>
                  <a:pt x="10917530" y="489305"/>
                </a:lnTo>
                <a:lnTo>
                  <a:pt x="10917530" y="487319"/>
                </a:lnTo>
                <a:lnTo>
                  <a:pt x="10917530" y="487319"/>
                </a:lnTo>
                <a:lnTo>
                  <a:pt x="10917530" y="483255"/>
                </a:lnTo>
                <a:lnTo>
                  <a:pt x="10919516" y="479191"/>
                </a:lnTo>
                <a:lnTo>
                  <a:pt x="10901273" y="456884"/>
                </a:lnTo>
                <a:lnTo>
                  <a:pt x="10891068" y="434577"/>
                </a:lnTo>
                <a:lnTo>
                  <a:pt x="10878876" y="412270"/>
                </a:lnTo>
                <a:lnTo>
                  <a:pt x="10860633" y="406219"/>
                </a:lnTo>
                <a:lnTo>
                  <a:pt x="10860633" y="387976"/>
                </a:lnTo>
                <a:lnTo>
                  <a:pt x="10846455" y="379848"/>
                </a:lnTo>
                <a:lnTo>
                  <a:pt x="10820084" y="339208"/>
                </a:lnTo>
                <a:lnTo>
                  <a:pt x="10813943" y="339208"/>
                </a:lnTo>
                <a:lnTo>
                  <a:pt x="10813943" y="339208"/>
                </a:lnTo>
                <a:lnTo>
                  <a:pt x="10813943" y="339208"/>
                </a:lnTo>
                <a:close/>
                <a:moveTo>
                  <a:pt x="7568974" y="339208"/>
                </a:moveTo>
                <a:lnTo>
                  <a:pt x="7568974" y="550446"/>
                </a:lnTo>
                <a:lnTo>
                  <a:pt x="7581167" y="550446"/>
                </a:lnTo>
                <a:lnTo>
                  <a:pt x="7587308" y="623598"/>
                </a:lnTo>
                <a:lnTo>
                  <a:pt x="7603564" y="623598"/>
                </a:lnTo>
                <a:lnTo>
                  <a:pt x="7603564" y="564715"/>
                </a:lnTo>
                <a:lnTo>
                  <a:pt x="7599409" y="505742"/>
                </a:lnTo>
                <a:lnTo>
                  <a:pt x="7587217" y="452910"/>
                </a:lnTo>
                <a:lnTo>
                  <a:pt x="7585140" y="424462"/>
                </a:lnTo>
                <a:lnTo>
                  <a:pt x="7585140" y="389963"/>
                </a:lnTo>
                <a:lnTo>
                  <a:pt x="7581076" y="361515"/>
                </a:lnTo>
                <a:lnTo>
                  <a:pt x="7568974" y="339208"/>
                </a:lnTo>
                <a:lnTo>
                  <a:pt x="7568974" y="339208"/>
                </a:lnTo>
                <a:lnTo>
                  <a:pt x="7568974" y="339208"/>
                </a:lnTo>
                <a:close/>
                <a:moveTo>
                  <a:pt x="3255174" y="339208"/>
                </a:moveTo>
                <a:lnTo>
                  <a:pt x="3255174" y="446859"/>
                </a:lnTo>
                <a:lnTo>
                  <a:pt x="3261225" y="446859"/>
                </a:lnTo>
                <a:lnTo>
                  <a:pt x="3255174" y="469166"/>
                </a:lnTo>
                <a:lnTo>
                  <a:pt x="3261225" y="469166"/>
                </a:lnTo>
                <a:lnTo>
                  <a:pt x="3261225" y="609329"/>
                </a:lnTo>
                <a:lnTo>
                  <a:pt x="3273417" y="609329"/>
                </a:lnTo>
                <a:lnTo>
                  <a:pt x="3273417" y="637777"/>
                </a:lnTo>
                <a:lnTo>
                  <a:pt x="3279468" y="637777"/>
                </a:lnTo>
                <a:lnTo>
                  <a:pt x="3279468" y="672276"/>
                </a:lnTo>
                <a:lnTo>
                  <a:pt x="3287595" y="672276"/>
                </a:lnTo>
                <a:lnTo>
                  <a:pt x="3287595" y="731159"/>
                </a:lnTo>
                <a:lnTo>
                  <a:pt x="3295723" y="731159"/>
                </a:lnTo>
                <a:lnTo>
                  <a:pt x="3295723" y="678327"/>
                </a:lnTo>
                <a:lnTo>
                  <a:pt x="3301774" y="678327"/>
                </a:lnTo>
                <a:lnTo>
                  <a:pt x="3305838" y="678327"/>
                </a:lnTo>
                <a:lnTo>
                  <a:pt x="3309902" y="674263"/>
                </a:lnTo>
                <a:lnTo>
                  <a:pt x="3309902" y="674263"/>
                </a:lnTo>
                <a:lnTo>
                  <a:pt x="3309902" y="674263"/>
                </a:lnTo>
                <a:lnTo>
                  <a:pt x="3313966" y="674263"/>
                </a:lnTo>
                <a:lnTo>
                  <a:pt x="3320017" y="672185"/>
                </a:lnTo>
                <a:lnTo>
                  <a:pt x="3313966" y="718876"/>
                </a:lnTo>
                <a:lnTo>
                  <a:pt x="3305838" y="763580"/>
                </a:lnTo>
                <a:lnTo>
                  <a:pt x="3301774" y="818399"/>
                </a:lnTo>
                <a:lnTo>
                  <a:pt x="3313966" y="818399"/>
                </a:lnTo>
                <a:lnTo>
                  <a:pt x="3313966" y="755452"/>
                </a:lnTo>
                <a:lnTo>
                  <a:pt x="3324081" y="704697"/>
                </a:lnTo>
                <a:lnTo>
                  <a:pt x="3336273" y="655929"/>
                </a:lnTo>
                <a:lnTo>
                  <a:pt x="3338350" y="609239"/>
                </a:lnTo>
                <a:lnTo>
                  <a:pt x="3328235" y="564535"/>
                </a:lnTo>
                <a:lnTo>
                  <a:pt x="3320108" y="527959"/>
                </a:lnTo>
                <a:lnTo>
                  <a:pt x="3336363" y="527959"/>
                </a:lnTo>
                <a:lnTo>
                  <a:pt x="3342414" y="550265"/>
                </a:lnTo>
                <a:lnTo>
                  <a:pt x="3354606" y="550265"/>
                </a:lnTo>
                <a:lnTo>
                  <a:pt x="3354606" y="493370"/>
                </a:lnTo>
                <a:lnTo>
                  <a:pt x="3358670" y="489305"/>
                </a:lnTo>
                <a:lnTo>
                  <a:pt x="3358670" y="489305"/>
                </a:lnTo>
                <a:lnTo>
                  <a:pt x="3358670" y="487319"/>
                </a:lnTo>
                <a:lnTo>
                  <a:pt x="3358670" y="487319"/>
                </a:lnTo>
                <a:lnTo>
                  <a:pt x="3358670" y="483255"/>
                </a:lnTo>
                <a:lnTo>
                  <a:pt x="3360748" y="479191"/>
                </a:lnTo>
                <a:lnTo>
                  <a:pt x="3342505" y="456884"/>
                </a:lnTo>
                <a:lnTo>
                  <a:pt x="3332390" y="434577"/>
                </a:lnTo>
                <a:lnTo>
                  <a:pt x="3320198" y="412270"/>
                </a:lnTo>
                <a:lnTo>
                  <a:pt x="3301955" y="406219"/>
                </a:lnTo>
                <a:lnTo>
                  <a:pt x="3301955" y="387976"/>
                </a:lnTo>
                <a:lnTo>
                  <a:pt x="3287776" y="379848"/>
                </a:lnTo>
                <a:lnTo>
                  <a:pt x="3261405" y="339208"/>
                </a:lnTo>
                <a:lnTo>
                  <a:pt x="3255174" y="339208"/>
                </a:lnTo>
                <a:lnTo>
                  <a:pt x="3255174" y="339208"/>
                </a:lnTo>
                <a:lnTo>
                  <a:pt x="3255174" y="339208"/>
                </a:lnTo>
                <a:close/>
                <a:moveTo>
                  <a:pt x="4872556" y="312838"/>
                </a:moveTo>
                <a:lnTo>
                  <a:pt x="4872556" y="325030"/>
                </a:lnTo>
                <a:lnTo>
                  <a:pt x="4846185" y="347336"/>
                </a:lnTo>
                <a:lnTo>
                  <a:pt x="4821801" y="383912"/>
                </a:lnTo>
                <a:lnTo>
                  <a:pt x="4795430" y="428616"/>
                </a:lnTo>
                <a:lnTo>
                  <a:pt x="4777187" y="475307"/>
                </a:lnTo>
                <a:lnTo>
                  <a:pt x="4764995" y="515947"/>
                </a:lnTo>
                <a:lnTo>
                  <a:pt x="4777187" y="515947"/>
                </a:lnTo>
                <a:lnTo>
                  <a:pt x="4777187" y="542318"/>
                </a:lnTo>
                <a:lnTo>
                  <a:pt x="4783238" y="542318"/>
                </a:lnTo>
                <a:lnTo>
                  <a:pt x="4783238" y="534190"/>
                </a:lnTo>
                <a:lnTo>
                  <a:pt x="4787302" y="528139"/>
                </a:lnTo>
                <a:lnTo>
                  <a:pt x="4787302" y="524075"/>
                </a:lnTo>
                <a:lnTo>
                  <a:pt x="4791366" y="524075"/>
                </a:lnTo>
                <a:lnTo>
                  <a:pt x="4799494" y="520011"/>
                </a:lnTo>
                <a:lnTo>
                  <a:pt x="4805545" y="515947"/>
                </a:lnTo>
                <a:lnTo>
                  <a:pt x="4799494" y="556587"/>
                </a:lnTo>
                <a:lnTo>
                  <a:pt x="4791366" y="556587"/>
                </a:lnTo>
                <a:lnTo>
                  <a:pt x="4791366" y="578894"/>
                </a:lnTo>
                <a:lnTo>
                  <a:pt x="4795430" y="601201"/>
                </a:lnTo>
                <a:lnTo>
                  <a:pt x="4801481" y="631636"/>
                </a:lnTo>
                <a:lnTo>
                  <a:pt x="4809609" y="651956"/>
                </a:lnTo>
                <a:lnTo>
                  <a:pt x="4817737" y="664148"/>
                </a:lnTo>
                <a:lnTo>
                  <a:pt x="4821801" y="590996"/>
                </a:lnTo>
                <a:lnTo>
                  <a:pt x="4835979" y="519921"/>
                </a:lnTo>
                <a:lnTo>
                  <a:pt x="4854222" y="452910"/>
                </a:lnTo>
                <a:lnTo>
                  <a:pt x="4872465" y="387886"/>
                </a:lnTo>
                <a:lnTo>
                  <a:pt x="4898836" y="379758"/>
                </a:lnTo>
                <a:lnTo>
                  <a:pt x="4890708" y="347246"/>
                </a:lnTo>
                <a:lnTo>
                  <a:pt x="4880593" y="312747"/>
                </a:lnTo>
                <a:lnTo>
                  <a:pt x="4872556" y="312747"/>
                </a:lnTo>
                <a:lnTo>
                  <a:pt x="4872556" y="312838"/>
                </a:lnTo>
                <a:lnTo>
                  <a:pt x="4872556" y="312838"/>
                </a:lnTo>
                <a:close/>
                <a:moveTo>
                  <a:pt x="11592153" y="306696"/>
                </a:moveTo>
                <a:lnTo>
                  <a:pt x="11586103" y="357451"/>
                </a:lnTo>
                <a:lnTo>
                  <a:pt x="11577975" y="357451"/>
                </a:lnTo>
                <a:lnTo>
                  <a:pt x="11569847" y="542318"/>
                </a:lnTo>
                <a:lnTo>
                  <a:pt x="11577975" y="542318"/>
                </a:lnTo>
                <a:lnTo>
                  <a:pt x="11582038" y="564625"/>
                </a:lnTo>
                <a:lnTo>
                  <a:pt x="11577975" y="586932"/>
                </a:lnTo>
                <a:lnTo>
                  <a:pt x="11577975" y="609239"/>
                </a:lnTo>
                <a:lnTo>
                  <a:pt x="11586103" y="623417"/>
                </a:lnTo>
                <a:lnTo>
                  <a:pt x="11588090" y="574649"/>
                </a:lnTo>
                <a:lnTo>
                  <a:pt x="11592153" y="529946"/>
                </a:lnTo>
                <a:lnTo>
                  <a:pt x="11604346" y="493370"/>
                </a:lnTo>
                <a:lnTo>
                  <a:pt x="11604346" y="420217"/>
                </a:lnTo>
                <a:lnTo>
                  <a:pt x="11610487" y="420217"/>
                </a:lnTo>
                <a:lnTo>
                  <a:pt x="11610487" y="357271"/>
                </a:lnTo>
                <a:lnTo>
                  <a:pt x="11618615" y="357271"/>
                </a:lnTo>
                <a:lnTo>
                  <a:pt x="11618615" y="347156"/>
                </a:lnTo>
                <a:lnTo>
                  <a:pt x="11610487" y="347156"/>
                </a:lnTo>
                <a:lnTo>
                  <a:pt x="11610487" y="343092"/>
                </a:lnTo>
                <a:lnTo>
                  <a:pt x="11610487" y="339028"/>
                </a:lnTo>
                <a:lnTo>
                  <a:pt x="11610487" y="334964"/>
                </a:lnTo>
                <a:lnTo>
                  <a:pt x="11614551" y="334964"/>
                </a:lnTo>
                <a:lnTo>
                  <a:pt x="11614551" y="330900"/>
                </a:lnTo>
                <a:lnTo>
                  <a:pt x="11618615" y="330900"/>
                </a:lnTo>
                <a:lnTo>
                  <a:pt x="11610487" y="306516"/>
                </a:lnTo>
                <a:lnTo>
                  <a:pt x="11592153" y="306516"/>
                </a:lnTo>
                <a:lnTo>
                  <a:pt x="11592153" y="306696"/>
                </a:lnTo>
                <a:lnTo>
                  <a:pt x="11592153" y="306696"/>
                </a:lnTo>
                <a:close/>
                <a:moveTo>
                  <a:pt x="4033385" y="306696"/>
                </a:moveTo>
                <a:lnTo>
                  <a:pt x="4027334" y="357451"/>
                </a:lnTo>
                <a:lnTo>
                  <a:pt x="4019206" y="357451"/>
                </a:lnTo>
                <a:lnTo>
                  <a:pt x="4011078" y="542318"/>
                </a:lnTo>
                <a:lnTo>
                  <a:pt x="4019206" y="542318"/>
                </a:lnTo>
                <a:lnTo>
                  <a:pt x="4023270" y="564625"/>
                </a:lnTo>
                <a:lnTo>
                  <a:pt x="4019206" y="587022"/>
                </a:lnTo>
                <a:lnTo>
                  <a:pt x="4019206" y="609329"/>
                </a:lnTo>
                <a:lnTo>
                  <a:pt x="4027334" y="623508"/>
                </a:lnTo>
                <a:lnTo>
                  <a:pt x="4029411" y="574740"/>
                </a:lnTo>
                <a:lnTo>
                  <a:pt x="4033475" y="530036"/>
                </a:lnTo>
                <a:lnTo>
                  <a:pt x="4045667" y="493460"/>
                </a:lnTo>
                <a:lnTo>
                  <a:pt x="4045667" y="420308"/>
                </a:lnTo>
                <a:lnTo>
                  <a:pt x="4051718" y="420308"/>
                </a:lnTo>
                <a:lnTo>
                  <a:pt x="4051718" y="357361"/>
                </a:lnTo>
                <a:lnTo>
                  <a:pt x="4059846" y="357361"/>
                </a:lnTo>
                <a:lnTo>
                  <a:pt x="4059846" y="347246"/>
                </a:lnTo>
                <a:lnTo>
                  <a:pt x="4051718" y="347246"/>
                </a:lnTo>
                <a:lnTo>
                  <a:pt x="4051718" y="343182"/>
                </a:lnTo>
                <a:lnTo>
                  <a:pt x="4051718" y="339118"/>
                </a:lnTo>
                <a:lnTo>
                  <a:pt x="4051718" y="335054"/>
                </a:lnTo>
                <a:lnTo>
                  <a:pt x="4055782" y="335054"/>
                </a:lnTo>
                <a:lnTo>
                  <a:pt x="4055782" y="330990"/>
                </a:lnTo>
                <a:lnTo>
                  <a:pt x="4059846" y="330990"/>
                </a:lnTo>
                <a:lnTo>
                  <a:pt x="4051718" y="306606"/>
                </a:lnTo>
                <a:lnTo>
                  <a:pt x="4033385" y="306606"/>
                </a:lnTo>
                <a:lnTo>
                  <a:pt x="4033385" y="306696"/>
                </a:lnTo>
                <a:lnTo>
                  <a:pt x="4033385" y="306696"/>
                </a:lnTo>
                <a:close/>
                <a:moveTo>
                  <a:pt x="11732407" y="257928"/>
                </a:moveTo>
                <a:lnTo>
                  <a:pt x="11730420" y="284299"/>
                </a:lnTo>
                <a:lnTo>
                  <a:pt x="11722292" y="316811"/>
                </a:lnTo>
                <a:lnTo>
                  <a:pt x="11714164" y="353387"/>
                </a:lnTo>
                <a:lnTo>
                  <a:pt x="11710100" y="387886"/>
                </a:lnTo>
                <a:lnTo>
                  <a:pt x="11710100" y="416334"/>
                </a:lnTo>
                <a:lnTo>
                  <a:pt x="11714164" y="434577"/>
                </a:lnTo>
                <a:lnTo>
                  <a:pt x="11718228" y="408206"/>
                </a:lnTo>
                <a:lnTo>
                  <a:pt x="11722292" y="371630"/>
                </a:lnTo>
                <a:lnTo>
                  <a:pt x="11730420" y="335054"/>
                </a:lnTo>
                <a:lnTo>
                  <a:pt x="11732407" y="302542"/>
                </a:lnTo>
                <a:lnTo>
                  <a:pt x="11736471" y="272107"/>
                </a:lnTo>
                <a:lnTo>
                  <a:pt x="11732407" y="257928"/>
                </a:lnTo>
                <a:lnTo>
                  <a:pt x="11732407" y="257928"/>
                </a:lnTo>
                <a:lnTo>
                  <a:pt x="11732407" y="257928"/>
                </a:lnTo>
                <a:close/>
                <a:moveTo>
                  <a:pt x="4173638" y="257928"/>
                </a:moveTo>
                <a:lnTo>
                  <a:pt x="4171561" y="284299"/>
                </a:lnTo>
                <a:lnTo>
                  <a:pt x="4163433" y="316811"/>
                </a:lnTo>
                <a:lnTo>
                  <a:pt x="4155305" y="353387"/>
                </a:lnTo>
                <a:lnTo>
                  <a:pt x="4151241" y="387886"/>
                </a:lnTo>
                <a:lnTo>
                  <a:pt x="4151241" y="416334"/>
                </a:lnTo>
                <a:lnTo>
                  <a:pt x="4155305" y="434577"/>
                </a:lnTo>
                <a:lnTo>
                  <a:pt x="4159369" y="408206"/>
                </a:lnTo>
                <a:lnTo>
                  <a:pt x="4163433" y="371630"/>
                </a:lnTo>
                <a:lnTo>
                  <a:pt x="4171561" y="335054"/>
                </a:lnTo>
                <a:lnTo>
                  <a:pt x="4173638" y="302542"/>
                </a:lnTo>
                <a:lnTo>
                  <a:pt x="4177702" y="272107"/>
                </a:lnTo>
                <a:lnTo>
                  <a:pt x="4173638" y="257928"/>
                </a:lnTo>
                <a:lnTo>
                  <a:pt x="4173638" y="257928"/>
                </a:lnTo>
                <a:lnTo>
                  <a:pt x="4173638" y="257928"/>
                </a:lnTo>
                <a:close/>
                <a:moveTo>
                  <a:pt x="11626743" y="249800"/>
                </a:moveTo>
                <a:lnTo>
                  <a:pt x="11618615" y="266056"/>
                </a:lnTo>
                <a:lnTo>
                  <a:pt x="11622678" y="266056"/>
                </a:lnTo>
                <a:lnTo>
                  <a:pt x="11626743" y="261992"/>
                </a:lnTo>
                <a:lnTo>
                  <a:pt x="11628730" y="257928"/>
                </a:lnTo>
                <a:lnTo>
                  <a:pt x="11632793" y="253864"/>
                </a:lnTo>
                <a:lnTo>
                  <a:pt x="11636858" y="253864"/>
                </a:lnTo>
                <a:lnTo>
                  <a:pt x="11632793" y="249800"/>
                </a:lnTo>
                <a:lnTo>
                  <a:pt x="11626743" y="249800"/>
                </a:lnTo>
                <a:lnTo>
                  <a:pt x="11626743" y="249800"/>
                </a:lnTo>
                <a:lnTo>
                  <a:pt x="11626743" y="249800"/>
                </a:lnTo>
                <a:close/>
                <a:moveTo>
                  <a:pt x="4067974" y="249800"/>
                </a:moveTo>
                <a:lnTo>
                  <a:pt x="4059846" y="266056"/>
                </a:lnTo>
                <a:lnTo>
                  <a:pt x="4063910" y="266056"/>
                </a:lnTo>
                <a:lnTo>
                  <a:pt x="4067974" y="261992"/>
                </a:lnTo>
                <a:lnTo>
                  <a:pt x="4069961" y="257928"/>
                </a:lnTo>
                <a:lnTo>
                  <a:pt x="4074025" y="253864"/>
                </a:lnTo>
                <a:lnTo>
                  <a:pt x="4078089" y="253864"/>
                </a:lnTo>
                <a:lnTo>
                  <a:pt x="4074025" y="249800"/>
                </a:lnTo>
                <a:lnTo>
                  <a:pt x="4067974" y="249800"/>
                </a:lnTo>
                <a:lnTo>
                  <a:pt x="4067974" y="249800"/>
                </a:lnTo>
                <a:lnTo>
                  <a:pt x="4067974" y="249800"/>
                </a:lnTo>
                <a:close/>
                <a:moveTo>
                  <a:pt x="11545463" y="243750"/>
                </a:moveTo>
                <a:lnTo>
                  <a:pt x="11545463" y="266056"/>
                </a:lnTo>
                <a:lnTo>
                  <a:pt x="11547540" y="294504"/>
                </a:lnTo>
                <a:lnTo>
                  <a:pt x="11551604" y="324939"/>
                </a:lnTo>
                <a:lnTo>
                  <a:pt x="11563795" y="339118"/>
                </a:lnTo>
                <a:lnTo>
                  <a:pt x="11578065" y="265966"/>
                </a:lnTo>
                <a:lnTo>
                  <a:pt x="11563795" y="257838"/>
                </a:lnTo>
                <a:lnTo>
                  <a:pt x="11563795" y="243659"/>
                </a:lnTo>
                <a:lnTo>
                  <a:pt x="11545463" y="243659"/>
                </a:lnTo>
                <a:lnTo>
                  <a:pt x="11545463" y="243750"/>
                </a:lnTo>
                <a:lnTo>
                  <a:pt x="11545463" y="243750"/>
                </a:lnTo>
                <a:close/>
                <a:moveTo>
                  <a:pt x="3986694" y="243750"/>
                </a:moveTo>
                <a:lnTo>
                  <a:pt x="3986694" y="266056"/>
                </a:lnTo>
                <a:lnTo>
                  <a:pt x="3988771" y="294504"/>
                </a:lnTo>
                <a:lnTo>
                  <a:pt x="3992835" y="324939"/>
                </a:lnTo>
                <a:lnTo>
                  <a:pt x="4005027" y="339118"/>
                </a:lnTo>
                <a:lnTo>
                  <a:pt x="4019206" y="265966"/>
                </a:lnTo>
                <a:lnTo>
                  <a:pt x="4005027" y="257838"/>
                </a:lnTo>
                <a:lnTo>
                  <a:pt x="4005027" y="243659"/>
                </a:lnTo>
                <a:lnTo>
                  <a:pt x="3986694" y="243659"/>
                </a:lnTo>
                <a:lnTo>
                  <a:pt x="3986694" y="243750"/>
                </a:lnTo>
                <a:lnTo>
                  <a:pt x="3986694" y="243750"/>
                </a:lnTo>
                <a:close/>
                <a:moveTo>
                  <a:pt x="5183497" y="154342"/>
                </a:moveTo>
                <a:lnTo>
                  <a:pt x="5183497" y="162470"/>
                </a:lnTo>
                <a:lnTo>
                  <a:pt x="5171305" y="180712"/>
                </a:lnTo>
                <a:lnTo>
                  <a:pt x="5167241" y="203019"/>
                </a:lnTo>
                <a:lnTo>
                  <a:pt x="5167241" y="225326"/>
                </a:lnTo>
                <a:lnTo>
                  <a:pt x="5165254" y="249710"/>
                </a:lnTo>
                <a:lnTo>
                  <a:pt x="5157126" y="249710"/>
                </a:lnTo>
                <a:lnTo>
                  <a:pt x="5148998" y="347246"/>
                </a:lnTo>
                <a:lnTo>
                  <a:pt x="5142947" y="347246"/>
                </a:lnTo>
                <a:lnTo>
                  <a:pt x="5142947" y="420398"/>
                </a:lnTo>
                <a:lnTo>
                  <a:pt x="5130755" y="420398"/>
                </a:lnTo>
                <a:lnTo>
                  <a:pt x="5130755" y="509806"/>
                </a:lnTo>
                <a:lnTo>
                  <a:pt x="5124614" y="509806"/>
                </a:lnTo>
                <a:lnTo>
                  <a:pt x="5120550" y="538254"/>
                </a:lnTo>
                <a:lnTo>
                  <a:pt x="5120550" y="574830"/>
                </a:lnTo>
                <a:lnTo>
                  <a:pt x="5124614" y="611406"/>
                </a:lnTo>
                <a:lnTo>
                  <a:pt x="5130755" y="631726"/>
                </a:lnTo>
                <a:lnTo>
                  <a:pt x="5134819" y="593163"/>
                </a:lnTo>
                <a:lnTo>
                  <a:pt x="5147011" y="560651"/>
                </a:lnTo>
                <a:lnTo>
                  <a:pt x="5157126" y="534280"/>
                </a:lnTo>
                <a:lnTo>
                  <a:pt x="5165254" y="501768"/>
                </a:lnTo>
                <a:lnTo>
                  <a:pt x="5183497" y="501768"/>
                </a:lnTo>
                <a:lnTo>
                  <a:pt x="5175369" y="530216"/>
                </a:lnTo>
                <a:lnTo>
                  <a:pt x="5167241" y="552523"/>
                </a:lnTo>
                <a:lnTo>
                  <a:pt x="5157126" y="574830"/>
                </a:lnTo>
                <a:lnTo>
                  <a:pt x="5157126" y="601201"/>
                </a:lnTo>
                <a:lnTo>
                  <a:pt x="5148998" y="601201"/>
                </a:lnTo>
                <a:lnTo>
                  <a:pt x="5157126" y="615380"/>
                </a:lnTo>
                <a:lnTo>
                  <a:pt x="5148998" y="615380"/>
                </a:lnTo>
                <a:lnTo>
                  <a:pt x="5142947" y="678327"/>
                </a:lnTo>
                <a:lnTo>
                  <a:pt x="5130755" y="678327"/>
                </a:lnTo>
                <a:lnTo>
                  <a:pt x="5130755" y="704697"/>
                </a:lnTo>
                <a:lnTo>
                  <a:pt x="5130755" y="731068"/>
                </a:lnTo>
                <a:lnTo>
                  <a:pt x="5134819" y="755452"/>
                </a:lnTo>
                <a:lnTo>
                  <a:pt x="5142947" y="771708"/>
                </a:lnTo>
                <a:lnTo>
                  <a:pt x="5147011" y="696569"/>
                </a:lnTo>
                <a:lnTo>
                  <a:pt x="5161190" y="627482"/>
                </a:lnTo>
                <a:lnTo>
                  <a:pt x="5183497" y="568599"/>
                </a:lnTo>
                <a:lnTo>
                  <a:pt x="5189548" y="509716"/>
                </a:lnTo>
                <a:lnTo>
                  <a:pt x="5197676" y="509716"/>
                </a:lnTo>
                <a:lnTo>
                  <a:pt x="5201739" y="505652"/>
                </a:lnTo>
                <a:lnTo>
                  <a:pt x="5201739" y="505652"/>
                </a:lnTo>
                <a:lnTo>
                  <a:pt x="5201739" y="505652"/>
                </a:lnTo>
                <a:lnTo>
                  <a:pt x="5205804" y="505652"/>
                </a:lnTo>
                <a:lnTo>
                  <a:pt x="5207881" y="505652"/>
                </a:lnTo>
                <a:lnTo>
                  <a:pt x="5211945" y="501588"/>
                </a:lnTo>
                <a:lnTo>
                  <a:pt x="5205804" y="546292"/>
                </a:lnTo>
                <a:lnTo>
                  <a:pt x="5189548" y="582868"/>
                </a:lnTo>
                <a:lnTo>
                  <a:pt x="5189548" y="623508"/>
                </a:lnTo>
                <a:lnTo>
                  <a:pt x="5183497" y="623508"/>
                </a:lnTo>
                <a:lnTo>
                  <a:pt x="5183497" y="826617"/>
                </a:lnTo>
                <a:lnTo>
                  <a:pt x="5189548" y="826617"/>
                </a:lnTo>
                <a:lnTo>
                  <a:pt x="5189548" y="818489"/>
                </a:lnTo>
                <a:lnTo>
                  <a:pt x="5197676" y="796183"/>
                </a:lnTo>
                <a:lnTo>
                  <a:pt x="5201739" y="771799"/>
                </a:lnTo>
                <a:lnTo>
                  <a:pt x="5201739" y="741364"/>
                </a:lnTo>
                <a:lnTo>
                  <a:pt x="5205804" y="712916"/>
                </a:lnTo>
                <a:lnTo>
                  <a:pt x="5211945" y="712916"/>
                </a:lnTo>
                <a:lnTo>
                  <a:pt x="5211945" y="678417"/>
                </a:lnTo>
                <a:lnTo>
                  <a:pt x="5224137" y="678417"/>
                </a:lnTo>
                <a:lnTo>
                  <a:pt x="5230188" y="609329"/>
                </a:lnTo>
                <a:lnTo>
                  <a:pt x="5238316" y="609329"/>
                </a:lnTo>
                <a:lnTo>
                  <a:pt x="5238316" y="501678"/>
                </a:lnTo>
                <a:lnTo>
                  <a:pt x="5238316" y="430603"/>
                </a:lnTo>
                <a:lnTo>
                  <a:pt x="5234252" y="365579"/>
                </a:lnTo>
                <a:lnTo>
                  <a:pt x="5224047" y="306696"/>
                </a:lnTo>
                <a:lnTo>
                  <a:pt x="5224047" y="266056"/>
                </a:lnTo>
                <a:lnTo>
                  <a:pt x="5211854" y="266056"/>
                </a:lnTo>
                <a:lnTo>
                  <a:pt x="5211854" y="243750"/>
                </a:lnTo>
                <a:lnTo>
                  <a:pt x="5205713" y="243750"/>
                </a:lnTo>
                <a:lnTo>
                  <a:pt x="5205713" y="209251"/>
                </a:lnTo>
                <a:lnTo>
                  <a:pt x="5197585" y="209251"/>
                </a:lnTo>
                <a:lnTo>
                  <a:pt x="5189457" y="154432"/>
                </a:lnTo>
                <a:lnTo>
                  <a:pt x="5183497" y="154432"/>
                </a:lnTo>
                <a:lnTo>
                  <a:pt x="5183497" y="154342"/>
                </a:lnTo>
                <a:lnTo>
                  <a:pt x="5183497" y="154342"/>
                </a:lnTo>
                <a:close/>
                <a:moveTo>
                  <a:pt x="7568974" y="0"/>
                </a:moveTo>
                <a:lnTo>
                  <a:pt x="7595345" y="0"/>
                </a:lnTo>
                <a:lnTo>
                  <a:pt x="7595345" y="6051"/>
                </a:lnTo>
                <a:lnTo>
                  <a:pt x="7587217" y="24294"/>
                </a:lnTo>
                <a:lnTo>
                  <a:pt x="7587217" y="50665"/>
                </a:lnTo>
                <a:lnTo>
                  <a:pt x="7587217" y="81280"/>
                </a:lnTo>
                <a:lnTo>
                  <a:pt x="7581076" y="81280"/>
                </a:lnTo>
                <a:lnTo>
                  <a:pt x="7581076" y="249891"/>
                </a:lnTo>
                <a:lnTo>
                  <a:pt x="7568884" y="249891"/>
                </a:lnTo>
                <a:lnTo>
                  <a:pt x="7568884" y="258019"/>
                </a:lnTo>
                <a:lnTo>
                  <a:pt x="7581076" y="258019"/>
                </a:lnTo>
                <a:lnTo>
                  <a:pt x="7581076" y="284390"/>
                </a:lnTo>
                <a:lnTo>
                  <a:pt x="7568884" y="284390"/>
                </a:lnTo>
                <a:lnTo>
                  <a:pt x="7568884" y="290440"/>
                </a:lnTo>
                <a:lnTo>
                  <a:pt x="7587127" y="298568"/>
                </a:lnTo>
                <a:lnTo>
                  <a:pt x="7587127" y="339208"/>
                </a:lnTo>
                <a:lnTo>
                  <a:pt x="7595255" y="339208"/>
                </a:lnTo>
                <a:lnTo>
                  <a:pt x="7595255" y="371720"/>
                </a:lnTo>
                <a:lnTo>
                  <a:pt x="7603383" y="371720"/>
                </a:lnTo>
                <a:lnTo>
                  <a:pt x="7603383" y="412360"/>
                </a:lnTo>
                <a:lnTo>
                  <a:pt x="7609434" y="412360"/>
                </a:lnTo>
                <a:lnTo>
                  <a:pt x="7621626" y="501768"/>
                </a:lnTo>
                <a:lnTo>
                  <a:pt x="7627676" y="501768"/>
                </a:lnTo>
                <a:lnTo>
                  <a:pt x="7627676" y="515947"/>
                </a:lnTo>
                <a:lnTo>
                  <a:pt x="7643933" y="528139"/>
                </a:lnTo>
                <a:lnTo>
                  <a:pt x="7643933" y="556587"/>
                </a:lnTo>
                <a:lnTo>
                  <a:pt x="7650074" y="556587"/>
                </a:lnTo>
                <a:lnTo>
                  <a:pt x="7635805" y="365670"/>
                </a:lnTo>
                <a:lnTo>
                  <a:pt x="7625690" y="335235"/>
                </a:lnTo>
                <a:lnTo>
                  <a:pt x="7621626" y="298659"/>
                </a:lnTo>
                <a:lnTo>
                  <a:pt x="7627676" y="298659"/>
                </a:lnTo>
                <a:lnTo>
                  <a:pt x="7627676" y="306787"/>
                </a:lnTo>
                <a:lnTo>
                  <a:pt x="7649984" y="298659"/>
                </a:lnTo>
                <a:lnTo>
                  <a:pt x="7649984" y="306787"/>
                </a:lnTo>
                <a:lnTo>
                  <a:pt x="7662175" y="306787"/>
                </a:lnTo>
                <a:lnTo>
                  <a:pt x="7662175" y="331171"/>
                </a:lnTo>
                <a:lnTo>
                  <a:pt x="7668227" y="331171"/>
                </a:lnTo>
                <a:lnTo>
                  <a:pt x="7662175" y="249891"/>
                </a:lnTo>
                <a:lnTo>
                  <a:pt x="7684483" y="249891"/>
                </a:lnTo>
                <a:lnTo>
                  <a:pt x="7690533" y="298659"/>
                </a:lnTo>
                <a:lnTo>
                  <a:pt x="7702725" y="339299"/>
                </a:lnTo>
                <a:lnTo>
                  <a:pt x="7702725" y="412451"/>
                </a:lnTo>
                <a:lnTo>
                  <a:pt x="7708776" y="412451"/>
                </a:lnTo>
                <a:lnTo>
                  <a:pt x="7708776" y="469347"/>
                </a:lnTo>
                <a:lnTo>
                  <a:pt x="7716904" y="469347"/>
                </a:lnTo>
                <a:lnTo>
                  <a:pt x="7716904" y="487590"/>
                </a:lnTo>
                <a:lnTo>
                  <a:pt x="7725032" y="487590"/>
                </a:lnTo>
                <a:lnTo>
                  <a:pt x="7731083" y="534280"/>
                </a:lnTo>
                <a:lnTo>
                  <a:pt x="7743275" y="534280"/>
                </a:lnTo>
                <a:lnTo>
                  <a:pt x="7743275" y="469256"/>
                </a:lnTo>
                <a:lnTo>
                  <a:pt x="7747339" y="408296"/>
                </a:lnTo>
                <a:lnTo>
                  <a:pt x="7757544" y="357542"/>
                </a:lnTo>
                <a:lnTo>
                  <a:pt x="7765672" y="357542"/>
                </a:lnTo>
                <a:lnTo>
                  <a:pt x="7765672" y="365670"/>
                </a:lnTo>
                <a:lnTo>
                  <a:pt x="7771813" y="365670"/>
                </a:lnTo>
                <a:lnTo>
                  <a:pt x="7771813" y="371720"/>
                </a:lnTo>
                <a:lnTo>
                  <a:pt x="7765672" y="387976"/>
                </a:lnTo>
                <a:lnTo>
                  <a:pt x="7784005" y="379848"/>
                </a:lnTo>
                <a:lnTo>
                  <a:pt x="7784005" y="515947"/>
                </a:lnTo>
                <a:lnTo>
                  <a:pt x="7798184" y="538254"/>
                </a:lnTo>
                <a:lnTo>
                  <a:pt x="7812363" y="570766"/>
                </a:lnTo>
                <a:lnTo>
                  <a:pt x="7824555" y="609329"/>
                </a:lnTo>
                <a:lnTo>
                  <a:pt x="7830606" y="649969"/>
                </a:lnTo>
                <a:lnTo>
                  <a:pt x="7838733" y="678417"/>
                </a:lnTo>
                <a:lnTo>
                  <a:pt x="7842798" y="678417"/>
                </a:lnTo>
                <a:lnTo>
                  <a:pt x="7842798" y="678417"/>
                </a:lnTo>
                <a:lnTo>
                  <a:pt x="7842798" y="678417"/>
                </a:lnTo>
                <a:lnTo>
                  <a:pt x="7842798" y="678417"/>
                </a:lnTo>
                <a:lnTo>
                  <a:pt x="7846862" y="674353"/>
                </a:lnTo>
                <a:lnTo>
                  <a:pt x="7846862" y="672276"/>
                </a:lnTo>
                <a:lnTo>
                  <a:pt x="7852912" y="672276"/>
                </a:lnTo>
                <a:lnTo>
                  <a:pt x="7846862" y="637777"/>
                </a:lnTo>
                <a:lnTo>
                  <a:pt x="7848849" y="597137"/>
                </a:lnTo>
                <a:lnTo>
                  <a:pt x="7848849" y="546382"/>
                </a:lnTo>
                <a:lnTo>
                  <a:pt x="7848849" y="497614"/>
                </a:lnTo>
                <a:lnTo>
                  <a:pt x="7852912" y="452910"/>
                </a:lnTo>
                <a:lnTo>
                  <a:pt x="7865105" y="452910"/>
                </a:lnTo>
                <a:lnTo>
                  <a:pt x="7852912" y="434667"/>
                </a:lnTo>
                <a:lnTo>
                  <a:pt x="7865105" y="434667"/>
                </a:lnTo>
                <a:lnTo>
                  <a:pt x="7865105" y="365579"/>
                </a:lnTo>
                <a:lnTo>
                  <a:pt x="7871155" y="365579"/>
                </a:lnTo>
                <a:lnTo>
                  <a:pt x="7871155" y="312747"/>
                </a:lnTo>
                <a:lnTo>
                  <a:pt x="7887411" y="268043"/>
                </a:lnTo>
                <a:lnTo>
                  <a:pt x="7893463" y="217288"/>
                </a:lnTo>
                <a:lnTo>
                  <a:pt x="7911705" y="217288"/>
                </a:lnTo>
                <a:lnTo>
                  <a:pt x="7893463" y="339118"/>
                </a:lnTo>
                <a:lnTo>
                  <a:pt x="7887411" y="339118"/>
                </a:lnTo>
                <a:lnTo>
                  <a:pt x="7887411" y="412270"/>
                </a:lnTo>
                <a:lnTo>
                  <a:pt x="7879284" y="412270"/>
                </a:lnTo>
                <a:lnTo>
                  <a:pt x="7887411" y="428526"/>
                </a:lnTo>
                <a:lnTo>
                  <a:pt x="7887411" y="434577"/>
                </a:lnTo>
                <a:lnTo>
                  <a:pt x="7883347" y="442705"/>
                </a:lnTo>
                <a:lnTo>
                  <a:pt x="7879284" y="442705"/>
                </a:lnTo>
                <a:lnTo>
                  <a:pt x="7879284" y="446769"/>
                </a:lnTo>
                <a:lnTo>
                  <a:pt x="7887411" y="528049"/>
                </a:lnTo>
                <a:lnTo>
                  <a:pt x="7887411" y="656020"/>
                </a:lnTo>
                <a:lnTo>
                  <a:pt x="7893463" y="656020"/>
                </a:lnTo>
                <a:lnTo>
                  <a:pt x="7897526" y="682391"/>
                </a:lnTo>
                <a:lnTo>
                  <a:pt x="7897526" y="708761"/>
                </a:lnTo>
                <a:lnTo>
                  <a:pt x="7905654" y="731068"/>
                </a:lnTo>
                <a:lnTo>
                  <a:pt x="7911705" y="664057"/>
                </a:lnTo>
                <a:lnTo>
                  <a:pt x="7919833" y="664057"/>
                </a:lnTo>
                <a:lnTo>
                  <a:pt x="7919833" y="649879"/>
                </a:lnTo>
                <a:lnTo>
                  <a:pt x="7927961" y="649879"/>
                </a:lnTo>
                <a:lnTo>
                  <a:pt x="7934012" y="609239"/>
                </a:lnTo>
                <a:lnTo>
                  <a:pt x="7968511" y="582868"/>
                </a:lnTo>
                <a:lnTo>
                  <a:pt x="7970498" y="519921"/>
                </a:lnTo>
                <a:lnTo>
                  <a:pt x="7974562" y="448846"/>
                </a:lnTo>
                <a:lnTo>
                  <a:pt x="7986754" y="375694"/>
                </a:lnTo>
                <a:lnTo>
                  <a:pt x="8000932" y="312747"/>
                </a:lnTo>
                <a:lnTo>
                  <a:pt x="8004997" y="290440"/>
                </a:lnTo>
                <a:lnTo>
                  <a:pt x="8004997" y="268134"/>
                </a:lnTo>
                <a:lnTo>
                  <a:pt x="8011047" y="249891"/>
                </a:lnTo>
                <a:lnTo>
                  <a:pt x="8027303" y="231648"/>
                </a:lnTo>
                <a:lnTo>
                  <a:pt x="8027303" y="225597"/>
                </a:lnTo>
                <a:lnTo>
                  <a:pt x="8033445" y="225597"/>
                </a:lnTo>
                <a:lnTo>
                  <a:pt x="8033445" y="266237"/>
                </a:lnTo>
                <a:lnTo>
                  <a:pt x="8027303" y="266237"/>
                </a:lnTo>
                <a:lnTo>
                  <a:pt x="8009061" y="388157"/>
                </a:lnTo>
                <a:lnTo>
                  <a:pt x="8000932" y="428797"/>
                </a:lnTo>
                <a:lnTo>
                  <a:pt x="7996868" y="483616"/>
                </a:lnTo>
                <a:lnTo>
                  <a:pt x="7996868" y="550627"/>
                </a:lnTo>
                <a:lnTo>
                  <a:pt x="7996868" y="619715"/>
                </a:lnTo>
                <a:lnTo>
                  <a:pt x="7996868" y="686726"/>
                </a:lnTo>
                <a:lnTo>
                  <a:pt x="8000932" y="741544"/>
                </a:lnTo>
                <a:lnTo>
                  <a:pt x="8009061" y="778120"/>
                </a:lnTo>
                <a:lnTo>
                  <a:pt x="8011047" y="800427"/>
                </a:lnTo>
                <a:lnTo>
                  <a:pt x="8009061" y="826798"/>
                </a:lnTo>
                <a:lnTo>
                  <a:pt x="8009061" y="849105"/>
                </a:lnTo>
                <a:lnTo>
                  <a:pt x="8015111" y="867348"/>
                </a:lnTo>
                <a:lnTo>
                  <a:pt x="8015111" y="574830"/>
                </a:lnTo>
                <a:lnTo>
                  <a:pt x="8009061" y="574830"/>
                </a:lnTo>
                <a:lnTo>
                  <a:pt x="8009061" y="509806"/>
                </a:lnTo>
                <a:lnTo>
                  <a:pt x="8033445" y="515857"/>
                </a:lnTo>
                <a:lnTo>
                  <a:pt x="8041572" y="574740"/>
                </a:lnTo>
                <a:lnTo>
                  <a:pt x="8049701" y="574740"/>
                </a:lnTo>
                <a:lnTo>
                  <a:pt x="8067943" y="420398"/>
                </a:lnTo>
                <a:lnTo>
                  <a:pt x="8073994" y="420398"/>
                </a:lnTo>
                <a:lnTo>
                  <a:pt x="8073994" y="398091"/>
                </a:lnTo>
                <a:lnTo>
                  <a:pt x="8082122" y="398091"/>
                </a:lnTo>
                <a:lnTo>
                  <a:pt x="8082122" y="365579"/>
                </a:lnTo>
                <a:lnTo>
                  <a:pt x="8090250" y="365579"/>
                </a:lnTo>
                <a:lnTo>
                  <a:pt x="8090250" y="343272"/>
                </a:lnTo>
                <a:lnTo>
                  <a:pt x="8082122" y="316902"/>
                </a:lnTo>
                <a:lnTo>
                  <a:pt x="8072007" y="290531"/>
                </a:lnTo>
                <a:lnTo>
                  <a:pt x="8067943" y="266147"/>
                </a:lnTo>
                <a:lnTo>
                  <a:pt x="8073994" y="268224"/>
                </a:lnTo>
                <a:lnTo>
                  <a:pt x="8082122" y="268224"/>
                </a:lnTo>
                <a:lnTo>
                  <a:pt x="8086186" y="272288"/>
                </a:lnTo>
                <a:lnTo>
                  <a:pt x="8086186" y="276352"/>
                </a:lnTo>
                <a:lnTo>
                  <a:pt x="8090250" y="280416"/>
                </a:lnTo>
                <a:lnTo>
                  <a:pt x="8090250" y="290531"/>
                </a:lnTo>
                <a:lnTo>
                  <a:pt x="8104429" y="312838"/>
                </a:lnTo>
                <a:lnTo>
                  <a:pt x="8112557" y="347336"/>
                </a:lnTo>
                <a:lnTo>
                  <a:pt x="8114634" y="375784"/>
                </a:lnTo>
                <a:lnTo>
                  <a:pt x="8118698" y="406219"/>
                </a:lnTo>
                <a:lnTo>
                  <a:pt x="8130890" y="428526"/>
                </a:lnTo>
                <a:lnTo>
                  <a:pt x="8130890" y="412270"/>
                </a:lnTo>
                <a:lnTo>
                  <a:pt x="8136941" y="389963"/>
                </a:lnTo>
                <a:lnTo>
                  <a:pt x="8136941" y="365579"/>
                </a:lnTo>
                <a:lnTo>
                  <a:pt x="8130890" y="339208"/>
                </a:lnTo>
                <a:lnTo>
                  <a:pt x="8155274" y="339208"/>
                </a:lnTo>
                <a:lnTo>
                  <a:pt x="8155274" y="306696"/>
                </a:lnTo>
                <a:lnTo>
                  <a:pt x="8177581" y="306696"/>
                </a:lnTo>
                <a:lnTo>
                  <a:pt x="8171530" y="406219"/>
                </a:lnTo>
                <a:lnTo>
                  <a:pt x="8189773" y="412270"/>
                </a:lnTo>
                <a:lnTo>
                  <a:pt x="8189773" y="446769"/>
                </a:lnTo>
                <a:lnTo>
                  <a:pt x="8195824" y="446769"/>
                </a:lnTo>
                <a:lnTo>
                  <a:pt x="8203952" y="479281"/>
                </a:lnTo>
                <a:lnTo>
                  <a:pt x="8212080" y="479281"/>
                </a:lnTo>
                <a:lnTo>
                  <a:pt x="8230323" y="550356"/>
                </a:lnTo>
                <a:lnTo>
                  <a:pt x="8244502" y="550356"/>
                </a:lnTo>
                <a:lnTo>
                  <a:pt x="8252629" y="623508"/>
                </a:lnTo>
                <a:lnTo>
                  <a:pt x="8258680" y="623508"/>
                </a:lnTo>
                <a:lnTo>
                  <a:pt x="8258680" y="615380"/>
                </a:lnTo>
                <a:lnTo>
                  <a:pt x="8276923" y="586932"/>
                </a:lnTo>
                <a:lnTo>
                  <a:pt x="8280987" y="546292"/>
                </a:lnTo>
                <a:lnTo>
                  <a:pt x="8280987" y="497524"/>
                </a:lnTo>
                <a:lnTo>
                  <a:pt x="8276923" y="448756"/>
                </a:lnTo>
                <a:lnTo>
                  <a:pt x="8274937" y="402065"/>
                </a:lnTo>
                <a:lnTo>
                  <a:pt x="8270872" y="365489"/>
                </a:lnTo>
                <a:lnTo>
                  <a:pt x="8276923" y="365489"/>
                </a:lnTo>
                <a:lnTo>
                  <a:pt x="8276923" y="371540"/>
                </a:lnTo>
                <a:lnTo>
                  <a:pt x="8280987" y="375604"/>
                </a:lnTo>
                <a:lnTo>
                  <a:pt x="8280987" y="375604"/>
                </a:lnTo>
                <a:lnTo>
                  <a:pt x="8280987" y="371540"/>
                </a:lnTo>
                <a:lnTo>
                  <a:pt x="8285051" y="367476"/>
                </a:lnTo>
                <a:lnTo>
                  <a:pt x="8285051" y="361425"/>
                </a:lnTo>
                <a:lnTo>
                  <a:pt x="8285051" y="357361"/>
                </a:lnTo>
                <a:lnTo>
                  <a:pt x="8285051" y="357361"/>
                </a:lnTo>
                <a:lnTo>
                  <a:pt x="8276923" y="357361"/>
                </a:lnTo>
                <a:lnTo>
                  <a:pt x="8258680" y="249710"/>
                </a:lnTo>
                <a:lnTo>
                  <a:pt x="8252629" y="249710"/>
                </a:lnTo>
                <a:lnTo>
                  <a:pt x="8252629" y="203019"/>
                </a:lnTo>
                <a:lnTo>
                  <a:pt x="8244502" y="203019"/>
                </a:lnTo>
                <a:lnTo>
                  <a:pt x="8236374" y="162379"/>
                </a:lnTo>
                <a:lnTo>
                  <a:pt x="8258680" y="162379"/>
                </a:lnTo>
                <a:lnTo>
                  <a:pt x="8270872" y="227403"/>
                </a:lnTo>
                <a:lnTo>
                  <a:pt x="8289116" y="294414"/>
                </a:lnTo>
                <a:lnTo>
                  <a:pt x="8311422" y="357361"/>
                </a:lnTo>
                <a:lnTo>
                  <a:pt x="8325601" y="487319"/>
                </a:lnTo>
                <a:lnTo>
                  <a:pt x="8329665" y="483255"/>
                </a:lnTo>
                <a:lnTo>
                  <a:pt x="8329665" y="483255"/>
                </a:lnTo>
                <a:lnTo>
                  <a:pt x="8329665" y="483255"/>
                </a:lnTo>
                <a:lnTo>
                  <a:pt x="8329665" y="483255"/>
                </a:lnTo>
                <a:lnTo>
                  <a:pt x="8333729" y="479191"/>
                </a:lnTo>
                <a:lnTo>
                  <a:pt x="8333729" y="479191"/>
                </a:lnTo>
                <a:lnTo>
                  <a:pt x="8347908" y="460948"/>
                </a:lnTo>
                <a:lnTo>
                  <a:pt x="8351972" y="442705"/>
                </a:lnTo>
                <a:lnTo>
                  <a:pt x="8351972" y="420398"/>
                </a:lnTo>
                <a:lnTo>
                  <a:pt x="8358022" y="398091"/>
                </a:lnTo>
                <a:lnTo>
                  <a:pt x="8380330" y="316811"/>
                </a:lnTo>
                <a:lnTo>
                  <a:pt x="8398662" y="231467"/>
                </a:lnTo>
                <a:lnTo>
                  <a:pt x="8414919" y="231467"/>
                </a:lnTo>
                <a:lnTo>
                  <a:pt x="8410854" y="290350"/>
                </a:lnTo>
                <a:lnTo>
                  <a:pt x="8396676" y="343182"/>
                </a:lnTo>
                <a:lnTo>
                  <a:pt x="8384484" y="393937"/>
                </a:lnTo>
                <a:lnTo>
                  <a:pt x="8374369" y="446769"/>
                </a:lnTo>
                <a:lnTo>
                  <a:pt x="8380420" y="446769"/>
                </a:lnTo>
                <a:lnTo>
                  <a:pt x="8380420" y="428526"/>
                </a:lnTo>
                <a:lnTo>
                  <a:pt x="8396676" y="402155"/>
                </a:lnTo>
                <a:lnTo>
                  <a:pt x="8410854" y="361515"/>
                </a:lnTo>
                <a:lnTo>
                  <a:pt x="8416996" y="312747"/>
                </a:lnTo>
                <a:lnTo>
                  <a:pt x="8429187" y="268043"/>
                </a:lnTo>
                <a:lnTo>
                  <a:pt x="8439393" y="231467"/>
                </a:lnTo>
                <a:lnTo>
                  <a:pt x="8447521" y="231467"/>
                </a:lnTo>
                <a:lnTo>
                  <a:pt x="8447521" y="284299"/>
                </a:lnTo>
                <a:lnTo>
                  <a:pt x="8439393" y="284299"/>
                </a:lnTo>
                <a:lnTo>
                  <a:pt x="8439393" y="324939"/>
                </a:lnTo>
                <a:lnTo>
                  <a:pt x="8433251" y="324939"/>
                </a:lnTo>
                <a:lnTo>
                  <a:pt x="8416996" y="383822"/>
                </a:lnTo>
                <a:lnTo>
                  <a:pt x="8416996" y="446769"/>
                </a:lnTo>
                <a:lnTo>
                  <a:pt x="8421060" y="511793"/>
                </a:lnTo>
                <a:lnTo>
                  <a:pt x="8421060" y="582868"/>
                </a:lnTo>
                <a:lnTo>
                  <a:pt x="8439302" y="582868"/>
                </a:lnTo>
                <a:lnTo>
                  <a:pt x="8439302" y="631636"/>
                </a:lnTo>
                <a:lnTo>
                  <a:pt x="8447430" y="631636"/>
                </a:lnTo>
                <a:lnTo>
                  <a:pt x="8447430" y="623508"/>
                </a:lnTo>
                <a:lnTo>
                  <a:pt x="8455559" y="623508"/>
                </a:lnTo>
                <a:lnTo>
                  <a:pt x="8473801" y="528049"/>
                </a:lnTo>
                <a:lnTo>
                  <a:pt x="8479852" y="528049"/>
                </a:lnTo>
                <a:lnTo>
                  <a:pt x="8479852" y="493550"/>
                </a:lnTo>
                <a:lnTo>
                  <a:pt x="8487980" y="493550"/>
                </a:lnTo>
                <a:lnTo>
                  <a:pt x="8487980" y="452910"/>
                </a:lnTo>
                <a:lnTo>
                  <a:pt x="8496108" y="452910"/>
                </a:lnTo>
                <a:lnTo>
                  <a:pt x="8496108" y="428526"/>
                </a:lnTo>
                <a:lnTo>
                  <a:pt x="8502249" y="428526"/>
                </a:lnTo>
                <a:lnTo>
                  <a:pt x="8502249" y="398091"/>
                </a:lnTo>
                <a:lnTo>
                  <a:pt x="8514441" y="398091"/>
                </a:lnTo>
                <a:lnTo>
                  <a:pt x="8514441" y="357451"/>
                </a:lnTo>
                <a:lnTo>
                  <a:pt x="8524646" y="316811"/>
                </a:lnTo>
                <a:lnTo>
                  <a:pt x="8532774" y="280235"/>
                </a:lnTo>
                <a:lnTo>
                  <a:pt x="8536839" y="231467"/>
                </a:lnTo>
                <a:lnTo>
                  <a:pt x="8561222" y="231467"/>
                </a:lnTo>
                <a:lnTo>
                  <a:pt x="8561222" y="243659"/>
                </a:lnTo>
                <a:lnTo>
                  <a:pt x="8555171" y="243659"/>
                </a:lnTo>
                <a:lnTo>
                  <a:pt x="8555171" y="290350"/>
                </a:lnTo>
                <a:lnTo>
                  <a:pt x="8542980" y="290350"/>
                </a:lnTo>
                <a:lnTo>
                  <a:pt x="8520673" y="428436"/>
                </a:lnTo>
                <a:lnTo>
                  <a:pt x="8528801" y="428436"/>
                </a:lnTo>
                <a:lnTo>
                  <a:pt x="8561313" y="312657"/>
                </a:lnTo>
                <a:lnTo>
                  <a:pt x="8577569" y="312657"/>
                </a:lnTo>
                <a:lnTo>
                  <a:pt x="8569441" y="357361"/>
                </a:lnTo>
                <a:lnTo>
                  <a:pt x="8555262" y="393937"/>
                </a:lnTo>
                <a:lnTo>
                  <a:pt x="8543070" y="434577"/>
                </a:lnTo>
                <a:lnTo>
                  <a:pt x="8561313" y="434577"/>
                </a:lnTo>
                <a:lnTo>
                  <a:pt x="8561313" y="469076"/>
                </a:lnTo>
                <a:lnTo>
                  <a:pt x="8569441" y="469076"/>
                </a:lnTo>
                <a:lnTo>
                  <a:pt x="8573505" y="438641"/>
                </a:lnTo>
                <a:lnTo>
                  <a:pt x="8583620" y="412270"/>
                </a:lnTo>
                <a:lnTo>
                  <a:pt x="8595811" y="387886"/>
                </a:lnTo>
                <a:lnTo>
                  <a:pt x="8595811" y="347246"/>
                </a:lnTo>
                <a:lnTo>
                  <a:pt x="8601862" y="347246"/>
                </a:lnTo>
                <a:lnTo>
                  <a:pt x="8605926" y="343182"/>
                </a:lnTo>
                <a:lnTo>
                  <a:pt x="8605926" y="343182"/>
                </a:lnTo>
                <a:lnTo>
                  <a:pt x="8605926" y="343182"/>
                </a:lnTo>
                <a:lnTo>
                  <a:pt x="8609990" y="343182"/>
                </a:lnTo>
                <a:lnTo>
                  <a:pt x="8614054" y="343182"/>
                </a:lnTo>
                <a:lnTo>
                  <a:pt x="8618119" y="339118"/>
                </a:lnTo>
                <a:lnTo>
                  <a:pt x="8618119" y="365489"/>
                </a:lnTo>
                <a:lnTo>
                  <a:pt x="8609990" y="398001"/>
                </a:lnTo>
                <a:lnTo>
                  <a:pt x="8609990" y="428436"/>
                </a:lnTo>
                <a:lnTo>
                  <a:pt x="8609990" y="456884"/>
                </a:lnTo>
                <a:lnTo>
                  <a:pt x="8618119" y="479191"/>
                </a:lnTo>
                <a:lnTo>
                  <a:pt x="8620196" y="430423"/>
                </a:lnTo>
                <a:lnTo>
                  <a:pt x="8632387" y="389783"/>
                </a:lnTo>
                <a:lnTo>
                  <a:pt x="8642593" y="349143"/>
                </a:lnTo>
                <a:lnTo>
                  <a:pt x="8650721" y="306516"/>
                </a:lnTo>
                <a:lnTo>
                  <a:pt x="8677091" y="306516"/>
                </a:lnTo>
                <a:lnTo>
                  <a:pt x="8664900" y="383732"/>
                </a:lnTo>
                <a:lnTo>
                  <a:pt x="8658849" y="465012"/>
                </a:lnTo>
                <a:lnTo>
                  <a:pt x="8650721" y="550356"/>
                </a:lnTo>
                <a:lnTo>
                  <a:pt x="8654785" y="631636"/>
                </a:lnTo>
                <a:lnTo>
                  <a:pt x="8664990" y="704788"/>
                </a:lnTo>
                <a:lnTo>
                  <a:pt x="8669054" y="731159"/>
                </a:lnTo>
                <a:lnTo>
                  <a:pt x="8673118" y="759607"/>
                </a:lnTo>
                <a:lnTo>
                  <a:pt x="8673118" y="790041"/>
                </a:lnTo>
                <a:lnTo>
                  <a:pt x="8673118" y="814425"/>
                </a:lnTo>
                <a:lnTo>
                  <a:pt x="8683323" y="834745"/>
                </a:lnTo>
                <a:lnTo>
                  <a:pt x="8683323" y="631726"/>
                </a:lnTo>
                <a:lnTo>
                  <a:pt x="8691451" y="631726"/>
                </a:lnTo>
                <a:lnTo>
                  <a:pt x="8695515" y="597227"/>
                </a:lnTo>
                <a:lnTo>
                  <a:pt x="8695515" y="560651"/>
                </a:lnTo>
                <a:lnTo>
                  <a:pt x="8691451" y="534280"/>
                </a:lnTo>
                <a:lnTo>
                  <a:pt x="8705630" y="534280"/>
                </a:lnTo>
                <a:lnTo>
                  <a:pt x="8705630" y="501768"/>
                </a:lnTo>
                <a:lnTo>
                  <a:pt x="8732001" y="501768"/>
                </a:lnTo>
                <a:lnTo>
                  <a:pt x="8723873" y="550536"/>
                </a:lnTo>
                <a:lnTo>
                  <a:pt x="8717731" y="550536"/>
                </a:lnTo>
                <a:lnTo>
                  <a:pt x="8717731" y="570856"/>
                </a:lnTo>
                <a:lnTo>
                  <a:pt x="8721796" y="601291"/>
                </a:lnTo>
                <a:lnTo>
                  <a:pt x="8727846" y="637867"/>
                </a:lnTo>
                <a:lnTo>
                  <a:pt x="8735974" y="672366"/>
                </a:lnTo>
                <a:lnTo>
                  <a:pt x="8742025" y="700814"/>
                </a:lnTo>
                <a:lnTo>
                  <a:pt x="8746089" y="713006"/>
                </a:lnTo>
                <a:lnTo>
                  <a:pt x="8754217" y="631726"/>
                </a:lnTo>
                <a:lnTo>
                  <a:pt x="8762345" y="550446"/>
                </a:lnTo>
                <a:lnTo>
                  <a:pt x="8764332" y="461038"/>
                </a:lnTo>
                <a:lnTo>
                  <a:pt x="8764332" y="387886"/>
                </a:lnTo>
                <a:lnTo>
                  <a:pt x="8758281" y="387886"/>
                </a:lnTo>
                <a:lnTo>
                  <a:pt x="8758281" y="330990"/>
                </a:lnTo>
                <a:lnTo>
                  <a:pt x="8746089" y="330990"/>
                </a:lnTo>
                <a:lnTo>
                  <a:pt x="8746089" y="276171"/>
                </a:lnTo>
                <a:lnTo>
                  <a:pt x="8731820" y="209160"/>
                </a:lnTo>
                <a:lnTo>
                  <a:pt x="8717641" y="144137"/>
                </a:lnTo>
                <a:lnTo>
                  <a:pt x="8739948" y="154251"/>
                </a:lnTo>
                <a:lnTo>
                  <a:pt x="8786639" y="420308"/>
                </a:lnTo>
                <a:lnTo>
                  <a:pt x="8790703" y="448756"/>
                </a:lnTo>
                <a:lnTo>
                  <a:pt x="8786639" y="483255"/>
                </a:lnTo>
                <a:lnTo>
                  <a:pt x="8786639" y="511703"/>
                </a:lnTo>
                <a:lnTo>
                  <a:pt x="8798831" y="534010"/>
                </a:lnTo>
                <a:lnTo>
                  <a:pt x="8853650" y="208980"/>
                </a:lnTo>
                <a:lnTo>
                  <a:pt x="8867828" y="208980"/>
                </a:lnTo>
                <a:lnTo>
                  <a:pt x="8839381" y="428346"/>
                </a:lnTo>
                <a:lnTo>
                  <a:pt x="8845431" y="428346"/>
                </a:lnTo>
                <a:lnTo>
                  <a:pt x="8853560" y="371450"/>
                </a:lnTo>
                <a:lnTo>
                  <a:pt x="8879930" y="371450"/>
                </a:lnTo>
                <a:lnTo>
                  <a:pt x="8879930" y="434396"/>
                </a:lnTo>
                <a:lnTo>
                  <a:pt x="8883995" y="497343"/>
                </a:lnTo>
                <a:lnTo>
                  <a:pt x="8894200" y="550175"/>
                </a:lnTo>
                <a:lnTo>
                  <a:pt x="8886071" y="574559"/>
                </a:lnTo>
                <a:lnTo>
                  <a:pt x="8902327" y="574559"/>
                </a:lnTo>
                <a:lnTo>
                  <a:pt x="8908378" y="631455"/>
                </a:lnTo>
                <a:lnTo>
                  <a:pt x="8920570" y="631455"/>
                </a:lnTo>
                <a:lnTo>
                  <a:pt x="8920570" y="623327"/>
                </a:lnTo>
                <a:lnTo>
                  <a:pt x="8989658" y="405948"/>
                </a:lnTo>
                <a:lnTo>
                  <a:pt x="8989658" y="371450"/>
                </a:lnTo>
                <a:lnTo>
                  <a:pt x="9001850" y="371450"/>
                </a:lnTo>
                <a:lnTo>
                  <a:pt x="9007901" y="312567"/>
                </a:lnTo>
                <a:lnTo>
                  <a:pt x="9016029" y="312567"/>
                </a:lnTo>
                <a:lnTo>
                  <a:pt x="9020093" y="312567"/>
                </a:lnTo>
                <a:lnTo>
                  <a:pt x="9020093" y="308503"/>
                </a:lnTo>
                <a:lnTo>
                  <a:pt x="9020093" y="308503"/>
                </a:lnTo>
                <a:lnTo>
                  <a:pt x="9024157" y="308503"/>
                </a:lnTo>
                <a:lnTo>
                  <a:pt x="9026235" y="308503"/>
                </a:lnTo>
                <a:lnTo>
                  <a:pt x="9030298" y="306516"/>
                </a:lnTo>
                <a:lnTo>
                  <a:pt x="9007901" y="420308"/>
                </a:lnTo>
                <a:lnTo>
                  <a:pt x="9024157" y="420308"/>
                </a:lnTo>
                <a:lnTo>
                  <a:pt x="9026235" y="452820"/>
                </a:lnTo>
                <a:lnTo>
                  <a:pt x="9038426" y="479191"/>
                </a:lnTo>
                <a:lnTo>
                  <a:pt x="9048631" y="501497"/>
                </a:lnTo>
                <a:lnTo>
                  <a:pt x="9048631" y="542137"/>
                </a:lnTo>
                <a:lnTo>
                  <a:pt x="9056760" y="542137"/>
                </a:lnTo>
                <a:lnTo>
                  <a:pt x="9056760" y="568508"/>
                </a:lnTo>
                <a:lnTo>
                  <a:pt x="9064887" y="568508"/>
                </a:lnTo>
                <a:lnTo>
                  <a:pt x="9071028" y="655839"/>
                </a:lnTo>
                <a:lnTo>
                  <a:pt x="9083221" y="655839"/>
                </a:lnTo>
                <a:lnTo>
                  <a:pt x="9087284" y="686274"/>
                </a:lnTo>
                <a:lnTo>
                  <a:pt x="9087284" y="714722"/>
                </a:lnTo>
                <a:lnTo>
                  <a:pt x="9087284" y="741093"/>
                </a:lnTo>
                <a:lnTo>
                  <a:pt x="9097490" y="759336"/>
                </a:lnTo>
                <a:lnTo>
                  <a:pt x="9097490" y="745157"/>
                </a:lnTo>
                <a:lnTo>
                  <a:pt x="9111668" y="726914"/>
                </a:lnTo>
                <a:lnTo>
                  <a:pt x="9115733" y="696479"/>
                </a:lnTo>
                <a:lnTo>
                  <a:pt x="9111668" y="663967"/>
                </a:lnTo>
                <a:lnTo>
                  <a:pt x="9105618" y="663967"/>
                </a:lnTo>
                <a:lnTo>
                  <a:pt x="9105618" y="609148"/>
                </a:lnTo>
                <a:lnTo>
                  <a:pt x="9097490" y="609148"/>
                </a:lnTo>
                <a:lnTo>
                  <a:pt x="9097490" y="568508"/>
                </a:lnTo>
                <a:lnTo>
                  <a:pt x="9089362" y="568508"/>
                </a:lnTo>
                <a:lnTo>
                  <a:pt x="9089362" y="550265"/>
                </a:lnTo>
                <a:lnTo>
                  <a:pt x="9083311" y="550265"/>
                </a:lnTo>
                <a:lnTo>
                  <a:pt x="9083311" y="542137"/>
                </a:lnTo>
                <a:lnTo>
                  <a:pt x="9089362" y="542137"/>
                </a:lnTo>
                <a:lnTo>
                  <a:pt x="9093426" y="538074"/>
                </a:lnTo>
                <a:lnTo>
                  <a:pt x="9093426" y="538074"/>
                </a:lnTo>
                <a:lnTo>
                  <a:pt x="9093426" y="538074"/>
                </a:lnTo>
                <a:lnTo>
                  <a:pt x="9097490" y="538074"/>
                </a:lnTo>
                <a:lnTo>
                  <a:pt x="9101554" y="534010"/>
                </a:lnTo>
                <a:lnTo>
                  <a:pt x="9105618" y="534010"/>
                </a:lnTo>
                <a:lnTo>
                  <a:pt x="9105618" y="556316"/>
                </a:lnTo>
                <a:lnTo>
                  <a:pt x="9111668" y="556316"/>
                </a:lnTo>
                <a:lnTo>
                  <a:pt x="9111668" y="527868"/>
                </a:lnTo>
                <a:lnTo>
                  <a:pt x="9138040" y="527868"/>
                </a:lnTo>
                <a:lnTo>
                  <a:pt x="9142103" y="568508"/>
                </a:lnTo>
                <a:lnTo>
                  <a:pt x="9152218" y="605084"/>
                </a:lnTo>
                <a:lnTo>
                  <a:pt x="9164410" y="637596"/>
                </a:lnTo>
                <a:lnTo>
                  <a:pt x="9164410" y="704607"/>
                </a:lnTo>
                <a:lnTo>
                  <a:pt x="9174525" y="781823"/>
                </a:lnTo>
                <a:lnTo>
                  <a:pt x="9178589" y="875295"/>
                </a:lnTo>
                <a:lnTo>
                  <a:pt x="9178589" y="895615"/>
                </a:lnTo>
                <a:lnTo>
                  <a:pt x="9182653" y="911871"/>
                </a:lnTo>
                <a:lnTo>
                  <a:pt x="9182653" y="921986"/>
                </a:lnTo>
                <a:lnTo>
                  <a:pt x="9178589" y="940229"/>
                </a:lnTo>
                <a:lnTo>
                  <a:pt x="9204960" y="940229"/>
                </a:lnTo>
                <a:lnTo>
                  <a:pt x="9211011" y="637596"/>
                </a:lnTo>
                <a:lnTo>
                  <a:pt x="9200896" y="609148"/>
                </a:lnTo>
                <a:lnTo>
                  <a:pt x="9188704" y="574649"/>
                </a:lnTo>
                <a:lnTo>
                  <a:pt x="9186717" y="534010"/>
                </a:lnTo>
                <a:lnTo>
                  <a:pt x="9192858" y="534010"/>
                </a:lnTo>
                <a:lnTo>
                  <a:pt x="9196922" y="542137"/>
                </a:lnTo>
                <a:lnTo>
                  <a:pt x="9196922" y="542137"/>
                </a:lnTo>
                <a:lnTo>
                  <a:pt x="9196922" y="546201"/>
                </a:lnTo>
                <a:lnTo>
                  <a:pt x="9196922" y="546201"/>
                </a:lnTo>
                <a:lnTo>
                  <a:pt x="9200986" y="546201"/>
                </a:lnTo>
                <a:lnTo>
                  <a:pt x="9205050" y="550265"/>
                </a:lnTo>
                <a:lnTo>
                  <a:pt x="9205050" y="527959"/>
                </a:lnTo>
                <a:lnTo>
                  <a:pt x="9192858" y="501588"/>
                </a:lnTo>
                <a:lnTo>
                  <a:pt x="9188795" y="471153"/>
                </a:lnTo>
                <a:lnTo>
                  <a:pt x="9186807" y="446769"/>
                </a:lnTo>
                <a:lnTo>
                  <a:pt x="9146167" y="330990"/>
                </a:lnTo>
                <a:lnTo>
                  <a:pt x="9148244" y="326926"/>
                </a:lnTo>
                <a:lnTo>
                  <a:pt x="9148244" y="326926"/>
                </a:lnTo>
                <a:lnTo>
                  <a:pt x="9152308" y="326926"/>
                </a:lnTo>
                <a:lnTo>
                  <a:pt x="9152308" y="326926"/>
                </a:lnTo>
                <a:lnTo>
                  <a:pt x="9152308" y="326926"/>
                </a:lnTo>
                <a:lnTo>
                  <a:pt x="9152308" y="324939"/>
                </a:lnTo>
                <a:lnTo>
                  <a:pt x="9156373" y="324939"/>
                </a:lnTo>
                <a:lnTo>
                  <a:pt x="9160437" y="326926"/>
                </a:lnTo>
                <a:lnTo>
                  <a:pt x="9160437" y="326926"/>
                </a:lnTo>
                <a:lnTo>
                  <a:pt x="9160437" y="326926"/>
                </a:lnTo>
                <a:lnTo>
                  <a:pt x="9160437" y="326926"/>
                </a:lnTo>
                <a:lnTo>
                  <a:pt x="9164501" y="330990"/>
                </a:lnTo>
                <a:lnTo>
                  <a:pt x="9174616" y="353297"/>
                </a:lnTo>
                <a:lnTo>
                  <a:pt x="9182743" y="375604"/>
                </a:lnTo>
                <a:lnTo>
                  <a:pt x="9186807" y="406039"/>
                </a:lnTo>
                <a:lnTo>
                  <a:pt x="9192948" y="406039"/>
                </a:lnTo>
                <a:lnTo>
                  <a:pt x="9192948" y="446679"/>
                </a:lnTo>
                <a:lnTo>
                  <a:pt x="9205141" y="446679"/>
                </a:lnTo>
                <a:lnTo>
                  <a:pt x="9205141" y="468986"/>
                </a:lnTo>
                <a:lnTo>
                  <a:pt x="9211191" y="468986"/>
                </a:lnTo>
                <a:lnTo>
                  <a:pt x="9211191" y="515676"/>
                </a:lnTo>
                <a:lnTo>
                  <a:pt x="9219320" y="515676"/>
                </a:lnTo>
                <a:lnTo>
                  <a:pt x="9219320" y="550175"/>
                </a:lnTo>
                <a:lnTo>
                  <a:pt x="9229524" y="590815"/>
                </a:lnTo>
                <a:lnTo>
                  <a:pt x="9245781" y="631455"/>
                </a:lnTo>
                <a:lnTo>
                  <a:pt x="9251831" y="631455"/>
                </a:lnTo>
                <a:lnTo>
                  <a:pt x="9251831" y="542047"/>
                </a:lnTo>
                <a:lnTo>
                  <a:pt x="9245781" y="542047"/>
                </a:lnTo>
                <a:lnTo>
                  <a:pt x="9245781" y="493279"/>
                </a:lnTo>
                <a:lnTo>
                  <a:pt x="9233588" y="493279"/>
                </a:lnTo>
                <a:lnTo>
                  <a:pt x="9227538" y="446588"/>
                </a:lnTo>
                <a:lnTo>
                  <a:pt x="9211282" y="434396"/>
                </a:lnTo>
                <a:lnTo>
                  <a:pt x="9205231" y="405948"/>
                </a:lnTo>
                <a:lnTo>
                  <a:pt x="9219410" y="411999"/>
                </a:lnTo>
                <a:lnTo>
                  <a:pt x="9193039" y="330719"/>
                </a:lnTo>
                <a:lnTo>
                  <a:pt x="9211282" y="330719"/>
                </a:lnTo>
                <a:lnTo>
                  <a:pt x="9314869" y="637416"/>
                </a:lnTo>
                <a:lnTo>
                  <a:pt x="9314869" y="631365"/>
                </a:lnTo>
                <a:lnTo>
                  <a:pt x="9322996" y="627301"/>
                </a:lnTo>
                <a:lnTo>
                  <a:pt x="9322996" y="623237"/>
                </a:lnTo>
                <a:lnTo>
                  <a:pt x="9322996" y="619534"/>
                </a:lnTo>
                <a:lnTo>
                  <a:pt x="9322996" y="619534"/>
                </a:lnTo>
                <a:lnTo>
                  <a:pt x="9322996" y="615470"/>
                </a:lnTo>
                <a:lnTo>
                  <a:pt x="9322996" y="611406"/>
                </a:lnTo>
                <a:lnTo>
                  <a:pt x="9327061" y="609419"/>
                </a:lnTo>
                <a:lnTo>
                  <a:pt x="9333111" y="609419"/>
                </a:lnTo>
                <a:lnTo>
                  <a:pt x="9333111" y="615470"/>
                </a:lnTo>
                <a:lnTo>
                  <a:pt x="9337176" y="611406"/>
                </a:lnTo>
                <a:lnTo>
                  <a:pt x="9337176" y="611406"/>
                </a:lnTo>
                <a:lnTo>
                  <a:pt x="9337176" y="609419"/>
                </a:lnTo>
                <a:lnTo>
                  <a:pt x="9337176" y="609419"/>
                </a:lnTo>
                <a:lnTo>
                  <a:pt x="9341239" y="605355"/>
                </a:lnTo>
                <a:lnTo>
                  <a:pt x="9341239" y="601291"/>
                </a:lnTo>
                <a:lnTo>
                  <a:pt x="9327061" y="601291"/>
                </a:lnTo>
                <a:lnTo>
                  <a:pt x="9314869" y="534280"/>
                </a:lnTo>
                <a:lnTo>
                  <a:pt x="9333111" y="534280"/>
                </a:lnTo>
                <a:lnTo>
                  <a:pt x="9333111" y="516038"/>
                </a:lnTo>
                <a:lnTo>
                  <a:pt x="9349367" y="516038"/>
                </a:lnTo>
                <a:lnTo>
                  <a:pt x="9349367" y="550536"/>
                </a:lnTo>
                <a:lnTo>
                  <a:pt x="9345304" y="570856"/>
                </a:lnTo>
                <a:lnTo>
                  <a:pt x="9349367" y="591176"/>
                </a:lnTo>
                <a:lnTo>
                  <a:pt x="9355419" y="591176"/>
                </a:lnTo>
                <a:lnTo>
                  <a:pt x="9367610" y="479462"/>
                </a:lnTo>
                <a:lnTo>
                  <a:pt x="9381789" y="469347"/>
                </a:lnTo>
                <a:lnTo>
                  <a:pt x="9381789" y="447040"/>
                </a:lnTo>
                <a:lnTo>
                  <a:pt x="9389917" y="447040"/>
                </a:lnTo>
                <a:lnTo>
                  <a:pt x="9389917" y="434848"/>
                </a:lnTo>
                <a:lnTo>
                  <a:pt x="9381789" y="434848"/>
                </a:lnTo>
                <a:lnTo>
                  <a:pt x="9381789" y="331080"/>
                </a:lnTo>
                <a:lnTo>
                  <a:pt x="9373662" y="331080"/>
                </a:lnTo>
                <a:lnTo>
                  <a:pt x="9373662" y="325030"/>
                </a:lnTo>
                <a:lnTo>
                  <a:pt x="9381789" y="325030"/>
                </a:lnTo>
                <a:lnTo>
                  <a:pt x="9381789" y="312838"/>
                </a:lnTo>
                <a:lnTo>
                  <a:pt x="9373662" y="312838"/>
                </a:lnTo>
                <a:lnTo>
                  <a:pt x="9373662" y="308774"/>
                </a:lnTo>
                <a:lnTo>
                  <a:pt x="9377725" y="302723"/>
                </a:lnTo>
                <a:lnTo>
                  <a:pt x="9381789" y="298659"/>
                </a:lnTo>
                <a:lnTo>
                  <a:pt x="9381789" y="298659"/>
                </a:lnTo>
                <a:lnTo>
                  <a:pt x="9373662" y="284480"/>
                </a:lnTo>
                <a:lnTo>
                  <a:pt x="9373662" y="276352"/>
                </a:lnTo>
                <a:lnTo>
                  <a:pt x="9381789" y="276352"/>
                </a:lnTo>
                <a:lnTo>
                  <a:pt x="9381789" y="266237"/>
                </a:lnTo>
                <a:lnTo>
                  <a:pt x="9373662" y="266237"/>
                </a:lnTo>
                <a:lnTo>
                  <a:pt x="9381789" y="217469"/>
                </a:lnTo>
                <a:lnTo>
                  <a:pt x="9395968" y="217469"/>
                </a:lnTo>
                <a:lnTo>
                  <a:pt x="9395968" y="339299"/>
                </a:lnTo>
                <a:lnTo>
                  <a:pt x="9414302" y="339299"/>
                </a:lnTo>
                <a:lnTo>
                  <a:pt x="9430557" y="631816"/>
                </a:lnTo>
                <a:lnTo>
                  <a:pt x="9436608" y="631816"/>
                </a:lnTo>
                <a:lnTo>
                  <a:pt x="9440672" y="660264"/>
                </a:lnTo>
                <a:lnTo>
                  <a:pt x="9440672" y="692776"/>
                </a:lnTo>
                <a:lnTo>
                  <a:pt x="9444736" y="723211"/>
                </a:lnTo>
                <a:lnTo>
                  <a:pt x="9454851" y="745518"/>
                </a:lnTo>
                <a:lnTo>
                  <a:pt x="9448710" y="656110"/>
                </a:lnTo>
                <a:lnTo>
                  <a:pt x="9454851" y="656110"/>
                </a:lnTo>
                <a:lnTo>
                  <a:pt x="9462978" y="668302"/>
                </a:lnTo>
                <a:lnTo>
                  <a:pt x="9471107" y="674353"/>
                </a:lnTo>
                <a:lnTo>
                  <a:pt x="9477158" y="678417"/>
                </a:lnTo>
                <a:lnTo>
                  <a:pt x="9477158" y="601201"/>
                </a:lnTo>
                <a:lnTo>
                  <a:pt x="9462978" y="601201"/>
                </a:lnTo>
                <a:lnTo>
                  <a:pt x="9462978" y="582958"/>
                </a:lnTo>
                <a:lnTo>
                  <a:pt x="9477158" y="582958"/>
                </a:lnTo>
                <a:lnTo>
                  <a:pt x="9471107" y="217288"/>
                </a:lnTo>
                <a:lnTo>
                  <a:pt x="9495491" y="217288"/>
                </a:lnTo>
                <a:lnTo>
                  <a:pt x="9495491" y="225416"/>
                </a:lnTo>
                <a:lnTo>
                  <a:pt x="9489440" y="245736"/>
                </a:lnTo>
                <a:lnTo>
                  <a:pt x="9485376" y="280235"/>
                </a:lnTo>
                <a:lnTo>
                  <a:pt x="9485376" y="316811"/>
                </a:lnTo>
                <a:lnTo>
                  <a:pt x="9489440" y="347246"/>
                </a:lnTo>
                <a:lnTo>
                  <a:pt x="9511747" y="582868"/>
                </a:lnTo>
                <a:lnTo>
                  <a:pt x="9521952" y="582868"/>
                </a:lnTo>
                <a:lnTo>
                  <a:pt x="9530080" y="586932"/>
                </a:lnTo>
                <a:lnTo>
                  <a:pt x="9536131" y="586932"/>
                </a:lnTo>
                <a:lnTo>
                  <a:pt x="9544258" y="590996"/>
                </a:lnTo>
                <a:lnTo>
                  <a:pt x="9544258" y="479371"/>
                </a:lnTo>
                <a:lnTo>
                  <a:pt x="9570630" y="479371"/>
                </a:lnTo>
                <a:lnTo>
                  <a:pt x="9574693" y="546382"/>
                </a:lnTo>
                <a:lnTo>
                  <a:pt x="9592936" y="609329"/>
                </a:lnTo>
                <a:lnTo>
                  <a:pt x="9599078" y="609329"/>
                </a:lnTo>
                <a:lnTo>
                  <a:pt x="9599078" y="290440"/>
                </a:lnTo>
                <a:lnTo>
                  <a:pt x="9625449" y="298568"/>
                </a:lnTo>
                <a:lnTo>
                  <a:pt x="9633576" y="383912"/>
                </a:lnTo>
                <a:lnTo>
                  <a:pt x="9651910" y="453000"/>
                </a:lnTo>
                <a:lnTo>
                  <a:pt x="9651910" y="515947"/>
                </a:lnTo>
                <a:lnTo>
                  <a:pt x="9657961" y="515947"/>
                </a:lnTo>
                <a:lnTo>
                  <a:pt x="9666089" y="609419"/>
                </a:lnTo>
                <a:lnTo>
                  <a:pt x="9680267" y="615470"/>
                </a:lnTo>
                <a:lnTo>
                  <a:pt x="9680267" y="637777"/>
                </a:lnTo>
                <a:lnTo>
                  <a:pt x="9688396" y="656020"/>
                </a:lnTo>
                <a:lnTo>
                  <a:pt x="9698601" y="668212"/>
                </a:lnTo>
                <a:lnTo>
                  <a:pt x="9710793" y="682391"/>
                </a:lnTo>
                <a:lnTo>
                  <a:pt x="9720998" y="690519"/>
                </a:lnTo>
                <a:lnTo>
                  <a:pt x="9739241" y="696569"/>
                </a:lnTo>
                <a:lnTo>
                  <a:pt x="9739241" y="704697"/>
                </a:lnTo>
                <a:lnTo>
                  <a:pt x="9743304" y="708761"/>
                </a:lnTo>
                <a:lnTo>
                  <a:pt x="9743304" y="712825"/>
                </a:lnTo>
                <a:lnTo>
                  <a:pt x="9747369" y="714812"/>
                </a:lnTo>
                <a:lnTo>
                  <a:pt x="9751433" y="718876"/>
                </a:lnTo>
                <a:lnTo>
                  <a:pt x="9755496" y="722940"/>
                </a:lnTo>
                <a:lnTo>
                  <a:pt x="9757484" y="722940"/>
                </a:lnTo>
                <a:lnTo>
                  <a:pt x="9757484" y="727004"/>
                </a:lnTo>
                <a:lnTo>
                  <a:pt x="9757484" y="727004"/>
                </a:lnTo>
                <a:lnTo>
                  <a:pt x="9757484" y="727004"/>
                </a:lnTo>
                <a:lnTo>
                  <a:pt x="9761547" y="727004"/>
                </a:lnTo>
                <a:lnTo>
                  <a:pt x="9761547" y="731068"/>
                </a:lnTo>
                <a:lnTo>
                  <a:pt x="9761547" y="712825"/>
                </a:lnTo>
                <a:lnTo>
                  <a:pt x="9755406" y="712825"/>
                </a:lnTo>
                <a:lnTo>
                  <a:pt x="9755406" y="655929"/>
                </a:lnTo>
                <a:lnTo>
                  <a:pt x="9747279" y="655929"/>
                </a:lnTo>
                <a:lnTo>
                  <a:pt x="9733099" y="582777"/>
                </a:lnTo>
                <a:lnTo>
                  <a:pt x="9720907" y="582777"/>
                </a:lnTo>
                <a:lnTo>
                  <a:pt x="9720907" y="556407"/>
                </a:lnTo>
                <a:lnTo>
                  <a:pt x="9714766" y="556407"/>
                </a:lnTo>
                <a:lnTo>
                  <a:pt x="9710702" y="552343"/>
                </a:lnTo>
                <a:lnTo>
                  <a:pt x="9710702" y="546382"/>
                </a:lnTo>
                <a:lnTo>
                  <a:pt x="9710702" y="542318"/>
                </a:lnTo>
                <a:lnTo>
                  <a:pt x="9706639" y="534190"/>
                </a:lnTo>
                <a:lnTo>
                  <a:pt x="9706639" y="528139"/>
                </a:lnTo>
                <a:lnTo>
                  <a:pt x="9714766" y="528139"/>
                </a:lnTo>
                <a:lnTo>
                  <a:pt x="9728945" y="546382"/>
                </a:lnTo>
                <a:lnTo>
                  <a:pt x="9739060" y="568689"/>
                </a:lnTo>
                <a:lnTo>
                  <a:pt x="9747188" y="590996"/>
                </a:lnTo>
                <a:lnTo>
                  <a:pt x="9755315" y="590996"/>
                </a:lnTo>
                <a:lnTo>
                  <a:pt x="9739060" y="542228"/>
                </a:lnTo>
                <a:lnTo>
                  <a:pt x="9716753" y="493460"/>
                </a:lnTo>
                <a:lnTo>
                  <a:pt x="9698510" y="446769"/>
                </a:lnTo>
                <a:lnTo>
                  <a:pt x="9706639" y="446769"/>
                </a:lnTo>
                <a:lnTo>
                  <a:pt x="9714766" y="448756"/>
                </a:lnTo>
                <a:lnTo>
                  <a:pt x="9716753" y="448756"/>
                </a:lnTo>
                <a:lnTo>
                  <a:pt x="9716753" y="452820"/>
                </a:lnTo>
                <a:lnTo>
                  <a:pt x="9720817" y="460948"/>
                </a:lnTo>
                <a:lnTo>
                  <a:pt x="9720817" y="469076"/>
                </a:lnTo>
                <a:lnTo>
                  <a:pt x="9743124" y="497524"/>
                </a:lnTo>
                <a:lnTo>
                  <a:pt x="9757303" y="534100"/>
                </a:lnTo>
                <a:lnTo>
                  <a:pt x="9769495" y="574740"/>
                </a:lnTo>
                <a:lnTo>
                  <a:pt x="9779610" y="615380"/>
                </a:lnTo>
                <a:lnTo>
                  <a:pt x="9787738" y="615380"/>
                </a:lnTo>
                <a:lnTo>
                  <a:pt x="9787738" y="656020"/>
                </a:lnTo>
                <a:lnTo>
                  <a:pt x="9795866" y="656020"/>
                </a:lnTo>
                <a:lnTo>
                  <a:pt x="9779610" y="487409"/>
                </a:lnTo>
                <a:lnTo>
                  <a:pt x="9773558" y="487409"/>
                </a:lnTo>
                <a:lnTo>
                  <a:pt x="9773558" y="452910"/>
                </a:lnTo>
                <a:lnTo>
                  <a:pt x="9761367" y="452910"/>
                </a:lnTo>
                <a:lnTo>
                  <a:pt x="9755226" y="387886"/>
                </a:lnTo>
                <a:lnTo>
                  <a:pt x="9747098" y="387886"/>
                </a:lnTo>
                <a:lnTo>
                  <a:pt x="9747098" y="371630"/>
                </a:lnTo>
                <a:lnTo>
                  <a:pt x="9738970" y="371630"/>
                </a:lnTo>
                <a:lnTo>
                  <a:pt x="9738970" y="347246"/>
                </a:lnTo>
                <a:lnTo>
                  <a:pt x="9732918" y="347246"/>
                </a:lnTo>
                <a:lnTo>
                  <a:pt x="9720727" y="312747"/>
                </a:lnTo>
                <a:lnTo>
                  <a:pt x="9714586" y="312747"/>
                </a:lnTo>
                <a:lnTo>
                  <a:pt x="9714586" y="290440"/>
                </a:lnTo>
                <a:lnTo>
                  <a:pt x="9706458" y="290440"/>
                </a:lnTo>
                <a:lnTo>
                  <a:pt x="9692278" y="243750"/>
                </a:lnTo>
                <a:lnTo>
                  <a:pt x="9680087" y="243750"/>
                </a:lnTo>
                <a:lnTo>
                  <a:pt x="9680087" y="225507"/>
                </a:lnTo>
                <a:lnTo>
                  <a:pt x="9665908" y="199136"/>
                </a:lnTo>
                <a:lnTo>
                  <a:pt x="9651729" y="172765"/>
                </a:lnTo>
                <a:lnTo>
                  <a:pt x="9639537" y="136189"/>
                </a:lnTo>
                <a:lnTo>
                  <a:pt x="9665908" y="144317"/>
                </a:lnTo>
                <a:lnTo>
                  <a:pt x="9674035" y="180893"/>
                </a:lnTo>
                <a:lnTo>
                  <a:pt x="9692369" y="205277"/>
                </a:lnTo>
                <a:lnTo>
                  <a:pt x="9706548" y="231648"/>
                </a:lnTo>
                <a:lnTo>
                  <a:pt x="9706548" y="249891"/>
                </a:lnTo>
                <a:lnTo>
                  <a:pt x="9714675" y="249891"/>
                </a:lnTo>
                <a:lnTo>
                  <a:pt x="9714675" y="266147"/>
                </a:lnTo>
                <a:lnTo>
                  <a:pt x="9720817" y="266147"/>
                </a:lnTo>
                <a:lnTo>
                  <a:pt x="9720817" y="284390"/>
                </a:lnTo>
                <a:lnTo>
                  <a:pt x="9733009" y="284390"/>
                </a:lnTo>
                <a:lnTo>
                  <a:pt x="9733009" y="298568"/>
                </a:lnTo>
                <a:lnTo>
                  <a:pt x="9739060" y="298568"/>
                </a:lnTo>
                <a:lnTo>
                  <a:pt x="9755315" y="347336"/>
                </a:lnTo>
                <a:lnTo>
                  <a:pt x="9761457" y="347336"/>
                </a:lnTo>
                <a:lnTo>
                  <a:pt x="9761457" y="371720"/>
                </a:lnTo>
                <a:lnTo>
                  <a:pt x="9773649" y="371720"/>
                </a:lnTo>
                <a:lnTo>
                  <a:pt x="9773649" y="387976"/>
                </a:lnTo>
                <a:lnTo>
                  <a:pt x="9779700" y="387976"/>
                </a:lnTo>
                <a:lnTo>
                  <a:pt x="9795955" y="461128"/>
                </a:lnTo>
                <a:lnTo>
                  <a:pt x="9802007" y="461128"/>
                </a:lnTo>
                <a:lnTo>
                  <a:pt x="9802007" y="479371"/>
                </a:lnTo>
                <a:lnTo>
                  <a:pt x="9814198" y="479371"/>
                </a:lnTo>
                <a:lnTo>
                  <a:pt x="9814198" y="515947"/>
                </a:lnTo>
                <a:lnTo>
                  <a:pt x="9820340" y="515947"/>
                </a:lnTo>
                <a:lnTo>
                  <a:pt x="9824404" y="442795"/>
                </a:lnTo>
                <a:lnTo>
                  <a:pt x="9828468" y="361515"/>
                </a:lnTo>
                <a:lnTo>
                  <a:pt x="9820340" y="284299"/>
                </a:lnTo>
                <a:lnTo>
                  <a:pt x="9802007" y="209160"/>
                </a:lnTo>
                <a:lnTo>
                  <a:pt x="9828378" y="209160"/>
                </a:lnTo>
                <a:lnTo>
                  <a:pt x="9838493" y="272107"/>
                </a:lnTo>
                <a:lnTo>
                  <a:pt x="9854748" y="330990"/>
                </a:lnTo>
                <a:lnTo>
                  <a:pt x="9854748" y="361425"/>
                </a:lnTo>
                <a:lnTo>
                  <a:pt x="9854748" y="393937"/>
                </a:lnTo>
                <a:lnTo>
                  <a:pt x="9850684" y="424372"/>
                </a:lnTo>
                <a:lnTo>
                  <a:pt x="9860799" y="446679"/>
                </a:lnTo>
                <a:lnTo>
                  <a:pt x="9868927" y="365399"/>
                </a:lnTo>
                <a:lnTo>
                  <a:pt x="9883106" y="365399"/>
                </a:lnTo>
                <a:lnTo>
                  <a:pt x="9895298" y="397911"/>
                </a:lnTo>
                <a:lnTo>
                  <a:pt x="9901439" y="397911"/>
                </a:lnTo>
                <a:lnTo>
                  <a:pt x="9901439" y="428346"/>
                </a:lnTo>
                <a:lnTo>
                  <a:pt x="9909567" y="428346"/>
                </a:lnTo>
                <a:lnTo>
                  <a:pt x="9917696" y="501497"/>
                </a:lnTo>
                <a:lnTo>
                  <a:pt x="9923836" y="501497"/>
                </a:lnTo>
                <a:lnTo>
                  <a:pt x="9923836" y="550265"/>
                </a:lnTo>
                <a:lnTo>
                  <a:pt x="9942079" y="556316"/>
                </a:lnTo>
                <a:lnTo>
                  <a:pt x="9942079" y="574559"/>
                </a:lnTo>
                <a:lnTo>
                  <a:pt x="9950207" y="574559"/>
                </a:lnTo>
                <a:lnTo>
                  <a:pt x="9950207" y="600930"/>
                </a:lnTo>
                <a:lnTo>
                  <a:pt x="9958336" y="600930"/>
                </a:lnTo>
                <a:lnTo>
                  <a:pt x="9964386" y="649698"/>
                </a:lnTo>
                <a:lnTo>
                  <a:pt x="9976578" y="649698"/>
                </a:lnTo>
                <a:lnTo>
                  <a:pt x="9980642" y="590815"/>
                </a:lnTo>
                <a:lnTo>
                  <a:pt x="9990847" y="537983"/>
                </a:lnTo>
                <a:lnTo>
                  <a:pt x="10009181" y="487228"/>
                </a:lnTo>
                <a:lnTo>
                  <a:pt x="10023359" y="434396"/>
                </a:lnTo>
                <a:lnTo>
                  <a:pt x="10017308" y="312476"/>
                </a:lnTo>
                <a:lnTo>
                  <a:pt x="10039616" y="312476"/>
                </a:lnTo>
                <a:lnTo>
                  <a:pt x="10045666" y="434396"/>
                </a:lnTo>
                <a:lnTo>
                  <a:pt x="10063909" y="434396"/>
                </a:lnTo>
                <a:lnTo>
                  <a:pt x="10072037" y="468895"/>
                </a:lnTo>
                <a:lnTo>
                  <a:pt x="10057858" y="468895"/>
                </a:lnTo>
                <a:lnTo>
                  <a:pt x="10057858" y="452639"/>
                </a:lnTo>
                <a:lnTo>
                  <a:pt x="10045666" y="452639"/>
                </a:lnTo>
                <a:lnTo>
                  <a:pt x="10045666" y="663877"/>
                </a:lnTo>
                <a:lnTo>
                  <a:pt x="10057858" y="663877"/>
                </a:lnTo>
                <a:lnTo>
                  <a:pt x="10057858" y="690248"/>
                </a:lnTo>
                <a:lnTo>
                  <a:pt x="10063909" y="690248"/>
                </a:lnTo>
                <a:lnTo>
                  <a:pt x="10067974" y="686184"/>
                </a:lnTo>
                <a:lnTo>
                  <a:pt x="10067974" y="682120"/>
                </a:lnTo>
                <a:lnTo>
                  <a:pt x="10067974" y="682120"/>
                </a:lnTo>
                <a:lnTo>
                  <a:pt x="10067974" y="682120"/>
                </a:lnTo>
                <a:lnTo>
                  <a:pt x="10072037" y="678056"/>
                </a:lnTo>
                <a:lnTo>
                  <a:pt x="10086215" y="690248"/>
                </a:lnTo>
                <a:lnTo>
                  <a:pt x="10086215" y="615109"/>
                </a:lnTo>
                <a:lnTo>
                  <a:pt x="10080075" y="615109"/>
                </a:lnTo>
                <a:lnTo>
                  <a:pt x="10080075" y="550085"/>
                </a:lnTo>
                <a:lnTo>
                  <a:pt x="10057768" y="479010"/>
                </a:lnTo>
                <a:lnTo>
                  <a:pt x="10080075" y="479010"/>
                </a:lnTo>
                <a:lnTo>
                  <a:pt x="10086215" y="515586"/>
                </a:lnTo>
                <a:lnTo>
                  <a:pt x="10098408" y="515586"/>
                </a:lnTo>
                <a:lnTo>
                  <a:pt x="10098408" y="556226"/>
                </a:lnTo>
                <a:lnTo>
                  <a:pt x="10104458" y="556226"/>
                </a:lnTo>
                <a:lnTo>
                  <a:pt x="10104458" y="574469"/>
                </a:lnTo>
                <a:lnTo>
                  <a:pt x="10112587" y="574469"/>
                </a:lnTo>
                <a:lnTo>
                  <a:pt x="10112587" y="608968"/>
                </a:lnTo>
                <a:lnTo>
                  <a:pt x="10120715" y="608968"/>
                </a:lnTo>
                <a:lnTo>
                  <a:pt x="10120715" y="637416"/>
                </a:lnTo>
                <a:lnTo>
                  <a:pt x="10126855" y="637416"/>
                </a:lnTo>
                <a:lnTo>
                  <a:pt x="10139048" y="696299"/>
                </a:lnTo>
                <a:lnTo>
                  <a:pt x="10145098" y="696299"/>
                </a:lnTo>
                <a:lnTo>
                  <a:pt x="10153227" y="678056"/>
                </a:lnTo>
                <a:lnTo>
                  <a:pt x="10161355" y="659813"/>
                </a:lnTo>
                <a:lnTo>
                  <a:pt x="10161355" y="631365"/>
                </a:lnTo>
                <a:lnTo>
                  <a:pt x="10139048" y="556226"/>
                </a:lnTo>
                <a:lnTo>
                  <a:pt x="10161355" y="568418"/>
                </a:lnTo>
                <a:lnTo>
                  <a:pt x="10163341" y="582597"/>
                </a:lnTo>
                <a:lnTo>
                  <a:pt x="10171470" y="611045"/>
                </a:lnTo>
                <a:lnTo>
                  <a:pt x="10179598" y="645544"/>
                </a:lnTo>
                <a:lnTo>
                  <a:pt x="10185648" y="673992"/>
                </a:lnTo>
                <a:lnTo>
                  <a:pt x="10197840" y="700363"/>
                </a:lnTo>
                <a:lnTo>
                  <a:pt x="10201904" y="712555"/>
                </a:lnTo>
                <a:lnTo>
                  <a:pt x="10203891" y="673992"/>
                </a:lnTo>
                <a:lnTo>
                  <a:pt x="10207956" y="641480"/>
                </a:lnTo>
                <a:lnTo>
                  <a:pt x="10207956" y="600840"/>
                </a:lnTo>
                <a:lnTo>
                  <a:pt x="10201904" y="550085"/>
                </a:lnTo>
                <a:lnTo>
                  <a:pt x="10226288" y="550085"/>
                </a:lnTo>
                <a:lnTo>
                  <a:pt x="10230353" y="596776"/>
                </a:lnTo>
                <a:lnTo>
                  <a:pt x="10244531" y="641480"/>
                </a:lnTo>
                <a:lnTo>
                  <a:pt x="10260788" y="678056"/>
                </a:lnTo>
                <a:lnTo>
                  <a:pt x="10260788" y="722760"/>
                </a:lnTo>
                <a:lnTo>
                  <a:pt x="10266928" y="722760"/>
                </a:lnTo>
                <a:lnTo>
                  <a:pt x="10242544" y="452639"/>
                </a:lnTo>
                <a:lnTo>
                  <a:pt x="10234416" y="452639"/>
                </a:lnTo>
                <a:lnTo>
                  <a:pt x="10226288" y="405948"/>
                </a:lnTo>
                <a:lnTo>
                  <a:pt x="10220238" y="393756"/>
                </a:lnTo>
                <a:lnTo>
                  <a:pt x="10216173" y="387706"/>
                </a:lnTo>
                <a:lnTo>
                  <a:pt x="10208045" y="379578"/>
                </a:lnTo>
                <a:lnTo>
                  <a:pt x="10203981" y="371450"/>
                </a:lnTo>
                <a:lnTo>
                  <a:pt x="10197930" y="361335"/>
                </a:lnTo>
                <a:lnTo>
                  <a:pt x="10193867" y="347156"/>
                </a:lnTo>
                <a:lnTo>
                  <a:pt x="10220238" y="365399"/>
                </a:lnTo>
                <a:lnTo>
                  <a:pt x="10242544" y="393847"/>
                </a:lnTo>
                <a:lnTo>
                  <a:pt x="10260788" y="430423"/>
                </a:lnTo>
                <a:lnTo>
                  <a:pt x="10274966" y="475127"/>
                </a:lnTo>
                <a:lnTo>
                  <a:pt x="10289145" y="515767"/>
                </a:lnTo>
                <a:lnTo>
                  <a:pt x="10301337" y="550265"/>
                </a:lnTo>
                <a:lnTo>
                  <a:pt x="10301337" y="601020"/>
                </a:lnTo>
                <a:lnTo>
                  <a:pt x="10315515" y="609148"/>
                </a:lnTo>
                <a:lnTo>
                  <a:pt x="10307387" y="623327"/>
                </a:lnTo>
                <a:lnTo>
                  <a:pt x="10323644" y="631455"/>
                </a:lnTo>
                <a:lnTo>
                  <a:pt x="10323644" y="663967"/>
                </a:lnTo>
                <a:lnTo>
                  <a:pt x="10329785" y="663967"/>
                </a:lnTo>
                <a:lnTo>
                  <a:pt x="10329785" y="690338"/>
                </a:lnTo>
                <a:lnTo>
                  <a:pt x="10341977" y="690338"/>
                </a:lnTo>
                <a:lnTo>
                  <a:pt x="10346041" y="714722"/>
                </a:lnTo>
                <a:lnTo>
                  <a:pt x="10346041" y="741093"/>
                </a:lnTo>
                <a:lnTo>
                  <a:pt x="10356246" y="759336"/>
                </a:lnTo>
                <a:lnTo>
                  <a:pt x="10360311" y="704517"/>
                </a:lnTo>
                <a:lnTo>
                  <a:pt x="10364374" y="651685"/>
                </a:lnTo>
                <a:lnTo>
                  <a:pt x="10356246" y="609058"/>
                </a:lnTo>
                <a:lnTo>
                  <a:pt x="10356246" y="542047"/>
                </a:lnTo>
                <a:lnTo>
                  <a:pt x="10348118" y="542047"/>
                </a:lnTo>
                <a:lnTo>
                  <a:pt x="10342068" y="487228"/>
                </a:lnTo>
                <a:lnTo>
                  <a:pt x="10329876" y="487228"/>
                </a:lnTo>
                <a:lnTo>
                  <a:pt x="10325811" y="475036"/>
                </a:lnTo>
                <a:lnTo>
                  <a:pt x="10319760" y="470972"/>
                </a:lnTo>
                <a:lnTo>
                  <a:pt x="10315696" y="464921"/>
                </a:lnTo>
                <a:lnTo>
                  <a:pt x="10311633" y="460857"/>
                </a:lnTo>
                <a:lnTo>
                  <a:pt x="10307568" y="448666"/>
                </a:lnTo>
                <a:lnTo>
                  <a:pt x="10307568" y="434487"/>
                </a:lnTo>
                <a:lnTo>
                  <a:pt x="10323824" y="446679"/>
                </a:lnTo>
                <a:lnTo>
                  <a:pt x="10275056" y="357271"/>
                </a:lnTo>
                <a:lnTo>
                  <a:pt x="10289236" y="357271"/>
                </a:lnTo>
                <a:lnTo>
                  <a:pt x="10364374" y="468986"/>
                </a:lnTo>
                <a:lnTo>
                  <a:pt x="10364374" y="487228"/>
                </a:lnTo>
                <a:lnTo>
                  <a:pt x="10370425" y="487228"/>
                </a:lnTo>
                <a:lnTo>
                  <a:pt x="10370425" y="501407"/>
                </a:lnTo>
                <a:lnTo>
                  <a:pt x="10382617" y="501407"/>
                </a:lnTo>
                <a:lnTo>
                  <a:pt x="10388667" y="550175"/>
                </a:lnTo>
                <a:lnTo>
                  <a:pt x="10396795" y="550175"/>
                </a:lnTo>
                <a:lnTo>
                  <a:pt x="10396795" y="568418"/>
                </a:lnTo>
                <a:lnTo>
                  <a:pt x="10404924" y="568418"/>
                </a:lnTo>
                <a:lnTo>
                  <a:pt x="10404924" y="600930"/>
                </a:lnTo>
                <a:lnTo>
                  <a:pt x="10410975" y="600930"/>
                </a:lnTo>
                <a:lnTo>
                  <a:pt x="10423167" y="655749"/>
                </a:lnTo>
                <a:lnTo>
                  <a:pt x="10429218" y="655749"/>
                </a:lnTo>
                <a:lnTo>
                  <a:pt x="10433282" y="586661"/>
                </a:lnTo>
                <a:lnTo>
                  <a:pt x="10437345" y="515586"/>
                </a:lnTo>
                <a:lnTo>
                  <a:pt x="10441410" y="442434"/>
                </a:lnTo>
                <a:lnTo>
                  <a:pt x="10441410" y="371359"/>
                </a:lnTo>
                <a:lnTo>
                  <a:pt x="10429218" y="306335"/>
                </a:lnTo>
                <a:lnTo>
                  <a:pt x="10429218" y="243388"/>
                </a:lnTo>
                <a:lnTo>
                  <a:pt x="10423167" y="243388"/>
                </a:lnTo>
                <a:lnTo>
                  <a:pt x="10415038" y="212954"/>
                </a:lnTo>
                <a:lnTo>
                  <a:pt x="10415038" y="186583"/>
                </a:lnTo>
                <a:lnTo>
                  <a:pt x="10419102" y="164276"/>
                </a:lnTo>
                <a:lnTo>
                  <a:pt x="10419102" y="146033"/>
                </a:lnTo>
                <a:lnTo>
                  <a:pt x="10410975" y="135918"/>
                </a:lnTo>
                <a:lnTo>
                  <a:pt x="10415038" y="131854"/>
                </a:lnTo>
                <a:lnTo>
                  <a:pt x="10415038" y="131854"/>
                </a:lnTo>
                <a:lnTo>
                  <a:pt x="10415038" y="131854"/>
                </a:lnTo>
                <a:lnTo>
                  <a:pt x="10415038" y="131854"/>
                </a:lnTo>
                <a:lnTo>
                  <a:pt x="10419102" y="131854"/>
                </a:lnTo>
                <a:lnTo>
                  <a:pt x="10423167" y="127790"/>
                </a:lnTo>
                <a:lnTo>
                  <a:pt x="10423167" y="121920"/>
                </a:lnTo>
                <a:lnTo>
                  <a:pt x="10427230" y="121920"/>
                </a:lnTo>
                <a:lnTo>
                  <a:pt x="10429307" y="121920"/>
                </a:lnTo>
                <a:lnTo>
                  <a:pt x="10433372" y="121920"/>
                </a:lnTo>
                <a:lnTo>
                  <a:pt x="10433372" y="123907"/>
                </a:lnTo>
                <a:lnTo>
                  <a:pt x="10433372" y="123907"/>
                </a:lnTo>
                <a:lnTo>
                  <a:pt x="10437435" y="127971"/>
                </a:lnTo>
                <a:lnTo>
                  <a:pt x="10445564" y="146214"/>
                </a:lnTo>
                <a:lnTo>
                  <a:pt x="10445564" y="172585"/>
                </a:lnTo>
                <a:lnTo>
                  <a:pt x="10441500" y="198955"/>
                </a:lnTo>
                <a:lnTo>
                  <a:pt x="10445564" y="225326"/>
                </a:lnTo>
                <a:lnTo>
                  <a:pt x="10463897" y="294414"/>
                </a:lnTo>
                <a:lnTo>
                  <a:pt x="10478075" y="367566"/>
                </a:lnTo>
                <a:lnTo>
                  <a:pt x="10492255" y="434577"/>
                </a:lnTo>
                <a:lnTo>
                  <a:pt x="10492255" y="493460"/>
                </a:lnTo>
                <a:lnTo>
                  <a:pt x="10504447" y="493460"/>
                </a:lnTo>
                <a:lnTo>
                  <a:pt x="10508510" y="523895"/>
                </a:lnTo>
                <a:lnTo>
                  <a:pt x="10508510" y="560471"/>
                </a:lnTo>
                <a:lnTo>
                  <a:pt x="10504447" y="592983"/>
                </a:lnTo>
                <a:lnTo>
                  <a:pt x="10508510" y="627482"/>
                </a:lnTo>
                <a:lnTo>
                  <a:pt x="10518625" y="649788"/>
                </a:lnTo>
                <a:lnTo>
                  <a:pt x="10532805" y="446679"/>
                </a:lnTo>
                <a:lnTo>
                  <a:pt x="10544996" y="446679"/>
                </a:lnTo>
                <a:lnTo>
                  <a:pt x="10549060" y="412180"/>
                </a:lnTo>
                <a:lnTo>
                  <a:pt x="10549060" y="367476"/>
                </a:lnTo>
                <a:lnTo>
                  <a:pt x="10544996" y="320785"/>
                </a:lnTo>
                <a:lnTo>
                  <a:pt x="10544996" y="267953"/>
                </a:lnTo>
                <a:lnTo>
                  <a:pt x="10544996" y="225326"/>
                </a:lnTo>
                <a:lnTo>
                  <a:pt x="10567303" y="231377"/>
                </a:lnTo>
                <a:lnTo>
                  <a:pt x="10551048" y="664057"/>
                </a:lnTo>
                <a:lnTo>
                  <a:pt x="10551048" y="690428"/>
                </a:lnTo>
                <a:lnTo>
                  <a:pt x="10549060" y="722940"/>
                </a:lnTo>
                <a:lnTo>
                  <a:pt x="10549060" y="759516"/>
                </a:lnTo>
                <a:lnTo>
                  <a:pt x="10549060" y="796092"/>
                </a:lnTo>
                <a:lnTo>
                  <a:pt x="10551048" y="826527"/>
                </a:lnTo>
                <a:lnTo>
                  <a:pt x="10559175" y="844770"/>
                </a:lnTo>
                <a:lnTo>
                  <a:pt x="10563239" y="818399"/>
                </a:lnTo>
                <a:lnTo>
                  <a:pt x="10567303" y="781823"/>
                </a:lnTo>
                <a:lnTo>
                  <a:pt x="10577418" y="741183"/>
                </a:lnTo>
                <a:lnTo>
                  <a:pt x="10585546" y="708671"/>
                </a:lnTo>
                <a:lnTo>
                  <a:pt x="10591597" y="690428"/>
                </a:lnTo>
                <a:lnTo>
                  <a:pt x="10595661" y="686364"/>
                </a:lnTo>
                <a:lnTo>
                  <a:pt x="10595661" y="682300"/>
                </a:lnTo>
                <a:lnTo>
                  <a:pt x="10595661" y="682300"/>
                </a:lnTo>
                <a:lnTo>
                  <a:pt x="10599724" y="682300"/>
                </a:lnTo>
                <a:lnTo>
                  <a:pt x="10603789" y="682300"/>
                </a:lnTo>
                <a:lnTo>
                  <a:pt x="10607852" y="678236"/>
                </a:lnTo>
                <a:lnTo>
                  <a:pt x="10607852" y="722940"/>
                </a:lnTo>
                <a:lnTo>
                  <a:pt x="10613904" y="722940"/>
                </a:lnTo>
                <a:lnTo>
                  <a:pt x="10626096" y="590905"/>
                </a:lnTo>
                <a:lnTo>
                  <a:pt x="10630160" y="578714"/>
                </a:lnTo>
                <a:lnTo>
                  <a:pt x="10636210" y="560471"/>
                </a:lnTo>
                <a:lnTo>
                  <a:pt x="10644339" y="538164"/>
                </a:lnTo>
                <a:lnTo>
                  <a:pt x="10640275" y="515857"/>
                </a:lnTo>
                <a:lnTo>
                  <a:pt x="10626096" y="509806"/>
                </a:lnTo>
                <a:lnTo>
                  <a:pt x="10626096" y="493550"/>
                </a:lnTo>
                <a:lnTo>
                  <a:pt x="10640275" y="493550"/>
                </a:lnTo>
                <a:lnTo>
                  <a:pt x="10666645" y="209160"/>
                </a:lnTo>
                <a:lnTo>
                  <a:pt x="10680825" y="209160"/>
                </a:lnTo>
                <a:lnTo>
                  <a:pt x="10666645" y="568689"/>
                </a:lnTo>
                <a:lnTo>
                  <a:pt x="10672696" y="568689"/>
                </a:lnTo>
                <a:lnTo>
                  <a:pt x="10672696" y="590996"/>
                </a:lnTo>
                <a:lnTo>
                  <a:pt x="10680825" y="590996"/>
                </a:lnTo>
                <a:lnTo>
                  <a:pt x="10684888" y="611316"/>
                </a:lnTo>
                <a:lnTo>
                  <a:pt x="10688952" y="637687"/>
                </a:lnTo>
                <a:lnTo>
                  <a:pt x="10688952" y="664057"/>
                </a:lnTo>
                <a:lnTo>
                  <a:pt x="10695003" y="678236"/>
                </a:lnTo>
                <a:lnTo>
                  <a:pt x="10735643" y="312567"/>
                </a:lnTo>
                <a:lnTo>
                  <a:pt x="10753976" y="312567"/>
                </a:lnTo>
                <a:lnTo>
                  <a:pt x="10762105" y="357271"/>
                </a:lnTo>
                <a:lnTo>
                  <a:pt x="10762105" y="361335"/>
                </a:lnTo>
                <a:lnTo>
                  <a:pt x="10758040" y="361335"/>
                </a:lnTo>
                <a:lnTo>
                  <a:pt x="10758040" y="361335"/>
                </a:lnTo>
                <a:lnTo>
                  <a:pt x="10753976" y="357271"/>
                </a:lnTo>
                <a:lnTo>
                  <a:pt x="10753976" y="361335"/>
                </a:lnTo>
                <a:lnTo>
                  <a:pt x="10753976" y="365399"/>
                </a:lnTo>
                <a:lnTo>
                  <a:pt x="10762105" y="365399"/>
                </a:lnTo>
                <a:lnTo>
                  <a:pt x="10762105" y="468986"/>
                </a:lnTo>
                <a:lnTo>
                  <a:pt x="10770232" y="468986"/>
                </a:lnTo>
                <a:lnTo>
                  <a:pt x="10788565" y="312567"/>
                </a:lnTo>
                <a:lnTo>
                  <a:pt x="10762195" y="306516"/>
                </a:lnTo>
                <a:lnTo>
                  <a:pt x="10762195" y="290260"/>
                </a:lnTo>
                <a:lnTo>
                  <a:pt x="10772310" y="286196"/>
                </a:lnTo>
                <a:lnTo>
                  <a:pt x="10780437" y="286196"/>
                </a:lnTo>
                <a:lnTo>
                  <a:pt x="10788565" y="284209"/>
                </a:lnTo>
                <a:lnTo>
                  <a:pt x="10794616" y="280145"/>
                </a:lnTo>
                <a:lnTo>
                  <a:pt x="10802745" y="276081"/>
                </a:lnTo>
                <a:lnTo>
                  <a:pt x="10810872" y="276081"/>
                </a:lnTo>
                <a:lnTo>
                  <a:pt x="10810872" y="312657"/>
                </a:lnTo>
                <a:lnTo>
                  <a:pt x="10833179" y="330900"/>
                </a:lnTo>
                <a:lnTo>
                  <a:pt x="10857563" y="361335"/>
                </a:lnTo>
                <a:lnTo>
                  <a:pt x="10883934" y="393847"/>
                </a:lnTo>
                <a:lnTo>
                  <a:pt x="10906241" y="428346"/>
                </a:lnTo>
                <a:lnTo>
                  <a:pt x="10916356" y="452730"/>
                </a:lnTo>
                <a:lnTo>
                  <a:pt x="10924484" y="452730"/>
                </a:lnTo>
                <a:lnTo>
                  <a:pt x="10902177" y="349143"/>
                </a:lnTo>
                <a:lnTo>
                  <a:pt x="10875806" y="257748"/>
                </a:lnTo>
                <a:lnTo>
                  <a:pt x="10869755" y="190737"/>
                </a:lnTo>
                <a:lnTo>
                  <a:pt x="10853499" y="154161"/>
                </a:lnTo>
                <a:lnTo>
                  <a:pt x="10843385" y="109457"/>
                </a:lnTo>
                <a:lnTo>
                  <a:pt x="10857563" y="109457"/>
                </a:lnTo>
                <a:lnTo>
                  <a:pt x="10910395" y="275991"/>
                </a:lnTo>
                <a:lnTo>
                  <a:pt x="10910395" y="306426"/>
                </a:lnTo>
                <a:lnTo>
                  <a:pt x="10916446" y="306426"/>
                </a:lnTo>
                <a:lnTo>
                  <a:pt x="10924574" y="365308"/>
                </a:lnTo>
                <a:lnTo>
                  <a:pt x="10932702" y="365308"/>
                </a:lnTo>
                <a:lnTo>
                  <a:pt x="10932702" y="357180"/>
                </a:lnTo>
                <a:lnTo>
                  <a:pt x="10938753" y="357180"/>
                </a:lnTo>
                <a:lnTo>
                  <a:pt x="10957086" y="365308"/>
                </a:lnTo>
                <a:lnTo>
                  <a:pt x="10955099" y="397820"/>
                </a:lnTo>
                <a:lnTo>
                  <a:pt x="10951035" y="434396"/>
                </a:lnTo>
                <a:lnTo>
                  <a:pt x="10938843" y="434396"/>
                </a:lnTo>
                <a:lnTo>
                  <a:pt x="10938843" y="442524"/>
                </a:lnTo>
                <a:lnTo>
                  <a:pt x="10942906" y="442524"/>
                </a:lnTo>
                <a:lnTo>
                  <a:pt x="10942906" y="442524"/>
                </a:lnTo>
                <a:lnTo>
                  <a:pt x="10946971" y="438460"/>
                </a:lnTo>
                <a:lnTo>
                  <a:pt x="10946971" y="442524"/>
                </a:lnTo>
                <a:lnTo>
                  <a:pt x="10951035" y="446588"/>
                </a:lnTo>
                <a:lnTo>
                  <a:pt x="10951035" y="493279"/>
                </a:lnTo>
                <a:lnTo>
                  <a:pt x="10965214" y="493279"/>
                </a:lnTo>
                <a:lnTo>
                  <a:pt x="10961150" y="470972"/>
                </a:lnTo>
                <a:lnTo>
                  <a:pt x="10965214" y="446588"/>
                </a:lnTo>
                <a:lnTo>
                  <a:pt x="10965214" y="412090"/>
                </a:lnTo>
                <a:lnTo>
                  <a:pt x="10965214" y="168611"/>
                </a:lnTo>
                <a:lnTo>
                  <a:pt x="10979393" y="168611"/>
                </a:lnTo>
                <a:lnTo>
                  <a:pt x="10979393" y="276262"/>
                </a:lnTo>
                <a:lnTo>
                  <a:pt x="10991584" y="276262"/>
                </a:lnTo>
                <a:lnTo>
                  <a:pt x="10979393" y="290440"/>
                </a:lnTo>
                <a:lnTo>
                  <a:pt x="10991584" y="312747"/>
                </a:lnTo>
                <a:lnTo>
                  <a:pt x="10987521" y="316811"/>
                </a:lnTo>
                <a:lnTo>
                  <a:pt x="10983457" y="316811"/>
                </a:lnTo>
                <a:lnTo>
                  <a:pt x="10979393" y="316811"/>
                </a:lnTo>
                <a:lnTo>
                  <a:pt x="10979393" y="320875"/>
                </a:lnTo>
                <a:lnTo>
                  <a:pt x="10979393" y="324939"/>
                </a:lnTo>
                <a:lnTo>
                  <a:pt x="10991584" y="324939"/>
                </a:lnTo>
                <a:lnTo>
                  <a:pt x="10991584" y="387886"/>
                </a:lnTo>
                <a:lnTo>
                  <a:pt x="10997636" y="387886"/>
                </a:lnTo>
                <a:lnTo>
                  <a:pt x="10997636" y="330990"/>
                </a:lnTo>
                <a:lnTo>
                  <a:pt x="11013892" y="330990"/>
                </a:lnTo>
                <a:lnTo>
                  <a:pt x="11020033" y="387886"/>
                </a:lnTo>
                <a:lnTo>
                  <a:pt x="11036289" y="442705"/>
                </a:lnTo>
                <a:lnTo>
                  <a:pt x="11046404" y="497524"/>
                </a:lnTo>
                <a:lnTo>
                  <a:pt x="11054532" y="556407"/>
                </a:lnTo>
                <a:lnTo>
                  <a:pt x="11072774" y="556407"/>
                </a:lnTo>
                <a:lnTo>
                  <a:pt x="11076839" y="586842"/>
                </a:lnTo>
                <a:lnTo>
                  <a:pt x="11082889" y="619353"/>
                </a:lnTo>
                <a:lnTo>
                  <a:pt x="11095082" y="637596"/>
                </a:lnTo>
                <a:lnTo>
                  <a:pt x="11097068" y="596956"/>
                </a:lnTo>
                <a:lnTo>
                  <a:pt x="11101132" y="560380"/>
                </a:lnTo>
                <a:lnTo>
                  <a:pt x="11113325" y="527868"/>
                </a:lnTo>
                <a:lnTo>
                  <a:pt x="11113325" y="460857"/>
                </a:lnTo>
                <a:lnTo>
                  <a:pt x="11119465" y="460857"/>
                </a:lnTo>
                <a:lnTo>
                  <a:pt x="11119465" y="387706"/>
                </a:lnTo>
                <a:lnTo>
                  <a:pt x="11127593" y="387706"/>
                </a:lnTo>
                <a:lnTo>
                  <a:pt x="11131657" y="353207"/>
                </a:lnTo>
                <a:lnTo>
                  <a:pt x="11131657" y="316631"/>
                </a:lnTo>
                <a:lnTo>
                  <a:pt x="11131657" y="280055"/>
                </a:lnTo>
                <a:lnTo>
                  <a:pt x="11135722" y="249620"/>
                </a:lnTo>
                <a:lnTo>
                  <a:pt x="11141772" y="249620"/>
                </a:lnTo>
                <a:lnTo>
                  <a:pt x="11141772" y="379578"/>
                </a:lnTo>
                <a:lnTo>
                  <a:pt x="11160105" y="379578"/>
                </a:lnTo>
                <a:lnTo>
                  <a:pt x="11158028" y="389692"/>
                </a:lnTo>
                <a:lnTo>
                  <a:pt x="11158028" y="397820"/>
                </a:lnTo>
                <a:lnTo>
                  <a:pt x="11153965" y="405948"/>
                </a:lnTo>
                <a:lnTo>
                  <a:pt x="11153965" y="411999"/>
                </a:lnTo>
                <a:lnTo>
                  <a:pt x="11176271" y="405948"/>
                </a:lnTo>
                <a:lnTo>
                  <a:pt x="11168143" y="420127"/>
                </a:lnTo>
                <a:lnTo>
                  <a:pt x="11182321" y="428255"/>
                </a:lnTo>
                <a:lnTo>
                  <a:pt x="11182321" y="452639"/>
                </a:lnTo>
                <a:lnTo>
                  <a:pt x="11194514" y="452639"/>
                </a:lnTo>
                <a:lnTo>
                  <a:pt x="11194514" y="468895"/>
                </a:lnTo>
                <a:lnTo>
                  <a:pt x="11200564" y="468895"/>
                </a:lnTo>
                <a:lnTo>
                  <a:pt x="11200564" y="493279"/>
                </a:lnTo>
                <a:lnTo>
                  <a:pt x="11208693" y="493279"/>
                </a:lnTo>
                <a:lnTo>
                  <a:pt x="11208693" y="515586"/>
                </a:lnTo>
                <a:lnTo>
                  <a:pt x="11216821" y="515586"/>
                </a:lnTo>
                <a:lnTo>
                  <a:pt x="11216821" y="541957"/>
                </a:lnTo>
                <a:lnTo>
                  <a:pt x="11222961" y="541957"/>
                </a:lnTo>
                <a:lnTo>
                  <a:pt x="11222961" y="574469"/>
                </a:lnTo>
                <a:lnTo>
                  <a:pt x="11235154" y="574469"/>
                </a:lnTo>
                <a:lnTo>
                  <a:pt x="11241204" y="649608"/>
                </a:lnTo>
                <a:lnTo>
                  <a:pt x="11249333" y="649608"/>
                </a:lnTo>
                <a:lnTo>
                  <a:pt x="11253396" y="671915"/>
                </a:lnTo>
                <a:lnTo>
                  <a:pt x="11253396" y="700363"/>
                </a:lnTo>
                <a:lnTo>
                  <a:pt x="11253396" y="732875"/>
                </a:lnTo>
                <a:lnTo>
                  <a:pt x="11257461" y="759245"/>
                </a:lnTo>
                <a:lnTo>
                  <a:pt x="11263601" y="777488"/>
                </a:lnTo>
                <a:lnTo>
                  <a:pt x="11263601" y="733326"/>
                </a:lnTo>
                <a:lnTo>
                  <a:pt x="11263601" y="686635"/>
                </a:lnTo>
                <a:lnTo>
                  <a:pt x="11263601" y="645995"/>
                </a:lnTo>
                <a:lnTo>
                  <a:pt x="11263601" y="615560"/>
                </a:lnTo>
                <a:lnTo>
                  <a:pt x="11267666" y="615560"/>
                </a:lnTo>
                <a:lnTo>
                  <a:pt x="11267666" y="611406"/>
                </a:lnTo>
                <a:lnTo>
                  <a:pt x="11271730" y="609419"/>
                </a:lnTo>
                <a:lnTo>
                  <a:pt x="11275794" y="601291"/>
                </a:lnTo>
                <a:lnTo>
                  <a:pt x="11275794" y="591176"/>
                </a:lnTo>
                <a:lnTo>
                  <a:pt x="11263601" y="591176"/>
                </a:lnTo>
                <a:lnTo>
                  <a:pt x="11263601" y="550536"/>
                </a:lnTo>
                <a:lnTo>
                  <a:pt x="11257461" y="550536"/>
                </a:lnTo>
                <a:lnTo>
                  <a:pt x="11253396" y="546472"/>
                </a:lnTo>
                <a:lnTo>
                  <a:pt x="11253396" y="538344"/>
                </a:lnTo>
                <a:lnTo>
                  <a:pt x="11253396" y="534280"/>
                </a:lnTo>
                <a:lnTo>
                  <a:pt x="11249333" y="528230"/>
                </a:lnTo>
                <a:lnTo>
                  <a:pt x="11249333" y="516038"/>
                </a:lnTo>
                <a:lnTo>
                  <a:pt x="11263601" y="528230"/>
                </a:lnTo>
                <a:lnTo>
                  <a:pt x="11263601" y="501859"/>
                </a:lnTo>
                <a:lnTo>
                  <a:pt x="11289973" y="509987"/>
                </a:lnTo>
                <a:lnTo>
                  <a:pt x="11294036" y="534371"/>
                </a:lnTo>
                <a:lnTo>
                  <a:pt x="11300178" y="556678"/>
                </a:lnTo>
                <a:lnTo>
                  <a:pt x="11304241" y="574920"/>
                </a:lnTo>
                <a:lnTo>
                  <a:pt x="11304241" y="623688"/>
                </a:lnTo>
                <a:lnTo>
                  <a:pt x="11330613" y="631816"/>
                </a:lnTo>
                <a:lnTo>
                  <a:pt x="11330613" y="637867"/>
                </a:lnTo>
                <a:lnTo>
                  <a:pt x="11322484" y="652046"/>
                </a:lnTo>
                <a:lnTo>
                  <a:pt x="11320407" y="678417"/>
                </a:lnTo>
                <a:lnTo>
                  <a:pt x="11320407" y="708852"/>
                </a:lnTo>
                <a:lnTo>
                  <a:pt x="11322484" y="731159"/>
                </a:lnTo>
                <a:lnTo>
                  <a:pt x="11330613" y="731159"/>
                </a:lnTo>
                <a:lnTo>
                  <a:pt x="11344791" y="940409"/>
                </a:lnTo>
                <a:lnTo>
                  <a:pt x="11363124" y="940409"/>
                </a:lnTo>
                <a:lnTo>
                  <a:pt x="11367189" y="871321"/>
                </a:lnTo>
                <a:lnTo>
                  <a:pt x="11371253" y="794105"/>
                </a:lnTo>
                <a:lnTo>
                  <a:pt x="11371253" y="712825"/>
                </a:lnTo>
                <a:lnTo>
                  <a:pt x="11371253" y="623417"/>
                </a:lnTo>
                <a:lnTo>
                  <a:pt x="11363124" y="623417"/>
                </a:lnTo>
                <a:lnTo>
                  <a:pt x="11363124" y="574649"/>
                </a:lnTo>
                <a:lnTo>
                  <a:pt x="11357074" y="574649"/>
                </a:lnTo>
                <a:lnTo>
                  <a:pt x="11344881" y="515767"/>
                </a:lnTo>
                <a:lnTo>
                  <a:pt x="11357074" y="515767"/>
                </a:lnTo>
                <a:lnTo>
                  <a:pt x="11357074" y="527959"/>
                </a:lnTo>
                <a:lnTo>
                  <a:pt x="11367279" y="542137"/>
                </a:lnTo>
                <a:lnTo>
                  <a:pt x="11375407" y="556316"/>
                </a:lnTo>
                <a:lnTo>
                  <a:pt x="11375407" y="574559"/>
                </a:lnTo>
                <a:lnTo>
                  <a:pt x="11379471" y="600930"/>
                </a:lnTo>
                <a:lnTo>
                  <a:pt x="11385521" y="600930"/>
                </a:lnTo>
                <a:lnTo>
                  <a:pt x="11385521" y="649698"/>
                </a:lnTo>
                <a:lnTo>
                  <a:pt x="11397714" y="649698"/>
                </a:lnTo>
                <a:lnTo>
                  <a:pt x="11397714" y="678146"/>
                </a:lnTo>
                <a:lnTo>
                  <a:pt x="11403855" y="678146"/>
                </a:lnTo>
                <a:lnTo>
                  <a:pt x="11407919" y="708581"/>
                </a:lnTo>
                <a:lnTo>
                  <a:pt x="11407919" y="732965"/>
                </a:lnTo>
                <a:lnTo>
                  <a:pt x="11407919" y="755272"/>
                </a:lnTo>
                <a:lnTo>
                  <a:pt x="11420111" y="777578"/>
                </a:lnTo>
                <a:lnTo>
                  <a:pt x="11422098" y="714632"/>
                </a:lnTo>
                <a:lnTo>
                  <a:pt x="11426161" y="651685"/>
                </a:lnTo>
                <a:lnTo>
                  <a:pt x="11430226" y="590725"/>
                </a:lnTo>
                <a:lnTo>
                  <a:pt x="11420111" y="533829"/>
                </a:lnTo>
                <a:lnTo>
                  <a:pt x="11420111" y="479010"/>
                </a:lnTo>
                <a:lnTo>
                  <a:pt x="11411983" y="479010"/>
                </a:lnTo>
                <a:lnTo>
                  <a:pt x="11403855" y="428255"/>
                </a:lnTo>
                <a:lnTo>
                  <a:pt x="11385521" y="420127"/>
                </a:lnTo>
                <a:lnTo>
                  <a:pt x="11363215" y="379487"/>
                </a:lnTo>
                <a:lnTo>
                  <a:pt x="11385521" y="379487"/>
                </a:lnTo>
                <a:lnTo>
                  <a:pt x="11385521" y="371359"/>
                </a:lnTo>
                <a:lnTo>
                  <a:pt x="11367279" y="349052"/>
                </a:lnTo>
                <a:lnTo>
                  <a:pt x="11348946" y="320604"/>
                </a:lnTo>
                <a:lnTo>
                  <a:pt x="11338831" y="290170"/>
                </a:lnTo>
                <a:lnTo>
                  <a:pt x="11363215" y="290170"/>
                </a:lnTo>
                <a:lnTo>
                  <a:pt x="11367279" y="306426"/>
                </a:lnTo>
                <a:lnTo>
                  <a:pt x="11375407" y="316540"/>
                </a:lnTo>
                <a:lnTo>
                  <a:pt x="11381458" y="326655"/>
                </a:lnTo>
                <a:lnTo>
                  <a:pt x="11389586" y="334783"/>
                </a:lnTo>
                <a:lnTo>
                  <a:pt x="11397714" y="346975"/>
                </a:lnTo>
                <a:lnTo>
                  <a:pt x="11397714" y="365218"/>
                </a:lnTo>
                <a:lnTo>
                  <a:pt x="11403855" y="365218"/>
                </a:lnTo>
                <a:lnTo>
                  <a:pt x="11403855" y="379397"/>
                </a:lnTo>
                <a:lnTo>
                  <a:pt x="11420111" y="387525"/>
                </a:lnTo>
                <a:lnTo>
                  <a:pt x="11426161" y="428165"/>
                </a:lnTo>
                <a:lnTo>
                  <a:pt x="11438354" y="428165"/>
                </a:lnTo>
                <a:lnTo>
                  <a:pt x="11444404" y="460677"/>
                </a:lnTo>
                <a:lnTo>
                  <a:pt x="11452533" y="460677"/>
                </a:lnTo>
                <a:lnTo>
                  <a:pt x="11452533" y="487048"/>
                </a:lnTo>
                <a:lnTo>
                  <a:pt x="11460661" y="487048"/>
                </a:lnTo>
                <a:lnTo>
                  <a:pt x="11460661" y="527688"/>
                </a:lnTo>
                <a:lnTo>
                  <a:pt x="11466801" y="527688"/>
                </a:lnTo>
                <a:lnTo>
                  <a:pt x="11485044" y="631275"/>
                </a:lnTo>
                <a:lnTo>
                  <a:pt x="11493173" y="631275"/>
                </a:lnTo>
                <a:lnTo>
                  <a:pt x="11497236" y="541867"/>
                </a:lnTo>
                <a:lnTo>
                  <a:pt x="11503378" y="452459"/>
                </a:lnTo>
                <a:lnTo>
                  <a:pt x="11507441" y="357000"/>
                </a:lnTo>
                <a:lnTo>
                  <a:pt x="11493173" y="357000"/>
                </a:lnTo>
                <a:lnTo>
                  <a:pt x="11485044" y="316360"/>
                </a:lnTo>
                <a:lnTo>
                  <a:pt x="11466801" y="285925"/>
                </a:lnTo>
                <a:lnTo>
                  <a:pt x="11448469" y="257477"/>
                </a:lnTo>
                <a:lnTo>
                  <a:pt x="11430136" y="227042"/>
                </a:lnTo>
                <a:lnTo>
                  <a:pt x="11420021" y="190466"/>
                </a:lnTo>
                <a:lnTo>
                  <a:pt x="11438354" y="190466"/>
                </a:lnTo>
                <a:lnTo>
                  <a:pt x="11444404" y="216837"/>
                </a:lnTo>
                <a:lnTo>
                  <a:pt x="11460661" y="224965"/>
                </a:lnTo>
                <a:lnTo>
                  <a:pt x="11485044" y="271656"/>
                </a:lnTo>
                <a:lnTo>
                  <a:pt x="11501301" y="324488"/>
                </a:lnTo>
                <a:lnTo>
                  <a:pt x="11507441" y="324488"/>
                </a:lnTo>
                <a:lnTo>
                  <a:pt x="11507441" y="176739"/>
                </a:lnTo>
                <a:lnTo>
                  <a:pt x="11519634" y="176739"/>
                </a:lnTo>
                <a:lnTo>
                  <a:pt x="11519634" y="109728"/>
                </a:lnTo>
                <a:lnTo>
                  <a:pt x="11525684" y="109728"/>
                </a:lnTo>
                <a:lnTo>
                  <a:pt x="11529749" y="103677"/>
                </a:lnTo>
                <a:lnTo>
                  <a:pt x="11529749" y="95549"/>
                </a:lnTo>
                <a:lnTo>
                  <a:pt x="11529749" y="87421"/>
                </a:lnTo>
                <a:lnTo>
                  <a:pt x="11533813" y="81370"/>
                </a:lnTo>
                <a:lnTo>
                  <a:pt x="11537876" y="81370"/>
                </a:lnTo>
                <a:lnTo>
                  <a:pt x="11537876" y="83357"/>
                </a:lnTo>
                <a:lnTo>
                  <a:pt x="11537876" y="83357"/>
                </a:lnTo>
                <a:lnTo>
                  <a:pt x="11537876" y="83357"/>
                </a:lnTo>
                <a:lnTo>
                  <a:pt x="11541941" y="83357"/>
                </a:lnTo>
                <a:lnTo>
                  <a:pt x="11541941" y="87421"/>
                </a:lnTo>
                <a:lnTo>
                  <a:pt x="11548081" y="87421"/>
                </a:lnTo>
                <a:lnTo>
                  <a:pt x="11541941" y="176829"/>
                </a:lnTo>
                <a:lnTo>
                  <a:pt x="11533813" y="176829"/>
                </a:lnTo>
                <a:lnTo>
                  <a:pt x="11541941" y="217469"/>
                </a:lnTo>
                <a:lnTo>
                  <a:pt x="11556119" y="225597"/>
                </a:lnTo>
                <a:lnTo>
                  <a:pt x="11564247" y="231648"/>
                </a:lnTo>
                <a:lnTo>
                  <a:pt x="11574453" y="239776"/>
                </a:lnTo>
                <a:lnTo>
                  <a:pt x="11584567" y="245827"/>
                </a:lnTo>
                <a:lnTo>
                  <a:pt x="11600824" y="249891"/>
                </a:lnTo>
                <a:lnTo>
                  <a:pt x="11600824" y="243840"/>
                </a:lnTo>
                <a:lnTo>
                  <a:pt x="11623130" y="225597"/>
                </a:lnTo>
                <a:lnTo>
                  <a:pt x="11623130" y="191098"/>
                </a:lnTo>
                <a:lnTo>
                  <a:pt x="11647514" y="191098"/>
                </a:lnTo>
                <a:lnTo>
                  <a:pt x="11647514" y="209341"/>
                </a:lnTo>
                <a:lnTo>
                  <a:pt x="11641373" y="209341"/>
                </a:lnTo>
                <a:lnTo>
                  <a:pt x="11641373" y="217469"/>
                </a:lnTo>
                <a:lnTo>
                  <a:pt x="11647514" y="217469"/>
                </a:lnTo>
                <a:lnTo>
                  <a:pt x="11645437" y="221533"/>
                </a:lnTo>
                <a:lnTo>
                  <a:pt x="11645437" y="221533"/>
                </a:lnTo>
                <a:lnTo>
                  <a:pt x="11645437" y="221533"/>
                </a:lnTo>
                <a:lnTo>
                  <a:pt x="11641373" y="221533"/>
                </a:lnTo>
                <a:lnTo>
                  <a:pt x="11641373" y="225597"/>
                </a:lnTo>
                <a:lnTo>
                  <a:pt x="11641373" y="284480"/>
                </a:lnTo>
                <a:lnTo>
                  <a:pt x="11629182" y="284480"/>
                </a:lnTo>
                <a:lnTo>
                  <a:pt x="11641373" y="306787"/>
                </a:lnTo>
                <a:lnTo>
                  <a:pt x="11629182" y="306787"/>
                </a:lnTo>
                <a:lnTo>
                  <a:pt x="11629182" y="312838"/>
                </a:lnTo>
                <a:lnTo>
                  <a:pt x="11641373" y="312838"/>
                </a:lnTo>
                <a:lnTo>
                  <a:pt x="11641373" y="331080"/>
                </a:lnTo>
                <a:lnTo>
                  <a:pt x="11655642" y="339208"/>
                </a:lnTo>
                <a:lnTo>
                  <a:pt x="11682013" y="412360"/>
                </a:lnTo>
                <a:lnTo>
                  <a:pt x="11688154" y="412360"/>
                </a:lnTo>
                <a:lnTo>
                  <a:pt x="11692219" y="357542"/>
                </a:lnTo>
                <a:lnTo>
                  <a:pt x="11700347" y="308774"/>
                </a:lnTo>
                <a:lnTo>
                  <a:pt x="11710551" y="266147"/>
                </a:lnTo>
                <a:lnTo>
                  <a:pt x="11722744" y="217379"/>
                </a:lnTo>
                <a:lnTo>
                  <a:pt x="11745050" y="209251"/>
                </a:lnTo>
                <a:lnTo>
                  <a:pt x="11745050" y="191008"/>
                </a:lnTo>
                <a:lnTo>
                  <a:pt x="11769434" y="203200"/>
                </a:lnTo>
                <a:lnTo>
                  <a:pt x="11763384" y="249891"/>
                </a:lnTo>
                <a:lnTo>
                  <a:pt x="11751191" y="249891"/>
                </a:lnTo>
                <a:lnTo>
                  <a:pt x="11751191" y="325030"/>
                </a:lnTo>
                <a:lnTo>
                  <a:pt x="11745050" y="325030"/>
                </a:lnTo>
                <a:lnTo>
                  <a:pt x="11736922" y="420488"/>
                </a:lnTo>
                <a:lnTo>
                  <a:pt x="11728794" y="420488"/>
                </a:lnTo>
                <a:lnTo>
                  <a:pt x="11728794" y="493640"/>
                </a:lnTo>
                <a:lnTo>
                  <a:pt x="11722744" y="493640"/>
                </a:lnTo>
                <a:lnTo>
                  <a:pt x="11728794" y="609419"/>
                </a:lnTo>
                <a:lnTo>
                  <a:pt x="11736922" y="609419"/>
                </a:lnTo>
                <a:lnTo>
                  <a:pt x="11740987" y="633803"/>
                </a:lnTo>
                <a:lnTo>
                  <a:pt x="11740987" y="656110"/>
                </a:lnTo>
                <a:lnTo>
                  <a:pt x="11740987" y="678417"/>
                </a:lnTo>
                <a:lnTo>
                  <a:pt x="11751191" y="696660"/>
                </a:lnTo>
                <a:lnTo>
                  <a:pt x="11747127" y="637777"/>
                </a:lnTo>
                <a:lnTo>
                  <a:pt x="11736922" y="582958"/>
                </a:lnTo>
                <a:lnTo>
                  <a:pt x="11728794" y="528139"/>
                </a:lnTo>
                <a:lnTo>
                  <a:pt x="11732859" y="528139"/>
                </a:lnTo>
                <a:lnTo>
                  <a:pt x="11732859" y="530126"/>
                </a:lnTo>
                <a:lnTo>
                  <a:pt x="11732859" y="530126"/>
                </a:lnTo>
                <a:lnTo>
                  <a:pt x="11732859" y="530126"/>
                </a:lnTo>
                <a:lnTo>
                  <a:pt x="11732859" y="530126"/>
                </a:lnTo>
                <a:lnTo>
                  <a:pt x="11736922" y="534190"/>
                </a:lnTo>
                <a:lnTo>
                  <a:pt x="11763384" y="528139"/>
                </a:lnTo>
                <a:lnTo>
                  <a:pt x="11763384" y="534190"/>
                </a:lnTo>
                <a:lnTo>
                  <a:pt x="11773499" y="560561"/>
                </a:lnTo>
                <a:lnTo>
                  <a:pt x="11785690" y="593073"/>
                </a:lnTo>
                <a:lnTo>
                  <a:pt x="11795896" y="631636"/>
                </a:lnTo>
                <a:lnTo>
                  <a:pt x="11804024" y="664148"/>
                </a:lnTo>
                <a:lnTo>
                  <a:pt x="11804024" y="712916"/>
                </a:lnTo>
                <a:lnTo>
                  <a:pt x="11810074" y="712916"/>
                </a:lnTo>
                <a:lnTo>
                  <a:pt x="11810074" y="627662"/>
                </a:lnTo>
                <a:lnTo>
                  <a:pt x="11818202" y="542318"/>
                </a:lnTo>
                <a:lnTo>
                  <a:pt x="11832382" y="456974"/>
                </a:lnTo>
                <a:lnTo>
                  <a:pt x="11850714" y="387886"/>
                </a:lnTo>
                <a:lnTo>
                  <a:pt x="11866970" y="284299"/>
                </a:lnTo>
                <a:lnTo>
                  <a:pt x="11873022" y="284299"/>
                </a:lnTo>
                <a:lnTo>
                  <a:pt x="11877085" y="280235"/>
                </a:lnTo>
                <a:lnTo>
                  <a:pt x="11881149" y="276171"/>
                </a:lnTo>
                <a:lnTo>
                  <a:pt x="11881149" y="276171"/>
                </a:lnTo>
                <a:lnTo>
                  <a:pt x="11881149" y="276171"/>
                </a:lnTo>
                <a:lnTo>
                  <a:pt x="11885213" y="276171"/>
                </a:lnTo>
                <a:lnTo>
                  <a:pt x="11891264" y="276171"/>
                </a:lnTo>
                <a:lnTo>
                  <a:pt x="11889277" y="326926"/>
                </a:lnTo>
                <a:lnTo>
                  <a:pt x="11889277" y="389873"/>
                </a:lnTo>
                <a:lnTo>
                  <a:pt x="11885213" y="452820"/>
                </a:lnTo>
                <a:lnTo>
                  <a:pt x="11881149" y="497524"/>
                </a:lnTo>
                <a:lnTo>
                  <a:pt x="11881149" y="552343"/>
                </a:lnTo>
                <a:lnTo>
                  <a:pt x="11889277" y="615289"/>
                </a:lnTo>
                <a:lnTo>
                  <a:pt x="11899482" y="678236"/>
                </a:lnTo>
                <a:lnTo>
                  <a:pt x="11909597" y="737119"/>
                </a:lnTo>
                <a:lnTo>
                  <a:pt x="11925853" y="785887"/>
                </a:lnTo>
                <a:lnTo>
                  <a:pt x="11929917" y="814335"/>
                </a:lnTo>
                <a:lnTo>
                  <a:pt x="11929917" y="852898"/>
                </a:lnTo>
                <a:lnTo>
                  <a:pt x="11929917" y="885410"/>
                </a:lnTo>
                <a:lnTo>
                  <a:pt x="11929917" y="917922"/>
                </a:lnTo>
                <a:lnTo>
                  <a:pt x="11940122" y="940229"/>
                </a:lnTo>
                <a:lnTo>
                  <a:pt x="11954391" y="704607"/>
                </a:lnTo>
                <a:lnTo>
                  <a:pt x="11948250" y="704607"/>
                </a:lnTo>
                <a:lnTo>
                  <a:pt x="11948250" y="609419"/>
                </a:lnTo>
                <a:lnTo>
                  <a:pt x="11931994" y="568779"/>
                </a:lnTo>
                <a:lnTo>
                  <a:pt x="11925853" y="528139"/>
                </a:lnTo>
                <a:lnTo>
                  <a:pt x="11948250" y="534190"/>
                </a:lnTo>
                <a:lnTo>
                  <a:pt x="11950237" y="556497"/>
                </a:lnTo>
                <a:lnTo>
                  <a:pt x="11962429" y="586932"/>
                </a:lnTo>
                <a:lnTo>
                  <a:pt x="11970557" y="619444"/>
                </a:lnTo>
                <a:lnTo>
                  <a:pt x="11980672" y="649879"/>
                </a:lnTo>
                <a:lnTo>
                  <a:pt x="11988800" y="664057"/>
                </a:lnTo>
                <a:lnTo>
                  <a:pt x="11988800" y="649879"/>
                </a:lnTo>
                <a:lnTo>
                  <a:pt x="11994942" y="631636"/>
                </a:lnTo>
                <a:lnTo>
                  <a:pt x="11999005" y="601201"/>
                </a:lnTo>
                <a:lnTo>
                  <a:pt x="11999005" y="560561"/>
                </a:lnTo>
                <a:lnTo>
                  <a:pt x="11999005" y="528049"/>
                </a:lnTo>
                <a:lnTo>
                  <a:pt x="11994942" y="501678"/>
                </a:lnTo>
                <a:lnTo>
                  <a:pt x="11988800" y="501678"/>
                </a:lnTo>
                <a:lnTo>
                  <a:pt x="11988800" y="371720"/>
                </a:lnTo>
                <a:lnTo>
                  <a:pt x="11980672" y="371720"/>
                </a:lnTo>
                <a:lnTo>
                  <a:pt x="11980672" y="325030"/>
                </a:lnTo>
                <a:lnTo>
                  <a:pt x="11972544" y="325030"/>
                </a:lnTo>
                <a:lnTo>
                  <a:pt x="11972544" y="276262"/>
                </a:lnTo>
                <a:lnTo>
                  <a:pt x="11966493" y="276262"/>
                </a:lnTo>
                <a:lnTo>
                  <a:pt x="11966493" y="231558"/>
                </a:lnTo>
                <a:lnTo>
                  <a:pt x="11954302" y="231558"/>
                </a:lnTo>
                <a:lnTo>
                  <a:pt x="11954302" y="176739"/>
                </a:lnTo>
                <a:lnTo>
                  <a:pt x="11948160" y="176739"/>
                </a:lnTo>
                <a:lnTo>
                  <a:pt x="11940032" y="127971"/>
                </a:lnTo>
                <a:lnTo>
                  <a:pt x="11966403" y="136099"/>
                </a:lnTo>
                <a:lnTo>
                  <a:pt x="12021221" y="434667"/>
                </a:lnTo>
                <a:lnTo>
                  <a:pt x="12025286" y="461038"/>
                </a:lnTo>
                <a:lnTo>
                  <a:pt x="12021221" y="483345"/>
                </a:lnTo>
                <a:lnTo>
                  <a:pt x="12021221" y="501588"/>
                </a:lnTo>
                <a:lnTo>
                  <a:pt x="12029350" y="515767"/>
                </a:lnTo>
                <a:lnTo>
                  <a:pt x="12053733" y="330900"/>
                </a:lnTo>
                <a:lnTo>
                  <a:pt x="12072067" y="265876"/>
                </a:lnTo>
                <a:lnTo>
                  <a:pt x="12088323" y="190737"/>
                </a:lnTo>
                <a:lnTo>
                  <a:pt x="12110720" y="202929"/>
                </a:lnTo>
                <a:lnTo>
                  <a:pt x="12106656" y="221172"/>
                </a:lnTo>
                <a:lnTo>
                  <a:pt x="12094464" y="249620"/>
                </a:lnTo>
                <a:lnTo>
                  <a:pt x="12088323" y="286196"/>
                </a:lnTo>
                <a:lnTo>
                  <a:pt x="12080195" y="324759"/>
                </a:lnTo>
                <a:lnTo>
                  <a:pt x="12076131" y="361335"/>
                </a:lnTo>
                <a:lnTo>
                  <a:pt x="12072067" y="387706"/>
                </a:lnTo>
                <a:lnTo>
                  <a:pt x="12076131" y="405948"/>
                </a:lnTo>
                <a:lnTo>
                  <a:pt x="12080195" y="387706"/>
                </a:lnTo>
                <a:lnTo>
                  <a:pt x="12080195" y="375514"/>
                </a:lnTo>
                <a:lnTo>
                  <a:pt x="12084258" y="365399"/>
                </a:lnTo>
                <a:lnTo>
                  <a:pt x="12092387" y="357271"/>
                </a:lnTo>
                <a:lnTo>
                  <a:pt x="12098528" y="349143"/>
                </a:lnTo>
                <a:lnTo>
                  <a:pt x="12110720" y="347156"/>
                </a:lnTo>
                <a:lnTo>
                  <a:pt x="12110720" y="428436"/>
                </a:lnTo>
                <a:lnTo>
                  <a:pt x="12116771" y="428436"/>
                </a:lnTo>
                <a:lnTo>
                  <a:pt x="12116771" y="412180"/>
                </a:lnTo>
                <a:lnTo>
                  <a:pt x="12143141" y="389873"/>
                </a:lnTo>
                <a:lnTo>
                  <a:pt x="12161384" y="361425"/>
                </a:lnTo>
                <a:lnTo>
                  <a:pt x="12183691" y="339118"/>
                </a:lnTo>
                <a:lnTo>
                  <a:pt x="12183691" y="371630"/>
                </a:lnTo>
                <a:lnTo>
                  <a:pt x="12161384" y="393937"/>
                </a:lnTo>
                <a:lnTo>
                  <a:pt x="12147206" y="424372"/>
                </a:lnTo>
                <a:lnTo>
                  <a:pt x="12128963" y="452820"/>
                </a:lnTo>
                <a:lnTo>
                  <a:pt x="12110720" y="479191"/>
                </a:lnTo>
                <a:lnTo>
                  <a:pt x="12151360" y="623417"/>
                </a:lnTo>
                <a:lnTo>
                  <a:pt x="12157411" y="623417"/>
                </a:lnTo>
                <a:lnTo>
                  <a:pt x="12161475" y="592983"/>
                </a:lnTo>
                <a:lnTo>
                  <a:pt x="12169603" y="574740"/>
                </a:lnTo>
                <a:lnTo>
                  <a:pt x="12175744" y="556497"/>
                </a:lnTo>
                <a:lnTo>
                  <a:pt x="12175744" y="515857"/>
                </a:lnTo>
                <a:lnTo>
                  <a:pt x="12183872" y="515857"/>
                </a:lnTo>
                <a:lnTo>
                  <a:pt x="12183872" y="1328386"/>
                </a:lnTo>
                <a:lnTo>
                  <a:pt x="0" y="1328386"/>
                </a:lnTo>
                <a:lnTo>
                  <a:pt x="0" y="501678"/>
                </a:lnTo>
                <a:lnTo>
                  <a:pt x="4064" y="501678"/>
                </a:lnTo>
                <a:lnTo>
                  <a:pt x="4064" y="515857"/>
                </a:lnTo>
                <a:lnTo>
                  <a:pt x="10115" y="515857"/>
                </a:lnTo>
                <a:lnTo>
                  <a:pt x="10115" y="550356"/>
                </a:lnTo>
                <a:lnTo>
                  <a:pt x="22307" y="550356"/>
                </a:lnTo>
                <a:lnTo>
                  <a:pt x="28358" y="623508"/>
                </a:lnTo>
                <a:lnTo>
                  <a:pt x="50665" y="623508"/>
                </a:lnTo>
                <a:lnTo>
                  <a:pt x="50665" y="656020"/>
                </a:lnTo>
                <a:lnTo>
                  <a:pt x="62857" y="656020"/>
                </a:lnTo>
                <a:lnTo>
                  <a:pt x="62857" y="818489"/>
                </a:lnTo>
                <a:lnTo>
                  <a:pt x="68907" y="818489"/>
                </a:lnTo>
                <a:lnTo>
                  <a:pt x="68907" y="881436"/>
                </a:lnTo>
                <a:lnTo>
                  <a:pt x="77035" y="881436"/>
                </a:lnTo>
                <a:lnTo>
                  <a:pt x="85163" y="609239"/>
                </a:lnTo>
                <a:lnTo>
                  <a:pt x="77035" y="574740"/>
                </a:lnTo>
                <a:lnTo>
                  <a:pt x="67011" y="546382"/>
                </a:lnTo>
                <a:lnTo>
                  <a:pt x="62947" y="509806"/>
                </a:lnTo>
                <a:lnTo>
                  <a:pt x="68998" y="509806"/>
                </a:lnTo>
                <a:lnTo>
                  <a:pt x="68998" y="515857"/>
                </a:lnTo>
                <a:lnTo>
                  <a:pt x="77126" y="515857"/>
                </a:lnTo>
                <a:lnTo>
                  <a:pt x="85254" y="542228"/>
                </a:lnTo>
                <a:lnTo>
                  <a:pt x="91305" y="564535"/>
                </a:lnTo>
                <a:lnTo>
                  <a:pt x="103497" y="582777"/>
                </a:lnTo>
                <a:lnTo>
                  <a:pt x="109547" y="420308"/>
                </a:lnTo>
                <a:lnTo>
                  <a:pt x="91305" y="412180"/>
                </a:lnTo>
                <a:lnTo>
                  <a:pt x="85254" y="379668"/>
                </a:lnTo>
                <a:lnTo>
                  <a:pt x="103497" y="379668"/>
                </a:lnTo>
                <a:lnTo>
                  <a:pt x="91305" y="353297"/>
                </a:lnTo>
                <a:lnTo>
                  <a:pt x="85254" y="326926"/>
                </a:lnTo>
                <a:lnTo>
                  <a:pt x="77126" y="298478"/>
                </a:lnTo>
                <a:lnTo>
                  <a:pt x="87241" y="302542"/>
                </a:lnTo>
                <a:lnTo>
                  <a:pt x="95369" y="306606"/>
                </a:lnTo>
                <a:lnTo>
                  <a:pt x="95369" y="306606"/>
                </a:lnTo>
                <a:lnTo>
                  <a:pt x="99433" y="308593"/>
                </a:lnTo>
                <a:lnTo>
                  <a:pt x="95369" y="312657"/>
                </a:lnTo>
                <a:lnTo>
                  <a:pt x="95369" y="316721"/>
                </a:lnTo>
                <a:lnTo>
                  <a:pt x="95369" y="320785"/>
                </a:lnTo>
                <a:lnTo>
                  <a:pt x="99433" y="324849"/>
                </a:lnTo>
                <a:lnTo>
                  <a:pt x="103497" y="330900"/>
                </a:lnTo>
                <a:lnTo>
                  <a:pt x="109547" y="330900"/>
                </a:lnTo>
                <a:lnTo>
                  <a:pt x="103497" y="249620"/>
                </a:lnTo>
                <a:lnTo>
                  <a:pt x="125803" y="249620"/>
                </a:lnTo>
                <a:lnTo>
                  <a:pt x="131854" y="298388"/>
                </a:lnTo>
                <a:lnTo>
                  <a:pt x="144046" y="339028"/>
                </a:lnTo>
                <a:lnTo>
                  <a:pt x="144046" y="412180"/>
                </a:lnTo>
                <a:lnTo>
                  <a:pt x="150097" y="412180"/>
                </a:lnTo>
                <a:lnTo>
                  <a:pt x="150097" y="469076"/>
                </a:lnTo>
                <a:lnTo>
                  <a:pt x="158225" y="469076"/>
                </a:lnTo>
                <a:lnTo>
                  <a:pt x="158225" y="487319"/>
                </a:lnTo>
                <a:lnTo>
                  <a:pt x="166353" y="487319"/>
                </a:lnTo>
                <a:lnTo>
                  <a:pt x="172404" y="534010"/>
                </a:lnTo>
                <a:lnTo>
                  <a:pt x="184596" y="534010"/>
                </a:lnTo>
                <a:lnTo>
                  <a:pt x="184596" y="468986"/>
                </a:lnTo>
                <a:lnTo>
                  <a:pt x="188660" y="408026"/>
                </a:lnTo>
                <a:lnTo>
                  <a:pt x="198775" y="357271"/>
                </a:lnTo>
                <a:lnTo>
                  <a:pt x="206903" y="357271"/>
                </a:lnTo>
                <a:lnTo>
                  <a:pt x="206903" y="365399"/>
                </a:lnTo>
                <a:lnTo>
                  <a:pt x="208890" y="383642"/>
                </a:lnTo>
                <a:lnTo>
                  <a:pt x="208890" y="412090"/>
                </a:lnTo>
                <a:lnTo>
                  <a:pt x="202839" y="446588"/>
                </a:lnTo>
                <a:lnTo>
                  <a:pt x="194711" y="479100"/>
                </a:lnTo>
                <a:lnTo>
                  <a:pt x="198775" y="509535"/>
                </a:lnTo>
                <a:lnTo>
                  <a:pt x="206903" y="509535"/>
                </a:lnTo>
                <a:lnTo>
                  <a:pt x="206903" y="574559"/>
                </a:lnTo>
                <a:lnTo>
                  <a:pt x="212954" y="574559"/>
                </a:lnTo>
                <a:lnTo>
                  <a:pt x="212954" y="655839"/>
                </a:lnTo>
                <a:lnTo>
                  <a:pt x="225146" y="655839"/>
                </a:lnTo>
                <a:lnTo>
                  <a:pt x="225146" y="696479"/>
                </a:lnTo>
                <a:lnTo>
                  <a:pt x="231196" y="696479"/>
                </a:lnTo>
                <a:lnTo>
                  <a:pt x="231196" y="722850"/>
                </a:lnTo>
                <a:lnTo>
                  <a:pt x="239324" y="722850"/>
                </a:lnTo>
                <a:lnTo>
                  <a:pt x="243840" y="745428"/>
                </a:lnTo>
                <a:lnTo>
                  <a:pt x="243840" y="771799"/>
                </a:lnTo>
                <a:lnTo>
                  <a:pt x="247904" y="794105"/>
                </a:lnTo>
                <a:lnTo>
                  <a:pt x="253955" y="812348"/>
                </a:lnTo>
                <a:lnTo>
                  <a:pt x="247904" y="615289"/>
                </a:lnTo>
                <a:lnTo>
                  <a:pt x="235712" y="582777"/>
                </a:lnTo>
                <a:lnTo>
                  <a:pt x="225597" y="552343"/>
                </a:lnTo>
                <a:lnTo>
                  <a:pt x="213405" y="515767"/>
                </a:lnTo>
                <a:lnTo>
                  <a:pt x="239776" y="527959"/>
                </a:lnTo>
                <a:lnTo>
                  <a:pt x="280416" y="678236"/>
                </a:lnTo>
                <a:lnTo>
                  <a:pt x="284480" y="678236"/>
                </a:lnTo>
                <a:lnTo>
                  <a:pt x="284480" y="678236"/>
                </a:lnTo>
                <a:lnTo>
                  <a:pt x="284480" y="678236"/>
                </a:lnTo>
                <a:lnTo>
                  <a:pt x="284480" y="678236"/>
                </a:lnTo>
                <a:lnTo>
                  <a:pt x="288544" y="674172"/>
                </a:lnTo>
                <a:lnTo>
                  <a:pt x="288544" y="672095"/>
                </a:lnTo>
                <a:lnTo>
                  <a:pt x="294595" y="672095"/>
                </a:lnTo>
                <a:lnTo>
                  <a:pt x="288544" y="637596"/>
                </a:lnTo>
                <a:lnTo>
                  <a:pt x="290531" y="596956"/>
                </a:lnTo>
                <a:lnTo>
                  <a:pt x="290531" y="546382"/>
                </a:lnTo>
                <a:lnTo>
                  <a:pt x="290531" y="497614"/>
                </a:lnTo>
                <a:lnTo>
                  <a:pt x="294595" y="452910"/>
                </a:lnTo>
                <a:lnTo>
                  <a:pt x="306787" y="452910"/>
                </a:lnTo>
                <a:lnTo>
                  <a:pt x="294595" y="434667"/>
                </a:lnTo>
                <a:lnTo>
                  <a:pt x="306787" y="434667"/>
                </a:lnTo>
                <a:lnTo>
                  <a:pt x="306787" y="365579"/>
                </a:lnTo>
                <a:lnTo>
                  <a:pt x="312838" y="365579"/>
                </a:lnTo>
                <a:lnTo>
                  <a:pt x="312838" y="312747"/>
                </a:lnTo>
                <a:lnTo>
                  <a:pt x="329094" y="268043"/>
                </a:lnTo>
                <a:lnTo>
                  <a:pt x="335145" y="217288"/>
                </a:lnTo>
                <a:lnTo>
                  <a:pt x="353387" y="217288"/>
                </a:lnTo>
                <a:lnTo>
                  <a:pt x="335145" y="339118"/>
                </a:lnTo>
                <a:lnTo>
                  <a:pt x="329094" y="339118"/>
                </a:lnTo>
                <a:lnTo>
                  <a:pt x="329094" y="412270"/>
                </a:lnTo>
                <a:lnTo>
                  <a:pt x="320966" y="412270"/>
                </a:lnTo>
                <a:lnTo>
                  <a:pt x="329094" y="428526"/>
                </a:lnTo>
                <a:lnTo>
                  <a:pt x="329094" y="434577"/>
                </a:lnTo>
                <a:lnTo>
                  <a:pt x="325120" y="442795"/>
                </a:lnTo>
                <a:lnTo>
                  <a:pt x="321056" y="442795"/>
                </a:lnTo>
                <a:lnTo>
                  <a:pt x="321056" y="446859"/>
                </a:lnTo>
                <a:lnTo>
                  <a:pt x="329184" y="528139"/>
                </a:lnTo>
                <a:lnTo>
                  <a:pt x="329184" y="656110"/>
                </a:lnTo>
                <a:lnTo>
                  <a:pt x="335235" y="656110"/>
                </a:lnTo>
                <a:lnTo>
                  <a:pt x="339299" y="682481"/>
                </a:lnTo>
                <a:lnTo>
                  <a:pt x="339299" y="708852"/>
                </a:lnTo>
                <a:lnTo>
                  <a:pt x="347427" y="731159"/>
                </a:lnTo>
                <a:lnTo>
                  <a:pt x="353478" y="664148"/>
                </a:lnTo>
                <a:lnTo>
                  <a:pt x="361606" y="664148"/>
                </a:lnTo>
                <a:lnTo>
                  <a:pt x="361606" y="649969"/>
                </a:lnTo>
                <a:lnTo>
                  <a:pt x="369734" y="649969"/>
                </a:lnTo>
                <a:lnTo>
                  <a:pt x="375785" y="609329"/>
                </a:lnTo>
                <a:lnTo>
                  <a:pt x="410283" y="582958"/>
                </a:lnTo>
                <a:lnTo>
                  <a:pt x="412270" y="520011"/>
                </a:lnTo>
                <a:lnTo>
                  <a:pt x="416334" y="448936"/>
                </a:lnTo>
                <a:lnTo>
                  <a:pt x="428526" y="375784"/>
                </a:lnTo>
                <a:lnTo>
                  <a:pt x="442705" y="312838"/>
                </a:lnTo>
                <a:lnTo>
                  <a:pt x="446769" y="290531"/>
                </a:lnTo>
                <a:lnTo>
                  <a:pt x="446769" y="268224"/>
                </a:lnTo>
                <a:lnTo>
                  <a:pt x="452820" y="249981"/>
                </a:lnTo>
                <a:lnTo>
                  <a:pt x="469076" y="231738"/>
                </a:lnTo>
                <a:lnTo>
                  <a:pt x="469076" y="231738"/>
                </a:lnTo>
                <a:lnTo>
                  <a:pt x="469076" y="227674"/>
                </a:lnTo>
                <a:lnTo>
                  <a:pt x="469076" y="227674"/>
                </a:lnTo>
                <a:lnTo>
                  <a:pt x="473140" y="227674"/>
                </a:lnTo>
                <a:lnTo>
                  <a:pt x="473140" y="227674"/>
                </a:lnTo>
                <a:lnTo>
                  <a:pt x="475127" y="225687"/>
                </a:lnTo>
                <a:lnTo>
                  <a:pt x="475127" y="266327"/>
                </a:lnTo>
                <a:lnTo>
                  <a:pt x="469076" y="266327"/>
                </a:lnTo>
                <a:lnTo>
                  <a:pt x="450833" y="388247"/>
                </a:lnTo>
                <a:lnTo>
                  <a:pt x="442705" y="428887"/>
                </a:lnTo>
                <a:lnTo>
                  <a:pt x="438641" y="483706"/>
                </a:lnTo>
                <a:lnTo>
                  <a:pt x="438641" y="550717"/>
                </a:lnTo>
                <a:lnTo>
                  <a:pt x="438641" y="619805"/>
                </a:lnTo>
                <a:lnTo>
                  <a:pt x="438641" y="686816"/>
                </a:lnTo>
                <a:lnTo>
                  <a:pt x="442705" y="741635"/>
                </a:lnTo>
                <a:lnTo>
                  <a:pt x="450833" y="778211"/>
                </a:lnTo>
                <a:lnTo>
                  <a:pt x="452820" y="800518"/>
                </a:lnTo>
                <a:lnTo>
                  <a:pt x="450833" y="826888"/>
                </a:lnTo>
                <a:lnTo>
                  <a:pt x="450833" y="849195"/>
                </a:lnTo>
                <a:lnTo>
                  <a:pt x="456884" y="867438"/>
                </a:lnTo>
                <a:lnTo>
                  <a:pt x="456884" y="574830"/>
                </a:lnTo>
                <a:lnTo>
                  <a:pt x="450833" y="574830"/>
                </a:lnTo>
                <a:lnTo>
                  <a:pt x="450833" y="509806"/>
                </a:lnTo>
                <a:lnTo>
                  <a:pt x="475217" y="515857"/>
                </a:lnTo>
                <a:lnTo>
                  <a:pt x="483345" y="574740"/>
                </a:lnTo>
                <a:lnTo>
                  <a:pt x="491473" y="574740"/>
                </a:lnTo>
                <a:lnTo>
                  <a:pt x="509716" y="420398"/>
                </a:lnTo>
                <a:lnTo>
                  <a:pt x="515767" y="420398"/>
                </a:lnTo>
                <a:lnTo>
                  <a:pt x="515767" y="398091"/>
                </a:lnTo>
                <a:lnTo>
                  <a:pt x="523895" y="398091"/>
                </a:lnTo>
                <a:lnTo>
                  <a:pt x="523895" y="365579"/>
                </a:lnTo>
                <a:lnTo>
                  <a:pt x="532023" y="365579"/>
                </a:lnTo>
                <a:lnTo>
                  <a:pt x="532023" y="343272"/>
                </a:lnTo>
                <a:lnTo>
                  <a:pt x="523895" y="316902"/>
                </a:lnTo>
                <a:lnTo>
                  <a:pt x="513780" y="290531"/>
                </a:lnTo>
                <a:lnTo>
                  <a:pt x="509716" y="266147"/>
                </a:lnTo>
                <a:lnTo>
                  <a:pt x="515767" y="268224"/>
                </a:lnTo>
                <a:lnTo>
                  <a:pt x="523895" y="268224"/>
                </a:lnTo>
                <a:lnTo>
                  <a:pt x="527959" y="272288"/>
                </a:lnTo>
                <a:lnTo>
                  <a:pt x="527959" y="276352"/>
                </a:lnTo>
                <a:lnTo>
                  <a:pt x="532023" y="280416"/>
                </a:lnTo>
                <a:lnTo>
                  <a:pt x="532023" y="290531"/>
                </a:lnTo>
                <a:lnTo>
                  <a:pt x="546202" y="312838"/>
                </a:lnTo>
                <a:lnTo>
                  <a:pt x="554330" y="347336"/>
                </a:lnTo>
                <a:lnTo>
                  <a:pt x="556316" y="375784"/>
                </a:lnTo>
                <a:lnTo>
                  <a:pt x="560380" y="406219"/>
                </a:lnTo>
                <a:lnTo>
                  <a:pt x="572572" y="428526"/>
                </a:lnTo>
                <a:lnTo>
                  <a:pt x="572572" y="412270"/>
                </a:lnTo>
                <a:lnTo>
                  <a:pt x="578623" y="389963"/>
                </a:lnTo>
                <a:lnTo>
                  <a:pt x="578623" y="365579"/>
                </a:lnTo>
                <a:lnTo>
                  <a:pt x="572572" y="339208"/>
                </a:lnTo>
                <a:lnTo>
                  <a:pt x="596956" y="339208"/>
                </a:lnTo>
                <a:lnTo>
                  <a:pt x="596956" y="306696"/>
                </a:lnTo>
                <a:lnTo>
                  <a:pt x="619263" y="306696"/>
                </a:lnTo>
                <a:lnTo>
                  <a:pt x="613212" y="406219"/>
                </a:lnTo>
                <a:lnTo>
                  <a:pt x="631455" y="412270"/>
                </a:lnTo>
                <a:lnTo>
                  <a:pt x="631455" y="446769"/>
                </a:lnTo>
                <a:lnTo>
                  <a:pt x="637506" y="446769"/>
                </a:lnTo>
                <a:lnTo>
                  <a:pt x="645634" y="479281"/>
                </a:lnTo>
                <a:lnTo>
                  <a:pt x="653762" y="479281"/>
                </a:lnTo>
                <a:lnTo>
                  <a:pt x="672005" y="550356"/>
                </a:lnTo>
                <a:lnTo>
                  <a:pt x="686184" y="550356"/>
                </a:lnTo>
                <a:lnTo>
                  <a:pt x="694312" y="623508"/>
                </a:lnTo>
                <a:lnTo>
                  <a:pt x="700363" y="623508"/>
                </a:lnTo>
                <a:lnTo>
                  <a:pt x="700363" y="615380"/>
                </a:lnTo>
                <a:lnTo>
                  <a:pt x="719328" y="587022"/>
                </a:lnTo>
                <a:lnTo>
                  <a:pt x="723392" y="546382"/>
                </a:lnTo>
                <a:lnTo>
                  <a:pt x="723392" y="497614"/>
                </a:lnTo>
                <a:lnTo>
                  <a:pt x="719328" y="448846"/>
                </a:lnTo>
                <a:lnTo>
                  <a:pt x="717341" y="402155"/>
                </a:lnTo>
                <a:lnTo>
                  <a:pt x="713277" y="365579"/>
                </a:lnTo>
                <a:lnTo>
                  <a:pt x="719328" y="365579"/>
                </a:lnTo>
                <a:lnTo>
                  <a:pt x="719328" y="371630"/>
                </a:lnTo>
                <a:lnTo>
                  <a:pt x="723392" y="375694"/>
                </a:lnTo>
                <a:lnTo>
                  <a:pt x="723392" y="375694"/>
                </a:lnTo>
                <a:lnTo>
                  <a:pt x="723392" y="371630"/>
                </a:lnTo>
                <a:lnTo>
                  <a:pt x="727456" y="367566"/>
                </a:lnTo>
                <a:lnTo>
                  <a:pt x="727456" y="361515"/>
                </a:lnTo>
                <a:lnTo>
                  <a:pt x="727456" y="357451"/>
                </a:lnTo>
                <a:lnTo>
                  <a:pt x="727456" y="357451"/>
                </a:lnTo>
                <a:lnTo>
                  <a:pt x="719328" y="357451"/>
                </a:lnTo>
                <a:lnTo>
                  <a:pt x="701085" y="249800"/>
                </a:lnTo>
                <a:lnTo>
                  <a:pt x="695034" y="249800"/>
                </a:lnTo>
                <a:lnTo>
                  <a:pt x="695034" y="203110"/>
                </a:lnTo>
                <a:lnTo>
                  <a:pt x="686906" y="203110"/>
                </a:lnTo>
                <a:lnTo>
                  <a:pt x="678778" y="162470"/>
                </a:lnTo>
                <a:lnTo>
                  <a:pt x="701085" y="162470"/>
                </a:lnTo>
                <a:lnTo>
                  <a:pt x="713277" y="227494"/>
                </a:lnTo>
                <a:lnTo>
                  <a:pt x="731520" y="294504"/>
                </a:lnTo>
                <a:lnTo>
                  <a:pt x="753827" y="357451"/>
                </a:lnTo>
                <a:lnTo>
                  <a:pt x="768006" y="487409"/>
                </a:lnTo>
                <a:lnTo>
                  <a:pt x="776134" y="487409"/>
                </a:lnTo>
                <a:lnTo>
                  <a:pt x="776134" y="479281"/>
                </a:lnTo>
                <a:lnTo>
                  <a:pt x="790313" y="461038"/>
                </a:lnTo>
                <a:lnTo>
                  <a:pt x="794377" y="442795"/>
                </a:lnTo>
                <a:lnTo>
                  <a:pt x="794377" y="420488"/>
                </a:lnTo>
                <a:lnTo>
                  <a:pt x="800427" y="398182"/>
                </a:lnTo>
                <a:lnTo>
                  <a:pt x="822734" y="316902"/>
                </a:lnTo>
                <a:lnTo>
                  <a:pt x="840977" y="231558"/>
                </a:lnTo>
                <a:lnTo>
                  <a:pt x="857233" y="231558"/>
                </a:lnTo>
                <a:lnTo>
                  <a:pt x="853169" y="290440"/>
                </a:lnTo>
                <a:lnTo>
                  <a:pt x="838990" y="343272"/>
                </a:lnTo>
                <a:lnTo>
                  <a:pt x="826798" y="394027"/>
                </a:lnTo>
                <a:lnTo>
                  <a:pt x="816683" y="446859"/>
                </a:lnTo>
                <a:lnTo>
                  <a:pt x="822734" y="446859"/>
                </a:lnTo>
                <a:lnTo>
                  <a:pt x="822734" y="428616"/>
                </a:lnTo>
                <a:lnTo>
                  <a:pt x="838990" y="402246"/>
                </a:lnTo>
                <a:lnTo>
                  <a:pt x="853169" y="361606"/>
                </a:lnTo>
                <a:lnTo>
                  <a:pt x="859220" y="312838"/>
                </a:lnTo>
                <a:lnTo>
                  <a:pt x="871412" y="268134"/>
                </a:lnTo>
                <a:lnTo>
                  <a:pt x="881527" y="231558"/>
                </a:lnTo>
                <a:lnTo>
                  <a:pt x="889655" y="231558"/>
                </a:lnTo>
                <a:lnTo>
                  <a:pt x="889655" y="284390"/>
                </a:lnTo>
                <a:lnTo>
                  <a:pt x="881527" y="284390"/>
                </a:lnTo>
                <a:lnTo>
                  <a:pt x="881527" y="325030"/>
                </a:lnTo>
                <a:lnTo>
                  <a:pt x="875476" y="325030"/>
                </a:lnTo>
                <a:lnTo>
                  <a:pt x="859220" y="383912"/>
                </a:lnTo>
                <a:lnTo>
                  <a:pt x="859220" y="446859"/>
                </a:lnTo>
                <a:lnTo>
                  <a:pt x="863284" y="511883"/>
                </a:lnTo>
                <a:lnTo>
                  <a:pt x="863284" y="582958"/>
                </a:lnTo>
                <a:lnTo>
                  <a:pt x="881527" y="582958"/>
                </a:lnTo>
                <a:lnTo>
                  <a:pt x="881527" y="631726"/>
                </a:lnTo>
                <a:lnTo>
                  <a:pt x="889655" y="631726"/>
                </a:lnTo>
                <a:lnTo>
                  <a:pt x="889655" y="623598"/>
                </a:lnTo>
                <a:lnTo>
                  <a:pt x="897783" y="623598"/>
                </a:lnTo>
                <a:lnTo>
                  <a:pt x="916026" y="528139"/>
                </a:lnTo>
                <a:lnTo>
                  <a:pt x="922076" y="528139"/>
                </a:lnTo>
                <a:lnTo>
                  <a:pt x="922076" y="493640"/>
                </a:lnTo>
                <a:lnTo>
                  <a:pt x="930204" y="493640"/>
                </a:lnTo>
                <a:lnTo>
                  <a:pt x="930204" y="453000"/>
                </a:lnTo>
                <a:lnTo>
                  <a:pt x="938332" y="453000"/>
                </a:lnTo>
                <a:lnTo>
                  <a:pt x="938332" y="428616"/>
                </a:lnTo>
                <a:lnTo>
                  <a:pt x="944383" y="428616"/>
                </a:lnTo>
                <a:lnTo>
                  <a:pt x="944383" y="398182"/>
                </a:lnTo>
                <a:lnTo>
                  <a:pt x="956575" y="398182"/>
                </a:lnTo>
                <a:lnTo>
                  <a:pt x="956575" y="357542"/>
                </a:lnTo>
                <a:lnTo>
                  <a:pt x="966690" y="316902"/>
                </a:lnTo>
                <a:lnTo>
                  <a:pt x="974818" y="280326"/>
                </a:lnTo>
                <a:lnTo>
                  <a:pt x="978882" y="231558"/>
                </a:lnTo>
                <a:lnTo>
                  <a:pt x="1003266" y="231558"/>
                </a:lnTo>
                <a:lnTo>
                  <a:pt x="1003266" y="243750"/>
                </a:lnTo>
                <a:lnTo>
                  <a:pt x="997215" y="243750"/>
                </a:lnTo>
                <a:lnTo>
                  <a:pt x="997215" y="290440"/>
                </a:lnTo>
                <a:lnTo>
                  <a:pt x="985023" y="290440"/>
                </a:lnTo>
                <a:lnTo>
                  <a:pt x="962716" y="428526"/>
                </a:lnTo>
                <a:lnTo>
                  <a:pt x="970844" y="428526"/>
                </a:lnTo>
                <a:lnTo>
                  <a:pt x="1003356" y="312747"/>
                </a:lnTo>
                <a:lnTo>
                  <a:pt x="1019612" y="312747"/>
                </a:lnTo>
                <a:lnTo>
                  <a:pt x="1011484" y="357451"/>
                </a:lnTo>
                <a:lnTo>
                  <a:pt x="997306" y="394027"/>
                </a:lnTo>
                <a:lnTo>
                  <a:pt x="985114" y="434667"/>
                </a:lnTo>
                <a:lnTo>
                  <a:pt x="1003356" y="434667"/>
                </a:lnTo>
                <a:lnTo>
                  <a:pt x="1003356" y="469166"/>
                </a:lnTo>
                <a:lnTo>
                  <a:pt x="1011484" y="469166"/>
                </a:lnTo>
                <a:lnTo>
                  <a:pt x="1015548" y="438731"/>
                </a:lnTo>
                <a:lnTo>
                  <a:pt x="1025663" y="412360"/>
                </a:lnTo>
                <a:lnTo>
                  <a:pt x="1037855" y="387976"/>
                </a:lnTo>
                <a:lnTo>
                  <a:pt x="1037855" y="347336"/>
                </a:lnTo>
                <a:lnTo>
                  <a:pt x="1043906" y="347336"/>
                </a:lnTo>
                <a:lnTo>
                  <a:pt x="1047970" y="343272"/>
                </a:lnTo>
                <a:lnTo>
                  <a:pt x="1047970" y="343272"/>
                </a:lnTo>
                <a:lnTo>
                  <a:pt x="1047970" y="343272"/>
                </a:lnTo>
                <a:lnTo>
                  <a:pt x="1052034" y="343272"/>
                </a:lnTo>
                <a:lnTo>
                  <a:pt x="1056640" y="343272"/>
                </a:lnTo>
                <a:lnTo>
                  <a:pt x="1060704" y="339208"/>
                </a:lnTo>
                <a:lnTo>
                  <a:pt x="1060704" y="365579"/>
                </a:lnTo>
                <a:lnTo>
                  <a:pt x="1052576" y="398091"/>
                </a:lnTo>
                <a:lnTo>
                  <a:pt x="1052576" y="428526"/>
                </a:lnTo>
                <a:lnTo>
                  <a:pt x="1052576" y="456974"/>
                </a:lnTo>
                <a:lnTo>
                  <a:pt x="1060704" y="479281"/>
                </a:lnTo>
                <a:lnTo>
                  <a:pt x="1062691" y="430513"/>
                </a:lnTo>
                <a:lnTo>
                  <a:pt x="1074883" y="389873"/>
                </a:lnTo>
                <a:lnTo>
                  <a:pt x="1084998" y="349233"/>
                </a:lnTo>
                <a:lnTo>
                  <a:pt x="1093126" y="306606"/>
                </a:lnTo>
                <a:lnTo>
                  <a:pt x="1119497" y="306606"/>
                </a:lnTo>
                <a:lnTo>
                  <a:pt x="1107305" y="383822"/>
                </a:lnTo>
                <a:lnTo>
                  <a:pt x="1101254" y="465102"/>
                </a:lnTo>
                <a:lnTo>
                  <a:pt x="1093126" y="550446"/>
                </a:lnTo>
                <a:lnTo>
                  <a:pt x="1097190" y="631726"/>
                </a:lnTo>
                <a:lnTo>
                  <a:pt x="1107305" y="704878"/>
                </a:lnTo>
                <a:lnTo>
                  <a:pt x="1111369" y="731249"/>
                </a:lnTo>
                <a:lnTo>
                  <a:pt x="1115433" y="759697"/>
                </a:lnTo>
                <a:lnTo>
                  <a:pt x="1115433" y="790132"/>
                </a:lnTo>
                <a:lnTo>
                  <a:pt x="1115433" y="814516"/>
                </a:lnTo>
                <a:lnTo>
                  <a:pt x="1125547" y="834836"/>
                </a:lnTo>
                <a:lnTo>
                  <a:pt x="1125547" y="631726"/>
                </a:lnTo>
                <a:lnTo>
                  <a:pt x="1133675" y="631726"/>
                </a:lnTo>
                <a:lnTo>
                  <a:pt x="1137739" y="597227"/>
                </a:lnTo>
                <a:lnTo>
                  <a:pt x="1137739" y="560651"/>
                </a:lnTo>
                <a:lnTo>
                  <a:pt x="1133675" y="534280"/>
                </a:lnTo>
                <a:lnTo>
                  <a:pt x="1147854" y="534280"/>
                </a:lnTo>
                <a:lnTo>
                  <a:pt x="1147854" y="501768"/>
                </a:lnTo>
                <a:lnTo>
                  <a:pt x="1174225" y="501768"/>
                </a:lnTo>
                <a:lnTo>
                  <a:pt x="1166097" y="550536"/>
                </a:lnTo>
                <a:lnTo>
                  <a:pt x="1160046" y="550536"/>
                </a:lnTo>
                <a:lnTo>
                  <a:pt x="1160046" y="570856"/>
                </a:lnTo>
                <a:lnTo>
                  <a:pt x="1164110" y="601291"/>
                </a:lnTo>
                <a:lnTo>
                  <a:pt x="1170161" y="637867"/>
                </a:lnTo>
                <a:lnTo>
                  <a:pt x="1178289" y="672366"/>
                </a:lnTo>
                <a:lnTo>
                  <a:pt x="1184340" y="700814"/>
                </a:lnTo>
                <a:lnTo>
                  <a:pt x="1188404" y="713006"/>
                </a:lnTo>
                <a:lnTo>
                  <a:pt x="1196532" y="631726"/>
                </a:lnTo>
                <a:lnTo>
                  <a:pt x="1204660" y="550446"/>
                </a:lnTo>
                <a:lnTo>
                  <a:pt x="1206647" y="461038"/>
                </a:lnTo>
                <a:lnTo>
                  <a:pt x="1206647" y="387886"/>
                </a:lnTo>
                <a:lnTo>
                  <a:pt x="1200596" y="387886"/>
                </a:lnTo>
                <a:lnTo>
                  <a:pt x="1200596" y="330990"/>
                </a:lnTo>
                <a:lnTo>
                  <a:pt x="1188404" y="330990"/>
                </a:lnTo>
                <a:lnTo>
                  <a:pt x="1188404" y="276171"/>
                </a:lnTo>
                <a:lnTo>
                  <a:pt x="1174225" y="209160"/>
                </a:lnTo>
                <a:lnTo>
                  <a:pt x="1160046" y="144137"/>
                </a:lnTo>
                <a:lnTo>
                  <a:pt x="1182353" y="154251"/>
                </a:lnTo>
                <a:lnTo>
                  <a:pt x="1229044" y="420308"/>
                </a:lnTo>
                <a:lnTo>
                  <a:pt x="1233108" y="448756"/>
                </a:lnTo>
                <a:lnTo>
                  <a:pt x="1229044" y="483255"/>
                </a:lnTo>
                <a:lnTo>
                  <a:pt x="1229044" y="511703"/>
                </a:lnTo>
                <a:lnTo>
                  <a:pt x="1241236" y="534010"/>
                </a:lnTo>
                <a:lnTo>
                  <a:pt x="1296055" y="208980"/>
                </a:lnTo>
                <a:lnTo>
                  <a:pt x="1310234" y="208980"/>
                </a:lnTo>
                <a:lnTo>
                  <a:pt x="1281786" y="428346"/>
                </a:lnTo>
                <a:lnTo>
                  <a:pt x="1287837" y="428346"/>
                </a:lnTo>
                <a:lnTo>
                  <a:pt x="1295965" y="371450"/>
                </a:lnTo>
                <a:lnTo>
                  <a:pt x="1322335" y="371450"/>
                </a:lnTo>
                <a:lnTo>
                  <a:pt x="1322335" y="434396"/>
                </a:lnTo>
                <a:lnTo>
                  <a:pt x="1326399" y="497343"/>
                </a:lnTo>
                <a:lnTo>
                  <a:pt x="1336514" y="550175"/>
                </a:lnTo>
                <a:lnTo>
                  <a:pt x="1328386" y="574559"/>
                </a:lnTo>
                <a:lnTo>
                  <a:pt x="1344642" y="574559"/>
                </a:lnTo>
                <a:lnTo>
                  <a:pt x="1350693" y="631455"/>
                </a:lnTo>
                <a:lnTo>
                  <a:pt x="1362885" y="631455"/>
                </a:lnTo>
                <a:lnTo>
                  <a:pt x="1362885" y="623327"/>
                </a:lnTo>
                <a:lnTo>
                  <a:pt x="1431973" y="405948"/>
                </a:lnTo>
                <a:lnTo>
                  <a:pt x="1431973" y="371450"/>
                </a:lnTo>
                <a:lnTo>
                  <a:pt x="1444165" y="371450"/>
                </a:lnTo>
                <a:lnTo>
                  <a:pt x="1450216" y="312567"/>
                </a:lnTo>
                <a:lnTo>
                  <a:pt x="1458344" y="312567"/>
                </a:lnTo>
                <a:lnTo>
                  <a:pt x="1462408" y="312567"/>
                </a:lnTo>
                <a:lnTo>
                  <a:pt x="1462408" y="308503"/>
                </a:lnTo>
                <a:lnTo>
                  <a:pt x="1462408" y="308503"/>
                </a:lnTo>
                <a:lnTo>
                  <a:pt x="1466472" y="308503"/>
                </a:lnTo>
                <a:lnTo>
                  <a:pt x="1468459" y="308503"/>
                </a:lnTo>
                <a:lnTo>
                  <a:pt x="1472523" y="306516"/>
                </a:lnTo>
                <a:lnTo>
                  <a:pt x="1450216" y="420308"/>
                </a:lnTo>
                <a:lnTo>
                  <a:pt x="1466472" y="420308"/>
                </a:lnTo>
                <a:lnTo>
                  <a:pt x="1468459" y="452820"/>
                </a:lnTo>
                <a:lnTo>
                  <a:pt x="1480651" y="479191"/>
                </a:lnTo>
                <a:lnTo>
                  <a:pt x="1490766" y="501497"/>
                </a:lnTo>
                <a:lnTo>
                  <a:pt x="1490766" y="542137"/>
                </a:lnTo>
                <a:lnTo>
                  <a:pt x="1498894" y="542137"/>
                </a:lnTo>
                <a:lnTo>
                  <a:pt x="1498894" y="568508"/>
                </a:lnTo>
                <a:lnTo>
                  <a:pt x="1507022" y="568508"/>
                </a:lnTo>
                <a:lnTo>
                  <a:pt x="1513163" y="655839"/>
                </a:lnTo>
                <a:lnTo>
                  <a:pt x="1525355" y="655839"/>
                </a:lnTo>
                <a:lnTo>
                  <a:pt x="1529419" y="686274"/>
                </a:lnTo>
                <a:lnTo>
                  <a:pt x="1529419" y="714722"/>
                </a:lnTo>
                <a:lnTo>
                  <a:pt x="1529419" y="741093"/>
                </a:lnTo>
                <a:lnTo>
                  <a:pt x="1539534" y="759336"/>
                </a:lnTo>
                <a:lnTo>
                  <a:pt x="1539534" y="745157"/>
                </a:lnTo>
                <a:lnTo>
                  <a:pt x="1553712" y="726914"/>
                </a:lnTo>
                <a:lnTo>
                  <a:pt x="1557776" y="696479"/>
                </a:lnTo>
                <a:lnTo>
                  <a:pt x="1553712" y="663967"/>
                </a:lnTo>
                <a:lnTo>
                  <a:pt x="1547662" y="663967"/>
                </a:lnTo>
                <a:lnTo>
                  <a:pt x="1547662" y="609148"/>
                </a:lnTo>
                <a:lnTo>
                  <a:pt x="1539534" y="609148"/>
                </a:lnTo>
                <a:lnTo>
                  <a:pt x="1539534" y="568508"/>
                </a:lnTo>
                <a:lnTo>
                  <a:pt x="1531406" y="568508"/>
                </a:lnTo>
                <a:lnTo>
                  <a:pt x="1531406" y="550265"/>
                </a:lnTo>
                <a:lnTo>
                  <a:pt x="1525355" y="550265"/>
                </a:lnTo>
                <a:lnTo>
                  <a:pt x="1521291" y="546201"/>
                </a:lnTo>
                <a:lnTo>
                  <a:pt x="1521291" y="546201"/>
                </a:lnTo>
                <a:lnTo>
                  <a:pt x="1525355" y="546201"/>
                </a:lnTo>
                <a:lnTo>
                  <a:pt x="1525355" y="546201"/>
                </a:lnTo>
                <a:lnTo>
                  <a:pt x="1529419" y="546201"/>
                </a:lnTo>
                <a:lnTo>
                  <a:pt x="1531406" y="542137"/>
                </a:lnTo>
                <a:lnTo>
                  <a:pt x="1535470" y="538074"/>
                </a:lnTo>
                <a:lnTo>
                  <a:pt x="1535470" y="538074"/>
                </a:lnTo>
                <a:lnTo>
                  <a:pt x="1535470" y="538074"/>
                </a:lnTo>
                <a:lnTo>
                  <a:pt x="1539534" y="538074"/>
                </a:lnTo>
                <a:lnTo>
                  <a:pt x="1543598" y="534010"/>
                </a:lnTo>
                <a:lnTo>
                  <a:pt x="1547662" y="534010"/>
                </a:lnTo>
                <a:lnTo>
                  <a:pt x="1547662" y="556316"/>
                </a:lnTo>
                <a:lnTo>
                  <a:pt x="1553712" y="556316"/>
                </a:lnTo>
                <a:lnTo>
                  <a:pt x="1553712" y="527868"/>
                </a:lnTo>
                <a:lnTo>
                  <a:pt x="1580083" y="527868"/>
                </a:lnTo>
                <a:lnTo>
                  <a:pt x="1584147" y="568508"/>
                </a:lnTo>
                <a:lnTo>
                  <a:pt x="1594262" y="605084"/>
                </a:lnTo>
                <a:lnTo>
                  <a:pt x="1606454" y="637596"/>
                </a:lnTo>
                <a:lnTo>
                  <a:pt x="1606454" y="704607"/>
                </a:lnTo>
                <a:lnTo>
                  <a:pt x="1616569" y="781823"/>
                </a:lnTo>
                <a:lnTo>
                  <a:pt x="1620633" y="875295"/>
                </a:lnTo>
                <a:lnTo>
                  <a:pt x="1620633" y="895615"/>
                </a:lnTo>
                <a:lnTo>
                  <a:pt x="1624697" y="911871"/>
                </a:lnTo>
                <a:lnTo>
                  <a:pt x="1624697" y="921986"/>
                </a:lnTo>
                <a:lnTo>
                  <a:pt x="1620633" y="940229"/>
                </a:lnTo>
                <a:lnTo>
                  <a:pt x="1647004" y="940229"/>
                </a:lnTo>
                <a:lnTo>
                  <a:pt x="1653055" y="637596"/>
                </a:lnTo>
                <a:lnTo>
                  <a:pt x="1642940" y="609148"/>
                </a:lnTo>
                <a:lnTo>
                  <a:pt x="1630748" y="574649"/>
                </a:lnTo>
                <a:lnTo>
                  <a:pt x="1628761" y="534010"/>
                </a:lnTo>
                <a:lnTo>
                  <a:pt x="1634902" y="534010"/>
                </a:lnTo>
                <a:lnTo>
                  <a:pt x="1638966" y="542137"/>
                </a:lnTo>
                <a:lnTo>
                  <a:pt x="1638966" y="542137"/>
                </a:lnTo>
                <a:lnTo>
                  <a:pt x="1638966" y="546201"/>
                </a:lnTo>
                <a:lnTo>
                  <a:pt x="1638966" y="546201"/>
                </a:lnTo>
                <a:lnTo>
                  <a:pt x="1643030" y="546201"/>
                </a:lnTo>
                <a:lnTo>
                  <a:pt x="1647094" y="550265"/>
                </a:lnTo>
                <a:lnTo>
                  <a:pt x="1647094" y="527959"/>
                </a:lnTo>
                <a:lnTo>
                  <a:pt x="1634902" y="501588"/>
                </a:lnTo>
                <a:lnTo>
                  <a:pt x="1630838" y="471153"/>
                </a:lnTo>
                <a:lnTo>
                  <a:pt x="1628851" y="446769"/>
                </a:lnTo>
                <a:lnTo>
                  <a:pt x="1588211" y="330990"/>
                </a:lnTo>
                <a:lnTo>
                  <a:pt x="1594262" y="330990"/>
                </a:lnTo>
                <a:lnTo>
                  <a:pt x="1594262" y="324939"/>
                </a:lnTo>
                <a:lnTo>
                  <a:pt x="1606454" y="324939"/>
                </a:lnTo>
                <a:lnTo>
                  <a:pt x="1606454" y="330990"/>
                </a:lnTo>
                <a:lnTo>
                  <a:pt x="1616569" y="353297"/>
                </a:lnTo>
                <a:lnTo>
                  <a:pt x="1624697" y="375604"/>
                </a:lnTo>
                <a:lnTo>
                  <a:pt x="1628761" y="406039"/>
                </a:lnTo>
                <a:lnTo>
                  <a:pt x="1634902" y="406039"/>
                </a:lnTo>
                <a:lnTo>
                  <a:pt x="1634902" y="446679"/>
                </a:lnTo>
                <a:lnTo>
                  <a:pt x="1647094" y="446679"/>
                </a:lnTo>
                <a:lnTo>
                  <a:pt x="1647094" y="468986"/>
                </a:lnTo>
                <a:lnTo>
                  <a:pt x="1653145" y="468986"/>
                </a:lnTo>
                <a:lnTo>
                  <a:pt x="1653145" y="515676"/>
                </a:lnTo>
                <a:lnTo>
                  <a:pt x="1661273" y="515676"/>
                </a:lnTo>
                <a:lnTo>
                  <a:pt x="1661273" y="550175"/>
                </a:lnTo>
                <a:lnTo>
                  <a:pt x="1671388" y="590815"/>
                </a:lnTo>
                <a:lnTo>
                  <a:pt x="1687644" y="631455"/>
                </a:lnTo>
                <a:lnTo>
                  <a:pt x="1693785" y="631455"/>
                </a:lnTo>
                <a:lnTo>
                  <a:pt x="1693785" y="542047"/>
                </a:lnTo>
                <a:lnTo>
                  <a:pt x="1687644" y="542047"/>
                </a:lnTo>
                <a:lnTo>
                  <a:pt x="1687644" y="493279"/>
                </a:lnTo>
                <a:lnTo>
                  <a:pt x="1675452" y="493279"/>
                </a:lnTo>
                <a:lnTo>
                  <a:pt x="1669401" y="446588"/>
                </a:lnTo>
                <a:lnTo>
                  <a:pt x="1653145" y="434396"/>
                </a:lnTo>
                <a:lnTo>
                  <a:pt x="1647094" y="405948"/>
                </a:lnTo>
                <a:lnTo>
                  <a:pt x="1661273" y="411999"/>
                </a:lnTo>
                <a:lnTo>
                  <a:pt x="1634902" y="330719"/>
                </a:lnTo>
                <a:lnTo>
                  <a:pt x="1653145" y="330719"/>
                </a:lnTo>
                <a:lnTo>
                  <a:pt x="1756732" y="637416"/>
                </a:lnTo>
                <a:lnTo>
                  <a:pt x="1756732" y="631365"/>
                </a:lnTo>
                <a:lnTo>
                  <a:pt x="1764860" y="627301"/>
                </a:lnTo>
                <a:lnTo>
                  <a:pt x="1764860" y="623237"/>
                </a:lnTo>
                <a:lnTo>
                  <a:pt x="1764860" y="619534"/>
                </a:lnTo>
                <a:lnTo>
                  <a:pt x="1764860" y="619534"/>
                </a:lnTo>
                <a:lnTo>
                  <a:pt x="1764860" y="615470"/>
                </a:lnTo>
                <a:lnTo>
                  <a:pt x="1764860" y="611406"/>
                </a:lnTo>
                <a:lnTo>
                  <a:pt x="1768924" y="609419"/>
                </a:lnTo>
                <a:lnTo>
                  <a:pt x="1774975" y="609419"/>
                </a:lnTo>
                <a:lnTo>
                  <a:pt x="1774975" y="615470"/>
                </a:lnTo>
                <a:lnTo>
                  <a:pt x="1779039" y="611406"/>
                </a:lnTo>
                <a:lnTo>
                  <a:pt x="1779039" y="611406"/>
                </a:lnTo>
                <a:lnTo>
                  <a:pt x="1779039" y="609419"/>
                </a:lnTo>
                <a:lnTo>
                  <a:pt x="1779039" y="609419"/>
                </a:lnTo>
                <a:lnTo>
                  <a:pt x="1783103" y="605355"/>
                </a:lnTo>
                <a:lnTo>
                  <a:pt x="1783103" y="601291"/>
                </a:lnTo>
                <a:lnTo>
                  <a:pt x="1768924" y="601291"/>
                </a:lnTo>
                <a:lnTo>
                  <a:pt x="1756732" y="534280"/>
                </a:lnTo>
                <a:lnTo>
                  <a:pt x="1774975" y="534280"/>
                </a:lnTo>
                <a:lnTo>
                  <a:pt x="1774975" y="516038"/>
                </a:lnTo>
                <a:lnTo>
                  <a:pt x="1791231" y="516038"/>
                </a:lnTo>
                <a:lnTo>
                  <a:pt x="1791231" y="550536"/>
                </a:lnTo>
                <a:lnTo>
                  <a:pt x="1787167" y="570856"/>
                </a:lnTo>
                <a:lnTo>
                  <a:pt x="1791231" y="591176"/>
                </a:lnTo>
                <a:lnTo>
                  <a:pt x="1797281" y="591176"/>
                </a:lnTo>
                <a:lnTo>
                  <a:pt x="1809473" y="479462"/>
                </a:lnTo>
                <a:lnTo>
                  <a:pt x="1823652" y="469347"/>
                </a:lnTo>
                <a:lnTo>
                  <a:pt x="1823652" y="447040"/>
                </a:lnTo>
                <a:lnTo>
                  <a:pt x="1831780" y="447040"/>
                </a:lnTo>
                <a:lnTo>
                  <a:pt x="1831780" y="434848"/>
                </a:lnTo>
                <a:lnTo>
                  <a:pt x="1823652" y="434848"/>
                </a:lnTo>
                <a:lnTo>
                  <a:pt x="1823652" y="331080"/>
                </a:lnTo>
                <a:lnTo>
                  <a:pt x="1815524" y="331080"/>
                </a:lnTo>
                <a:lnTo>
                  <a:pt x="1815524" y="325030"/>
                </a:lnTo>
                <a:lnTo>
                  <a:pt x="1823652" y="325030"/>
                </a:lnTo>
                <a:lnTo>
                  <a:pt x="1823652" y="312838"/>
                </a:lnTo>
                <a:lnTo>
                  <a:pt x="1815524" y="312838"/>
                </a:lnTo>
                <a:lnTo>
                  <a:pt x="1815524" y="308774"/>
                </a:lnTo>
                <a:lnTo>
                  <a:pt x="1819588" y="302723"/>
                </a:lnTo>
                <a:lnTo>
                  <a:pt x="1823652" y="298659"/>
                </a:lnTo>
                <a:lnTo>
                  <a:pt x="1823652" y="298659"/>
                </a:lnTo>
                <a:lnTo>
                  <a:pt x="1815524" y="284480"/>
                </a:lnTo>
                <a:lnTo>
                  <a:pt x="1815524" y="276352"/>
                </a:lnTo>
                <a:lnTo>
                  <a:pt x="1823652" y="276352"/>
                </a:lnTo>
                <a:lnTo>
                  <a:pt x="1823652" y="266237"/>
                </a:lnTo>
                <a:lnTo>
                  <a:pt x="1815524" y="266237"/>
                </a:lnTo>
                <a:lnTo>
                  <a:pt x="1823652" y="217469"/>
                </a:lnTo>
                <a:lnTo>
                  <a:pt x="1837831" y="217469"/>
                </a:lnTo>
                <a:lnTo>
                  <a:pt x="1837831" y="339299"/>
                </a:lnTo>
                <a:lnTo>
                  <a:pt x="1856074" y="339299"/>
                </a:lnTo>
                <a:lnTo>
                  <a:pt x="1872330" y="631816"/>
                </a:lnTo>
                <a:lnTo>
                  <a:pt x="1878381" y="631816"/>
                </a:lnTo>
                <a:lnTo>
                  <a:pt x="1882445" y="660264"/>
                </a:lnTo>
                <a:lnTo>
                  <a:pt x="1882445" y="692776"/>
                </a:lnTo>
                <a:lnTo>
                  <a:pt x="1886509" y="723211"/>
                </a:lnTo>
                <a:lnTo>
                  <a:pt x="1896624" y="745518"/>
                </a:lnTo>
                <a:lnTo>
                  <a:pt x="1890573" y="656110"/>
                </a:lnTo>
                <a:lnTo>
                  <a:pt x="1896624" y="656110"/>
                </a:lnTo>
                <a:lnTo>
                  <a:pt x="1904752" y="668302"/>
                </a:lnTo>
                <a:lnTo>
                  <a:pt x="1912880" y="674353"/>
                </a:lnTo>
                <a:lnTo>
                  <a:pt x="1918931" y="678417"/>
                </a:lnTo>
                <a:lnTo>
                  <a:pt x="1918931" y="601201"/>
                </a:lnTo>
                <a:lnTo>
                  <a:pt x="1904752" y="601201"/>
                </a:lnTo>
                <a:lnTo>
                  <a:pt x="1904752" y="582958"/>
                </a:lnTo>
                <a:lnTo>
                  <a:pt x="1918931" y="582958"/>
                </a:lnTo>
                <a:lnTo>
                  <a:pt x="1912880" y="217288"/>
                </a:lnTo>
                <a:lnTo>
                  <a:pt x="1937264" y="217288"/>
                </a:lnTo>
                <a:lnTo>
                  <a:pt x="1937264" y="225416"/>
                </a:lnTo>
                <a:lnTo>
                  <a:pt x="1931213" y="245736"/>
                </a:lnTo>
                <a:lnTo>
                  <a:pt x="1927149" y="280235"/>
                </a:lnTo>
                <a:lnTo>
                  <a:pt x="1927149" y="316811"/>
                </a:lnTo>
                <a:lnTo>
                  <a:pt x="1931213" y="347246"/>
                </a:lnTo>
                <a:lnTo>
                  <a:pt x="1953520" y="582868"/>
                </a:lnTo>
                <a:lnTo>
                  <a:pt x="1963634" y="582868"/>
                </a:lnTo>
                <a:lnTo>
                  <a:pt x="1971763" y="586932"/>
                </a:lnTo>
                <a:lnTo>
                  <a:pt x="1977813" y="586932"/>
                </a:lnTo>
                <a:lnTo>
                  <a:pt x="1985941" y="590996"/>
                </a:lnTo>
                <a:lnTo>
                  <a:pt x="1985941" y="479371"/>
                </a:lnTo>
                <a:lnTo>
                  <a:pt x="2012312" y="479371"/>
                </a:lnTo>
                <a:lnTo>
                  <a:pt x="2016376" y="546382"/>
                </a:lnTo>
                <a:lnTo>
                  <a:pt x="2034619" y="609329"/>
                </a:lnTo>
                <a:lnTo>
                  <a:pt x="2040670" y="609329"/>
                </a:lnTo>
                <a:lnTo>
                  <a:pt x="2040670" y="290440"/>
                </a:lnTo>
                <a:lnTo>
                  <a:pt x="2067041" y="298568"/>
                </a:lnTo>
                <a:lnTo>
                  <a:pt x="2075169" y="383912"/>
                </a:lnTo>
                <a:lnTo>
                  <a:pt x="2093412" y="453000"/>
                </a:lnTo>
                <a:lnTo>
                  <a:pt x="2093412" y="515947"/>
                </a:lnTo>
                <a:lnTo>
                  <a:pt x="2099463" y="515947"/>
                </a:lnTo>
                <a:lnTo>
                  <a:pt x="2107590" y="609419"/>
                </a:lnTo>
                <a:lnTo>
                  <a:pt x="2121769" y="615470"/>
                </a:lnTo>
                <a:lnTo>
                  <a:pt x="2121769" y="637777"/>
                </a:lnTo>
                <a:lnTo>
                  <a:pt x="2129897" y="656020"/>
                </a:lnTo>
                <a:lnTo>
                  <a:pt x="2140012" y="668212"/>
                </a:lnTo>
                <a:lnTo>
                  <a:pt x="2152204" y="682391"/>
                </a:lnTo>
                <a:lnTo>
                  <a:pt x="2162319" y="690519"/>
                </a:lnTo>
                <a:lnTo>
                  <a:pt x="2180562" y="696569"/>
                </a:lnTo>
                <a:lnTo>
                  <a:pt x="2180562" y="704697"/>
                </a:lnTo>
                <a:lnTo>
                  <a:pt x="2184626" y="708761"/>
                </a:lnTo>
                <a:lnTo>
                  <a:pt x="2184626" y="712825"/>
                </a:lnTo>
                <a:lnTo>
                  <a:pt x="2188690" y="714812"/>
                </a:lnTo>
                <a:lnTo>
                  <a:pt x="2192754" y="718876"/>
                </a:lnTo>
                <a:lnTo>
                  <a:pt x="2196818" y="722940"/>
                </a:lnTo>
                <a:lnTo>
                  <a:pt x="2196818" y="731068"/>
                </a:lnTo>
                <a:lnTo>
                  <a:pt x="2202869" y="731068"/>
                </a:lnTo>
                <a:lnTo>
                  <a:pt x="2202869" y="712825"/>
                </a:lnTo>
                <a:lnTo>
                  <a:pt x="2196818" y="712825"/>
                </a:lnTo>
                <a:lnTo>
                  <a:pt x="2196818" y="655929"/>
                </a:lnTo>
                <a:lnTo>
                  <a:pt x="2188690" y="655929"/>
                </a:lnTo>
                <a:lnTo>
                  <a:pt x="2174511" y="582777"/>
                </a:lnTo>
                <a:lnTo>
                  <a:pt x="2162319" y="582777"/>
                </a:lnTo>
                <a:lnTo>
                  <a:pt x="2162319" y="556407"/>
                </a:lnTo>
                <a:lnTo>
                  <a:pt x="2156268" y="556407"/>
                </a:lnTo>
                <a:lnTo>
                  <a:pt x="2152204" y="552343"/>
                </a:lnTo>
                <a:lnTo>
                  <a:pt x="2152204" y="546382"/>
                </a:lnTo>
                <a:lnTo>
                  <a:pt x="2148140" y="538254"/>
                </a:lnTo>
                <a:lnTo>
                  <a:pt x="2148140" y="528139"/>
                </a:lnTo>
                <a:lnTo>
                  <a:pt x="2156268" y="528139"/>
                </a:lnTo>
                <a:lnTo>
                  <a:pt x="2170447" y="546382"/>
                </a:lnTo>
                <a:lnTo>
                  <a:pt x="2180562" y="568689"/>
                </a:lnTo>
                <a:lnTo>
                  <a:pt x="2188690" y="590996"/>
                </a:lnTo>
                <a:lnTo>
                  <a:pt x="2196818" y="590996"/>
                </a:lnTo>
                <a:lnTo>
                  <a:pt x="2180562" y="542228"/>
                </a:lnTo>
                <a:lnTo>
                  <a:pt x="2158255" y="493460"/>
                </a:lnTo>
                <a:lnTo>
                  <a:pt x="2140012" y="446769"/>
                </a:lnTo>
                <a:lnTo>
                  <a:pt x="2148140" y="446769"/>
                </a:lnTo>
                <a:lnTo>
                  <a:pt x="2156268" y="448756"/>
                </a:lnTo>
                <a:lnTo>
                  <a:pt x="2158255" y="448756"/>
                </a:lnTo>
                <a:lnTo>
                  <a:pt x="2158255" y="452820"/>
                </a:lnTo>
                <a:lnTo>
                  <a:pt x="2162319" y="460948"/>
                </a:lnTo>
                <a:lnTo>
                  <a:pt x="2162319" y="469076"/>
                </a:lnTo>
                <a:lnTo>
                  <a:pt x="2184626" y="497524"/>
                </a:lnTo>
                <a:lnTo>
                  <a:pt x="2198805" y="534100"/>
                </a:lnTo>
                <a:lnTo>
                  <a:pt x="2210997" y="574740"/>
                </a:lnTo>
                <a:lnTo>
                  <a:pt x="2221112" y="615380"/>
                </a:lnTo>
                <a:lnTo>
                  <a:pt x="2229240" y="615380"/>
                </a:lnTo>
                <a:lnTo>
                  <a:pt x="2229240" y="656020"/>
                </a:lnTo>
                <a:lnTo>
                  <a:pt x="2237368" y="656020"/>
                </a:lnTo>
                <a:lnTo>
                  <a:pt x="2221112" y="487409"/>
                </a:lnTo>
                <a:lnTo>
                  <a:pt x="2215061" y="487409"/>
                </a:lnTo>
                <a:lnTo>
                  <a:pt x="2215061" y="452910"/>
                </a:lnTo>
                <a:lnTo>
                  <a:pt x="2202869" y="452910"/>
                </a:lnTo>
                <a:lnTo>
                  <a:pt x="2196818" y="387886"/>
                </a:lnTo>
                <a:lnTo>
                  <a:pt x="2188690" y="387886"/>
                </a:lnTo>
                <a:lnTo>
                  <a:pt x="2188690" y="371630"/>
                </a:lnTo>
                <a:lnTo>
                  <a:pt x="2180562" y="371630"/>
                </a:lnTo>
                <a:lnTo>
                  <a:pt x="2180562" y="347246"/>
                </a:lnTo>
                <a:lnTo>
                  <a:pt x="2174511" y="347246"/>
                </a:lnTo>
                <a:lnTo>
                  <a:pt x="2162319" y="312747"/>
                </a:lnTo>
                <a:lnTo>
                  <a:pt x="2156268" y="312747"/>
                </a:lnTo>
                <a:lnTo>
                  <a:pt x="2156268" y="290440"/>
                </a:lnTo>
                <a:lnTo>
                  <a:pt x="2148140" y="290440"/>
                </a:lnTo>
                <a:lnTo>
                  <a:pt x="2133961" y="243750"/>
                </a:lnTo>
                <a:lnTo>
                  <a:pt x="2121769" y="243750"/>
                </a:lnTo>
                <a:lnTo>
                  <a:pt x="2121769" y="225507"/>
                </a:lnTo>
                <a:lnTo>
                  <a:pt x="2107590" y="199136"/>
                </a:lnTo>
                <a:lnTo>
                  <a:pt x="2093412" y="172765"/>
                </a:lnTo>
                <a:lnTo>
                  <a:pt x="2081220" y="136189"/>
                </a:lnTo>
                <a:lnTo>
                  <a:pt x="2107590" y="144317"/>
                </a:lnTo>
                <a:lnTo>
                  <a:pt x="2115719" y="180893"/>
                </a:lnTo>
                <a:lnTo>
                  <a:pt x="2133961" y="205277"/>
                </a:lnTo>
                <a:lnTo>
                  <a:pt x="2148140" y="231648"/>
                </a:lnTo>
                <a:lnTo>
                  <a:pt x="2148140" y="249891"/>
                </a:lnTo>
                <a:lnTo>
                  <a:pt x="2156268" y="249891"/>
                </a:lnTo>
                <a:lnTo>
                  <a:pt x="2156268" y="266147"/>
                </a:lnTo>
                <a:lnTo>
                  <a:pt x="2162319" y="266147"/>
                </a:lnTo>
                <a:lnTo>
                  <a:pt x="2162319" y="284390"/>
                </a:lnTo>
                <a:lnTo>
                  <a:pt x="2174511" y="284390"/>
                </a:lnTo>
                <a:lnTo>
                  <a:pt x="2174511" y="298568"/>
                </a:lnTo>
                <a:lnTo>
                  <a:pt x="2180562" y="298568"/>
                </a:lnTo>
                <a:lnTo>
                  <a:pt x="2196818" y="347336"/>
                </a:lnTo>
                <a:lnTo>
                  <a:pt x="2202869" y="347336"/>
                </a:lnTo>
                <a:lnTo>
                  <a:pt x="2202869" y="371720"/>
                </a:lnTo>
                <a:lnTo>
                  <a:pt x="2215061" y="371720"/>
                </a:lnTo>
                <a:lnTo>
                  <a:pt x="2215061" y="387976"/>
                </a:lnTo>
                <a:lnTo>
                  <a:pt x="2221112" y="387976"/>
                </a:lnTo>
                <a:lnTo>
                  <a:pt x="2237368" y="461128"/>
                </a:lnTo>
                <a:lnTo>
                  <a:pt x="2243418" y="461128"/>
                </a:lnTo>
                <a:lnTo>
                  <a:pt x="2243418" y="479371"/>
                </a:lnTo>
                <a:lnTo>
                  <a:pt x="2255610" y="479371"/>
                </a:lnTo>
                <a:lnTo>
                  <a:pt x="2255610" y="515947"/>
                </a:lnTo>
                <a:lnTo>
                  <a:pt x="2261661" y="515947"/>
                </a:lnTo>
                <a:lnTo>
                  <a:pt x="2265725" y="442795"/>
                </a:lnTo>
                <a:lnTo>
                  <a:pt x="2269789" y="361515"/>
                </a:lnTo>
                <a:lnTo>
                  <a:pt x="2261661" y="284299"/>
                </a:lnTo>
                <a:lnTo>
                  <a:pt x="2243418" y="209160"/>
                </a:lnTo>
                <a:lnTo>
                  <a:pt x="2269789" y="209160"/>
                </a:lnTo>
                <a:lnTo>
                  <a:pt x="2279904" y="272107"/>
                </a:lnTo>
                <a:lnTo>
                  <a:pt x="2296160" y="330990"/>
                </a:lnTo>
                <a:lnTo>
                  <a:pt x="2296160" y="361425"/>
                </a:lnTo>
                <a:lnTo>
                  <a:pt x="2296160" y="393937"/>
                </a:lnTo>
                <a:lnTo>
                  <a:pt x="2292096" y="424372"/>
                </a:lnTo>
                <a:lnTo>
                  <a:pt x="2302211" y="446679"/>
                </a:lnTo>
                <a:lnTo>
                  <a:pt x="2310339" y="365399"/>
                </a:lnTo>
                <a:lnTo>
                  <a:pt x="2324518" y="365399"/>
                </a:lnTo>
                <a:lnTo>
                  <a:pt x="2336710" y="397911"/>
                </a:lnTo>
                <a:lnTo>
                  <a:pt x="2342761" y="397911"/>
                </a:lnTo>
                <a:lnTo>
                  <a:pt x="2342761" y="428346"/>
                </a:lnTo>
                <a:lnTo>
                  <a:pt x="2350889" y="428346"/>
                </a:lnTo>
                <a:lnTo>
                  <a:pt x="2359017" y="501497"/>
                </a:lnTo>
                <a:lnTo>
                  <a:pt x="2365068" y="501497"/>
                </a:lnTo>
                <a:lnTo>
                  <a:pt x="2365068" y="550265"/>
                </a:lnTo>
                <a:lnTo>
                  <a:pt x="2383310" y="556316"/>
                </a:lnTo>
                <a:lnTo>
                  <a:pt x="2383310" y="574559"/>
                </a:lnTo>
                <a:lnTo>
                  <a:pt x="2391438" y="574559"/>
                </a:lnTo>
                <a:lnTo>
                  <a:pt x="2391438" y="600930"/>
                </a:lnTo>
                <a:lnTo>
                  <a:pt x="2399566" y="600930"/>
                </a:lnTo>
                <a:lnTo>
                  <a:pt x="2405617" y="649698"/>
                </a:lnTo>
                <a:lnTo>
                  <a:pt x="2417809" y="649698"/>
                </a:lnTo>
                <a:lnTo>
                  <a:pt x="2421873" y="590815"/>
                </a:lnTo>
                <a:lnTo>
                  <a:pt x="2432078" y="537983"/>
                </a:lnTo>
                <a:lnTo>
                  <a:pt x="2450321" y="487228"/>
                </a:lnTo>
                <a:lnTo>
                  <a:pt x="2464500" y="434396"/>
                </a:lnTo>
                <a:lnTo>
                  <a:pt x="2458449" y="312476"/>
                </a:lnTo>
                <a:lnTo>
                  <a:pt x="2480756" y="312476"/>
                </a:lnTo>
                <a:lnTo>
                  <a:pt x="2486807" y="434396"/>
                </a:lnTo>
                <a:lnTo>
                  <a:pt x="2505050" y="434396"/>
                </a:lnTo>
                <a:lnTo>
                  <a:pt x="2513178" y="468895"/>
                </a:lnTo>
                <a:lnTo>
                  <a:pt x="2498999" y="468895"/>
                </a:lnTo>
                <a:lnTo>
                  <a:pt x="2498999" y="452639"/>
                </a:lnTo>
                <a:lnTo>
                  <a:pt x="2486807" y="452639"/>
                </a:lnTo>
                <a:lnTo>
                  <a:pt x="2486807" y="663877"/>
                </a:lnTo>
                <a:lnTo>
                  <a:pt x="2498999" y="663877"/>
                </a:lnTo>
                <a:lnTo>
                  <a:pt x="2498999" y="690248"/>
                </a:lnTo>
                <a:lnTo>
                  <a:pt x="2505050" y="690248"/>
                </a:lnTo>
                <a:lnTo>
                  <a:pt x="2505050" y="678056"/>
                </a:lnTo>
                <a:lnTo>
                  <a:pt x="2513178" y="678056"/>
                </a:lnTo>
                <a:lnTo>
                  <a:pt x="2527357" y="690248"/>
                </a:lnTo>
                <a:lnTo>
                  <a:pt x="2527357" y="615109"/>
                </a:lnTo>
                <a:lnTo>
                  <a:pt x="2521306" y="615109"/>
                </a:lnTo>
                <a:lnTo>
                  <a:pt x="2521306" y="550085"/>
                </a:lnTo>
                <a:lnTo>
                  <a:pt x="2498999" y="479010"/>
                </a:lnTo>
                <a:lnTo>
                  <a:pt x="2521306" y="479010"/>
                </a:lnTo>
                <a:lnTo>
                  <a:pt x="2527357" y="515586"/>
                </a:lnTo>
                <a:lnTo>
                  <a:pt x="2539549" y="515586"/>
                </a:lnTo>
                <a:lnTo>
                  <a:pt x="2539549" y="556226"/>
                </a:lnTo>
                <a:lnTo>
                  <a:pt x="2545599" y="556226"/>
                </a:lnTo>
                <a:lnTo>
                  <a:pt x="2545599" y="574469"/>
                </a:lnTo>
                <a:lnTo>
                  <a:pt x="2553727" y="574469"/>
                </a:lnTo>
                <a:lnTo>
                  <a:pt x="2553727" y="608968"/>
                </a:lnTo>
                <a:lnTo>
                  <a:pt x="2561856" y="608968"/>
                </a:lnTo>
                <a:lnTo>
                  <a:pt x="2561856" y="637416"/>
                </a:lnTo>
                <a:lnTo>
                  <a:pt x="2567906" y="637416"/>
                </a:lnTo>
                <a:lnTo>
                  <a:pt x="2580098" y="696299"/>
                </a:lnTo>
                <a:lnTo>
                  <a:pt x="2586149" y="696299"/>
                </a:lnTo>
                <a:lnTo>
                  <a:pt x="2594277" y="678056"/>
                </a:lnTo>
                <a:lnTo>
                  <a:pt x="2602405" y="659813"/>
                </a:lnTo>
                <a:lnTo>
                  <a:pt x="2602405" y="631365"/>
                </a:lnTo>
                <a:lnTo>
                  <a:pt x="2580098" y="556226"/>
                </a:lnTo>
                <a:lnTo>
                  <a:pt x="2602405" y="568418"/>
                </a:lnTo>
                <a:lnTo>
                  <a:pt x="2604482" y="582597"/>
                </a:lnTo>
                <a:lnTo>
                  <a:pt x="2612610" y="611045"/>
                </a:lnTo>
                <a:lnTo>
                  <a:pt x="2620738" y="645544"/>
                </a:lnTo>
                <a:lnTo>
                  <a:pt x="2626879" y="673992"/>
                </a:lnTo>
                <a:lnTo>
                  <a:pt x="2639071" y="700363"/>
                </a:lnTo>
                <a:lnTo>
                  <a:pt x="2643136" y="712555"/>
                </a:lnTo>
                <a:lnTo>
                  <a:pt x="2645122" y="673992"/>
                </a:lnTo>
                <a:lnTo>
                  <a:pt x="2649186" y="641480"/>
                </a:lnTo>
                <a:lnTo>
                  <a:pt x="2649186" y="600840"/>
                </a:lnTo>
                <a:lnTo>
                  <a:pt x="2643136" y="550085"/>
                </a:lnTo>
                <a:lnTo>
                  <a:pt x="2667519" y="550085"/>
                </a:lnTo>
                <a:lnTo>
                  <a:pt x="2671583" y="596776"/>
                </a:lnTo>
                <a:lnTo>
                  <a:pt x="2685762" y="641480"/>
                </a:lnTo>
                <a:lnTo>
                  <a:pt x="2702018" y="678056"/>
                </a:lnTo>
                <a:lnTo>
                  <a:pt x="2702018" y="722760"/>
                </a:lnTo>
                <a:lnTo>
                  <a:pt x="2708069" y="722760"/>
                </a:lnTo>
                <a:lnTo>
                  <a:pt x="2683685" y="452639"/>
                </a:lnTo>
                <a:lnTo>
                  <a:pt x="2675557" y="452639"/>
                </a:lnTo>
                <a:lnTo>
                  <a:pt x="2667429" y="405948"/>
                </a:lnTo>
                <a:lnTo>
                  <a:pt x="2661378" y="393756"/>
                </a:lnTo>
                <a:lnTo>
                  <a:pt x="2657314" y="387706"/>
                </a:lnTo>
                <a:lnTo>
                  <a:pt x="2649186" y="379578"/>
                </a:lnTo>
                <a:lnTo>
                  <a:pt x="2645122" y="371450"/>
                </a:lnTo>
                <a:lnTo>
                  <a:pt x="2639071" y="361335"/>
                </a:lnTo>
                <a:lnTo>
                  <a:pt x="2635007" y="347156"/>
                </a:lnTo>
                <a:lnTo>
                  <a:pt x="2661378" y="365399"/>
                </a:lnTo>
                <a:lnTo>
                  <a:pt x="2683685" y="393847"/>
                </a:lnTo>
                <a:lnTo>
                  <a:pt x="2701928" y="430423"/>
                </a:lnTo>
                <a:lnTo>
                  <a:pt x="2716107" y="475127"/>
                </a:lnTo>
                <a:lnTo>
                  <a:pt x="2730286" y="515767"/>
                </a:lnTo>
                <a:lnTo>
                  <a:pt x="2742478" y="550265"/>
                </a:lnTo>
                <a:lnTo>
                  <a:pt x="2742478" y="601020"/>
                </a:lnTo>
                <a:lnTo>
                  <a:pt x="2756656" y="609148"/>
                </a:lnTo>
                <a:lnTo>
                  <a:pt x="2748528" y="623327"/>
                </a:lnTo>
                <a:lnTo>
                  <a:pt x="2764785" y="631455"/>
                </a:lnTo>
                <a:lnTo>
                  <a:pt x="2764785" y="663967"/>
                </a:lnTo>
                <a:lnTo>
                  <a:pt x="2770835" y="663967"/>
                </a:lnTo>
                <a:lnTo>
                  <a:pt x="2770835" y="690338"/>
                </a:lnTo>
                <a:lnTo>
                  <a:pt x="2783027" y="690338"/>
                </a:lnTo>
                <a:lnTo>
                  <a:pt x="2787091" y="714722"/>
                </a:lnTo>
                <a:lnTo>
                  <a:pt x="2787091" y="741093"/>
                </a:lnTo>
                <a:lnTo>
                  <a:pt x="2797206" y="759336"/>
                </a:lnTo>
                <a:lnTo>
                  <a:pt x="2801270" y="704517"/>
                </a:lnTo>
                <a:lnTo>
                  <a:pt x="2805334" y="651685"/>
                </a:lnTo>
                <a:lnTo>
                  <a:pt x="2797206" y="609058"/>
                </a:lnTo>
                <a:lnTo>
                  <a:pt x="2797206" y="542047"/>
                </a:lnTo>
                <a:lnTo>
                  <a:pt x="2789078" y="542047"/>
                </a:lnTo>
                <a:lnTo>
                  <a:pt x="2783027" y="487228"/>
                </a:lnTo>
                <a:lnTo>
                  <a:pt x="2770835" y="487228"/>
                </a:lnTo>
                <a:lnTo>
                  <a:pt x="2766771" y="475036"/>
                </a:lnTo>
                <a:lnTo>
                  <a:pt x="2760721" y="470972"/>
                </a:lnTo>
                <a:lnTo>
                  <a:pt x="2756656" y="464921"/>
                </a:lnTo>
                <a:lnTo>
                  <a:pt x="2752593" y="460857"/>
                </a:lnTo>
                <a:lnTo>
                  <a:pt x="2748528" y="448666"/>
                </a:lnTo>
                <a:lnTo>
                  <a:pt x="2748528" y="434487"/>
                </a:lnTo>
                <a:lnTo>
                  <a:pt x="2764785" y="446679"/>
                </a:lnTo>
                <a:lnTo>
                  <a:pt x="2716016" y="357271"/>
                </a:lnTo>
                <a:lnTo>
                  <a:pt x="2730195" y="357271"/>
                </a:lnTo>
                <a:lnTo>
                  <a:pt x="2805334" y="468986"/>
                </a:lnTo>
                <a:lnTo>
                  <a:pt x="2805334" y="487228"/>
                </a:lnTo>
                <a:lnTo>
                  <a:pt x="2811385" y="487228"/>
                </a:lnTo>
                <a:lnTo>
                  <a:pt x="2811385" y="501407"/>
                </a:lnTo>
                <a:lnTo>
                  <a:pt x="2823577" y="501407"/>
                </a:lnTo>
                <a:lnTo>
                  <a:pt x="2829718" y="550175"/>
                </a:lnTo>
                <a:lnTo>
                  <a:pt x="2837846" y="550175"/>
                </a:lnTo>
                <a:lnTo>
                  <a:pt x="2837846" y="568418"/>
                </a:lnTo>
                <a:lnTo>
                  <a:pt x="2845974" y="568418"/>
                </a:lnTo>
                <a:lnTo>
                  <a:pt x="2845974" y="600930"/>
                </a:lnTo>
                <a:lnTo>
                  <a:pt x="2852025" y="600930"/>
                </a:lnTo>
                <a:lnTo>
                  <a:pt x="2864217" y="655749"/>
                </a:lnTo>
                <a:lnTo>
                  <a:pt x="2870268" y="655749"/>
                </a:lnTo>
                <a:lnTo>
                  <a:pt x="2874332" y="586661"/>
                </a:lnTo>
                <a:lnTo>
                  <a:pt x="2878396" y="515586"/>
                </a:lnTo>
                <a:lnTo>
                  <a:pt x="2882460" y="442434"/>
                </a:lnTo>
                <a:lnTo>
                  <a:pt x="2882460" y="371359"/>
                </a:lnTo>
                <a:lnTo>
                  <a:pt x="2870268" y="306335"/>
                </a:lnTo>
                <a:lnTo>
                  <a:pt x="2870268" y="243388"/>
                </a:lnTo>
                <a:lnTo>
                  <a:pt x="2864217" y="243388"/>
                </a:lnTo>
                <a:lnTo>
                  <a:pt x="2856089" y="212954"/>
                </a:lnTo>
                <a:lnTo>
                  <a:pt x="2856089" y="186583"/>
                </a:lnTo>
                <a:lnTo>
                  <a:pt x="2860153" y="164276"/>
                </a:lnTo>
                <a:lnTo>
                  <a:pt x="2860153" y="146033"/>
                </a:lnTo>
                <a:lnTo>
                  <a:pt x="2852025" y="135918"/>
                </a:lnTo>
                <a:lnTo>
                  <a:pt x="2852025" y="127790"/>
                </a:lnTo>
                <a:lnTo>
                  <a:pt x="2864217" y="127790"/>
                </a:lnTo>
                <a:lnTo>
                  <a:pt x="2864217" y="121920"/>
                </a:lnTo>
                <a:lnTo>
                  <a:pt x="2868281" y="121920"/>
                </a:lnTo>
                <a:lnTo>
                  <a:pt x="2870268" y="121920"/>
                </a:lnTo>
                <a:lnTo>
                  <a:pt x="2874332" y="121920"/>
                </a:lnTo>
                <a:lnTo>
                  <a:pt x="2874332" y="123907"/>
                </a:lnTo>
                <a:lnTo>
                  <a:pt x="2874332" y="123907"/>
                </a:lnTo>
                <a:lnTo>
                  <a:pt x="2878396" y="127971"/>
                </a:lnTo>
                <a:lnTo>
                  <a:pt x="2886524" y="146214"/>
                </a:lnTo>
                <a:lnTo>
                  <a:pt x="2886524" y="172585"/>
                </a:lnTo>
                <a:lnTo>
                  <a:pt x="2882460" y="198955"/>
                </a:lnTo>
                <a:lnTo>
                  <a:pt x="2886524" y="225326"/>
                </a:lnTo>
                <a:lnTo>
                  <a:pt x="2904767" y="294414"/>
                </a:lnTo>
                <a:lnTo>
                  <a:pt x="2918945" y="367566"/>
                </a:lnTo>
                <a:lnTo>
                  <a:pt x="2933124" y="434577"/>
                </a:lnTo>
                <a:lnTo>
                  <a:pt x="2933124" y="493460"/>
                </a:lnTo>
                <a:lnTo>
                  <a:pt x="2945316" y="493460"/>
                </a:lnTo>
                <a:lnTo>
                  <a:pt x="2949380" y="523895"/>
                </a:lnTo>
                <a:lnTo>
                  <a:pt x="2949380" y="560471"/>
                </a:lnTo>
                <a:lnTo>
                  <a:pt x="2945316" y="592983"/>
                </a:lnTo>
                <a:lnTo>
                  <a:pt x="2949380" y="627482"/>
                </a:lnTo>
                <a:lnTo>
                  <a:pt x="2959585" y="649788"/>
                </a:lnTo>
                <a:lnTo>
                  <a:pt x="2973764" y="446679"/>
                </a:lnTo>
                <a:lnTo>
                  <a:pt x="2985956" y="446679"/>
                </a:lnTo>
                <a:lnTo>
                  <a:pt x="2990020" y="412180"/>
                </a:lnTo>
                <a:lnTo>
                  <a:pt x="2990020" y="367476"/>
                </a:lnTo>
                <a:lnTo>
                  <a:pt x="2985956" y="320785"/>
                </a:lnTo>
                <a:lnTo>
                  <a:pt x="2985956" y="267953"/>
                </a:lnTo>
                <a:lnTo>
                  <a:pt x="2985956" y="225326"/>
                </a:lnTo>
                <a:lnTo>
                  <a:pt x="3008263" y="231377"/>
                </a:lnTo>
                <a:lnTo>
                  <a:pt x="2992007" y="664057"/>
                </a:lnTo>
                <a:lnTo>
                  <a:pt x="2992007" y="690428"/>
                </a:lnTo>
                <a:lnTo>
                  <a:pt x="2990020" y="722940"/>
                </a:lnTo>
                <a:lnTo>
                  <a:pt x="2990020" y="759516"/>
                </a:lnTo>
                <a:lnTo>
                  <a:pt x="2990020" y="796092"/>
                </a:lnTo>
                <a:lnTo>
                  <a:pt x="2992007" y="826527"/>
                </a:lnTo>
                <a:lnTo>
                  <a:pt x="3000135" y="844770"/>
                </a:lnTo>
                <a:lnTo>
                  <a:pt x="3004199" y="818399"/>
                </a:lnTo>
                <a:lnTo>
                  <a:pt x="3008263" y="781823"/>
                </a:lnTo>
                <a:lnTo>
                  <a:pt x="3018468" y="741183"/>
                </a:lnTo>
                <a:lnTo>
                  <a:pt x="3026596" y="708671"/>
                </a:lnTo>
                <a:lnTo>
                  <a:pt x="3032647" y="690428"/>
                </a:lnTo>
                <a:lnTo>
                  <a:pt x="3036711" y="686364"/>
                </a:lnTo>
                <a:lnTo>
                  <a:pt x="3036711" y="682300"/>
                </a:lnTo>
                <a:lnTo>
                  <a:pt x="3036711" y="682300"/>
                </a:lnTo>
                <a:lnTo>
                  <a:pt x="3040775" y="682300"/>
                </a:lnTo>
                <a:lnTo>
                  <a:pt x="3044839" y="682300"/>
                </a:lnTo>
                <a:lnTo>
                  <a:pt x="3048903" y="678236"/>
                </a:lnTo>
                <a:lnTo>
                  <a:pt x="3048903" y="722940"/>
                </a:lnTo>
                <a:lnTo>
                  <a:pt x="3054954" y="722940"/>
                </a:lnTo>
                <a:lnTo>
                  <a:pt x="3067146" y="590905"/>
                </a:lnTo>
                <a:lnTo>
                  <a:pt x="3071210" y="578714"/>
                </a:lnTo>
                <a:lnTo>
                  <a:pt x="3077351" y="560471"/>
                </a:lnTo>
                <a:lnTo>
                  <a:pt x="3085479" y="538164"/>
                </a:lnTo>
                <a:lnTo>
                  <a:pt x="3081415" y="515857"/>
                </a:lnTo>
                <a:lnTo>
                  <a:pt x="3067236" y="509806"/>
                </a:lnTo>
                <a:lnTo>
                  <a:pt x="3067236" y="493550"/>
                </a:lnTo>
                <a:lnTo>
                  <a:pt x="3081415" y="493550"/>
                </a:lnTo>
                <a:lnTo>
                  <a:pt x="3107786" y="209160"/>
                </a:lnTo>
                <a:lnTo>
                  <a:pt x="3121965" y="209160"/>
                </a:lnTo>
                <a:lnTo>
                  <a:pt x="3107786" y="568689"/>
                </a:lnTo>
                <a:lnTo>
                  <a:pt x="3113837" y="568689"/>
                </a:lnTo>
                <a:lnTo>
                  <a:pt x="3113837" y="590996"/>
                </a:lnTo>
                <a:lnTo>
                  <a:pt x="3121965" y="590996"/>
                </a:lnTo>
                <a:lnTo>
                  <a:pt x="3126029" y="611316"/>
                </a:lnTo>
                <a:lnTo>
                  <a:pt x="3130093" y="637687"/>
                </a:lnTo>
                <a:lnTo>
                  <a:pt x="3130093" y="664057"/>
                </a:lnTo>
                <a:lnTo>
                  <a:pt x="3136144" y="678236"/>
                </a:lnTo>
                <a:lnTo>
                  <a:pt x="3176784" y="312567"/>
                </a:lnTo>
                <a:lnTo>
                  <a:pt x="3195027" y="312567"/>
                </a:lnTo>
                <a:lnTo>
                  <a:pt x="3203155" y="357271"/>
                </a:lnTo>
                <a:lnTo>
                  <a:pt x="3203155" y="361335"/>
                </a:lnTo>
                <a:lnTo>
                  <a:pt x="3199091" y="361335"/>
                </a:lnTo>
                <a:lnTo>
                  <a:pt x="3199091" y="361335"/>
                </a:lnTo>
                <a:lnTo>
                  <a:pt x="3195027" y="357271"/>
                </a:lnTo>
                <a:lnTo>
                  <a:pt x="3195027" y="361335"/>
                </a:lnTo>
                <a:lnTo>
                  <a:pt x="3195027" y="365399"/>
                </a:lnTo>
                <a:lnTo>
                  <a:pt x="3203155" y="365399"/>
                </a:lnTo>
                <a:lnTo>
                  <a:pt x="3203155" y="468986"/>
                </a:lnTo>
                <a:lnTo>
                  <a:pt x="3211282" y="468986"/>
                </a:lnTo>
                <a:lnTo>
                  <a:pt x="3229526" y="312567"/>
                </a:lnTo>
                <a:lnTo>
                  <a:pt x="3203155" y="306516"/>
                </a:lnTo>
                <a:lnTo>
                  <a:pt x="3203155" y="290260"/>
                </a:lnTo>
                <a:lnTo>
                  <a:pt x="3213269" y="286196"/>
                </a:lnTo>
                <a:lnTo>
                  <a:pt x="3221398" y="286196"/>
                </a:lnTo>
                <a:lnTo>
                  <a:pt x="3229526" y="284209"/>
                </a:lnTo>
                <a:lnTo>
                  <a:pt x="3235576" y="280145"/>
                </a:lnTo>
                <a:lnTo>
                  <a:pt x="3239640" y="276081"/>
                </a:lnTo>
                <a:lnTo>
                  <a:pt x="3251832" y="276081"/>
                </a:lnTo>
                <a:lnTo>
                  <a:pt x="3251832" y="312657"/>
                </a:lnTo>
                <a:lnTo>
                  <a:pt x="3274139" y="330900"/>
                </a:lnTo>
                <a:lnTo>
                  <a:pt x="3298523" y="361335"/>
                </a:lnTo>
                <a:lnTo>
                  <a:pt x="3324894" y="393847"/>
                </a:lnTo>
                <a:lnTo>
                  <a:pt x="3347201" y="428346"/>
                </a:lnTo>
                <a:lnTo>
                  <a:pt x="3357406" y="452730"/>
                </a:lnTo>
                <a:lnTo>
                  <a:pt x="3365534" y="452730"/>
                </a:lnTo>
                <a:lnTo>
                  <a:pt x="3343227" y="349143"/>
                </a:lnTo>
                <a:lnTo>
                  <a:pt x="3316856" y="257748"/>
                </a:lnTo>
                <a:lnTo>
                  <a:pt x="3310806" y="190737"/>
                </a:lnTo>
                <a:lnTo>
                  <a:pt x="3294549" y="154161"/>
                </a:lnTo>
                <a:lnTo>
                  <a:pt x="3284435" y="109457"/>
                </a:lnTo>
                <a:lnTo>
                  <a:pt x="3298613" y="109457"/>
                </a:lnTo>
                <a:lnTo>
                  <a:pt x="3351446" y="275991"/>
                </a:lnTo>
                <a:lnTo>
                  <a:pt x="3351446" y="306426"/>
                </a:lnTo>
                <a:lnTo>
                  <a:pt x="3357496" y="306426"/>
                </a:lnTo>
                <a:lnTo>
                  <a:pt x="3365624" y="365308"/>
                </a:lnTo>
                <a:lnTo>
                  <a:pt x="3373752" y="365308"/>
                </a:lnTo>
                <a:lnTo>
                  <a:pt x="3373752" y="357180"/>
                </a:lnTo>
                <a:lnTo>
                  <a:pt x="3379803" y="357180"/>
                </a:lnTo>
                <a:lnTo>
                  <a:pt x="3398046" y="365308"/>
                </a:lnTo>
                <a:lnTo>
                  <a:pt x="3395969" y="397820"/>
                </a:lnTo>
                <a:lnTo>
                  <a:pt x="3391905" y="434396"/>
                </a:lnTo>
                <a:lnTo>
                  <a:pt x="3379713" y="434396"/>
                </a:lnTo>
                <a:lnTo>
                  <a:pt x="3379713" y="446588"/>
                </a:lnTo>
                <a:lnTo>
                  <a:pt x="3391905" y="446588"/>
                </a:lnTo>
                <a:lnTo>
                  <a:pt x="3391905" y="493279"/>
                </a:lnTo>
                <a:lnTo>
                  <a:pt x="3406084" y="493279"/>
                </a:lnTo>
                <a:lnTo>
                  <a:pt x="3402020" y="470972"/>
                </a:lnTo>
                <a:lnTo>
                  <a:pt x="3406084" y="446588"/>
                </a:lnTo>
                <a:lnTo>
                  <a:pt x="3406084" y="412090"/>
                </a:lnTo>
                <a:lnTo>
                  <a:pt x="3406084" y="168611"/>
                </a:lnTo>
                <a:lnTo>
                  <a:pt x="3420263" y="168611"/>
                </a:lnTo>
                <a:lnTo>
                  <a:pt x="3420263" y="276262"/>
                </a:lnTo>
                <a:lnTo>
                  <a:pt x="3432455" y="276262"/>
                </a:lnTo>
                <a:lnTo>
                  <a:pt x="3420263" y="290440"/>
                </a:lnTo>
                <a:lnTo>
                  <a:pt x="3432455" y="312747"/>
                </a:lnTo>
                <a:lnTo>
                  <a:pt x="3428390" y="316811"/>
                </a:lnTo>
                <a:lnTo>
                  <a:pt x="3424327" y="316811"/>
                </a:lnTo>
                <a:lnTo>
                  <a:pt x="3420263" y="316811"/>
                </a:lnTo>
                <a:lnTo>
                  <a:pt x="3420263" y="320875"/>
                </a:lnTo>
                <a:lnTo>
                  <a:pt x="3420263" y="324939"/>
                </a:lnTo>
                <a:lnTo>
                  <a:pt x="3432455" y="324939"/>
                </a:lnTo>
                <a:lnTo>
                  <a:pt x="3432455" y="387886"/>
                </a:lnTo>
                <a:lnTo>
                  <a:pt x="3438505" y="387886"/>
                </a:lnTo>
                <a:lnTo>
                  <a:pt x="3438505" y="330990"/>
                </a:lnTo>
                <a:lnTo>
                  <a:pt x="3454761" y="330990"/>
                </a:lnTo>
                <a:lnTo>
                  <a:pt x="3460812" y="387886"/>
                </a:lnTo>
                <a:lnTo>
                  <a:pt x="3477068" y="442705"/>
                </a:lnTo>
                <a:lnTo>
                  <a:pt x="3487183" y="497524"/>
                </a:lnTo>
                <a:lnTo>
                  <a:pt x="3495311" y="556407"/>
                </a:lnTo>
                <a:lnTo>
                  <a:pt x="3513554" y="556407"/>
                </a:lnTo>
                <a:lnTo>
                  <a:pt x="3517618" y="586842"/>
                </a:lnTo>
                <a:lnTo>
                  <a:pt x="3523669" y="619353"/>
                </a:lnTo>
                <a:lnTo>
                  <a:pt x="3535861" y="637596"/>
                </a:lnTo>
                <a:lnTo>
                  <a:pt x="3537938" y="596956"/>
                </a:lnTo>
                <a:lnTo>
                  <a:pt x="3542002" y="560380"/>
                </a:lnTo>
                <a:lnTo>
                  <a:pt x="3554194" y="527868"/>
                </a:lnTo>
                <a:lnTo>
                  <a:pt x="3554194" y="460857"/>
                </a:lnTo>
                <a:lnTo>
                  <a:pt x="3560245" y="460857"/>
                </a:lnTo>
                <a:lnTo>
                  <a:pt x="3560245" y="387706"/>
                </a:lnTo>
                <a:lnTo>
                  <a:pt x="3568373" y="387706"/>
                </a:lnTo>
                <a:lnTo>
                  <a:pt x="3572437" y="353207"/>
                </a:lnTo>
                <a:lnTo>
                  <a:pt x="3572437" y="316631"/>
                </a:lnTo>
                <a:lnTo>
                  <a:pt x="3572437" y="280055"/>
                </a:lnTo>
                <a:lnTo>
                  <a:pt x="3576501" y="249620"/>
                </a:lnTo>
                <a:lnTo>
                  <a:pt x="3582552" y="249620"/>
                </a:lnTo>
                <a:lnTo>
                  <a:pt x="3582552" y="379578"/>
                </a:lnTo>
                <a:lnTo>
                  <a:pt x="3600794" y="379578"/>
                </a:lnTo>
                <a:lnTo>
                  <a:pt x="3598717" y="389692"/>
                </a:lnTo>
                <a:lnTo>
                  <a:pt x="3598717" y="397820"/>
                </a:lnTo>
                <a:lnTo>
                  <a:pt x="3594653" y="405948"/>
                </a:lnTo>
                <a:lnTo>
                  <a:pt x="3594653" y="411999"/>
                </a:lnTo>
                <a:lnTo>
                  <a:pt x="3616960" y="405948"/>
                </a:lnTo>
                <a:lnTo>
                  <a:pt x="3608832" y="420127"/>
                </a:lnTo>
                <a:lnTo>
                  <a:pt x="3623011" y="428255"/>
                </a:lnTo>
                <a:lnTo>
                  <a:pt x="3623011" y="452639"/>
                </a:lnTo>
                <a:lnTo>
                  <a:pt x="3635203" y="452639"/>
                </a:lnTo>
                <a:lnTo>
                  <a:pt x="3635203" y="468895"/>
                </a:lnTo>
                <a:lnTo>
                  <a:pt x="3641254" y="468895"/>
                </a:lnTo>
                <a:lnTo>
                  <a:pt x="3641254" y="493279"/>
                </a:lnTo>
                <a:lnTo>
                  <a:pt x="3649382" y="493279"/>
                </a:lnTo>
                <a:lnTo>
                  <a:pt x="3649382" y="515586"/>
                </a:lnTo>
                <a:lnTo>
                  <a:pt x="3657510" y="515586"/>
                </a:lnTo>
                <a:lnTo>
                  <a:pt x="3657510" y="541957"/>
                </a:lnTo>
                <a:lnTo>
                  <a:pt x="3663561" y="541957"/>
                </a:lnTo>
                <a:lnTo>
                  <a:pt x="3663561" y="574469"/>
                </a:lnTo>
                <a:lnTo>
                  <a:pt x="3675753" y="574469"/>
                </a:lnTo>
                <a:lnTo>
                  <a:pt x="3681803" y="649608"/>
                </a:lnTo>
                <a:lnTo>
                  <a:pt x="3689931" y="649608"/>
                </a:lnTo>
                <a:lnTo>
                  <a:pt x="3693995" y="671915"/>
                </a:lnTo>
                <a:lnTo>
                  <a:pt x="3693995" y="700363"/>
                </a:lnTo>
                <a:lnTo>
                  <a:pt x="3693995" y="732875"/>
                </a:lnTo>
                <a:lnTo>
                  <a:pt x="3698060" y="759245"/>
                </a:lnTo>
                <a:lnTo>
                  <a:pt x="3704110" y="777488"/>
                </a:lnTo>
                <a:lnTo>
                  <a:pt x="3704110" y="733326"/>
                </a:lnTo>
                <a:lnTo>
                  <a:pt x="3704110" y="686635"/>
                </a:lnTo>
                <a:lnTo>
                  <a:pt x="3704110" y="645995"/>
                </a:lnTo>
                <a:lnTo>
                  <a:pt x="3704110" y="615560"/>
                </a:lnTo>
                <a:lnTo>
                  <a:pt x="3708174" y="615560"/>
                </a:lnTo>
                <a:lnTo>
                  <a:pt x="3708174" y="611406"/>
                </a:lnTo>
                <a:lnTo>
                  <a:pt x="3712238" y="609419"/>
                </a:lnTo>
                <a:lnTo>
                  <a:pt x="3716302" y="601291"/>
                </a:lnTo>
                <a:lnTo>
                  <a:pt x="3716302" y="591176"/>
                </a:lnTo>
                <a:lnTo>
                  <a:pt x="3704110" y="591176"/>
                </a:lnTo>
                <a:lnTo>
                  <a:pt x="3704110" y="550536"/>
                </a:lnTo>
                <a:lnTo>
                  <a:pt x="3698060" y="550536"/>
                </a:lnTo>
                <a:lnTo>
                  <a:pt x="3693995" y="546472"/>
                </a:lnTo>
                <a:lnTo>
                  <a:pt x="3693995" y="538344"/>
                </a:lnTo>
                <a:lnTo>
                  <a:pt x="3693995" y="534280"/>
                </a:lnTo>
                <a:lnTo>
                  <a:pt x="3689931" y="528230"/>
                </a:lnTo>
                <a:lnTo>
                  <a:pt x="3689931" y="516038"/>
                </a:lnTo>
                <a:lnTo>
                  <a:pt x="3704110" y="528230"/>
                </a:lnTo>
                <a:lnTo>
                  <a:pt x="3704110" y="501859"/>
                </a:lnTo>
                <a:lnTo>
                  <a:pt x="3730481" y="509987"/>
                </a:lnTo>
                <a:lnTo>
                  <a:pt x="3734545" y="534371"/>
                </a:lnTo>
                <a:lnTo>
                  <a:pt x="3740596" y="556678"/>
                </a:lnTo>
                <a:lnTo>
                  <a:pt x="3744660" y="574920"/>
                </a:lnTo>
                <a:lnTo>
                  <a:pt x="3744660" y="623688"/>
                </a:lnTo>
                <a:lnTo>
                  <a:pt x="3771031" y="631816"/>
                </a:lnTo>
                <a:lnTo>
                  <a:pt x="3771031" y="637867"/>
                </a:lnTo>
                <a:lnTo>
                  <a:pt x="3762903" y="652046"/>
                </a:lnTo>
                <a:lnTo>
                  <a:pt x="3760916" y="678417"/>
                </a:lnTo>
                <a:lnTo>
                  <a:pt x="3760916" y="708852"/>
                </a:lnTo>
                <a:lnTo>
                  <a:pt x="3762903" y="731159"/>
                </a:lnTo>
                <a:lnTo>
                  <a:pt x="3771031" y="731159"/>
                </a:lnTo>
                <a:lnTo>
                  <a:pt x="3785210" y="940409"/>
                </a:lnTo>
                <a:lnTo>
                  <a:pt x="3803453" y="940409"/>
                </a:lnTo>
                <a:lnTo>
                  <a:pt x="3807517" y="871321"/>
                </a:lnTo>
                <a:lnTo>
                  <a:pt x="3811580" y="794105"/>
                </a:lnTo>
                <a:lnTo>
                  <a:pt x="3811580" y="712825"/>
                </a:lnTo>
                <a:lnTo>
                  <a:pt x="3811580" y="623417"/>
                </a:lnTo>
                <a:lnTo>
                  <a:pt x="3803453" y="623417"/>
                </a:lnTo>
                <a:lnTo>
                  <a:pt x="3803453" y="574649"/>
                </a:lnTo>
                <a:lnTo>
                  <a:pt x="3797402" y="574649"/>
                </a:lnTo>
                <a:lnTo>
                  <a:pt x="3785210" y="515767"/>
                </a:lnTo>
                <a:lnTo>
                  <a:pt x="3797402" y="515767"/>
                </a:lnTo>
                <a:lnTo>
                  <a:pt x="3797402" y="527959"/>
                </a:lnTo>
                <a:lnTo>
                  <a:pt x="3807517" y="542137"/>
                </a:lnTo>
                <a:lnTo>
                  <a:pt x="3815645" y="556316"/>
                </a:lnTo>
                <a:lnTo>
                  <a:pt x="3815645" y="574559"/>
                </a:lnTo>
                <a:lnTo>
                  <a:pt x="3819709" y="600930"/>
                </a:lnTo>
                <a:lnTo>
                  <a:pt x="3825759" y="600930"/>
                </a:lnTo>
                <a:lnTo>
                  <a:pt x="3825759" y="649698"/>
                </a:lnTo>
                <a:lnTo>
                  <a:pt x="3837951" y="649698"/>
                </a:lnTo>
                <a:lnTo>
                  <a:pt x="3837951" y="678146"/>
                </a:lnTo>
                <a:lnTo>
                  <a:pt x="3844002" y="678146"/>
                </a:lnTo>
                <a:lnTo>
                  <a:pt x="3848066" y="708581"/>
                </a:lnTo>
                <a:lnTo>
                  <a:pt x="3848066" y="732965"/>
                </a:lnTo>
                <a:lnTo>
                  <a:pt x="3848066" y="755272"/>
                </a:lnTo>
                <a:lnTo>
                  <a:pt x="3860258" y="777578"/>
                </a:lnTo>
                <a:lnTo>
                  <a:pt x="3862336" y="714632"/>
                </a:lnTo>
                <a:lnTo>
                  <a:pt x="3866399" y="651685"/>
                </a:lnTo>
                <a:lnTo>
                  <a:pt x="3870463" y="590725"/>
                </a:lnTo>
                <a:lnTo>
                  <a:pt x="3860349" y="533829"/>
                </a:lnTo>
                <a:lnTo>
                  <a:pt x="3860349" y="479010"/>
                </a:lnTo>
                <a:lnTo>
                  <a:pt x="3852220" y="479010"/>
                </a:lnTo>
                <a:lnTo>
                  <a:pt x="3844093" y="428255"/>
                </a:lnTo>
                <a:lnTo>
                  <a:pt x="3825850" y="420127"/>
                </a:lnTo>
                <a:lnTo>
                  <a:pt x="3803543" y="379487"/>
                </a:lnTo>
                <a:lnTo>
                  <a:pt x="3825850" y="379487"/>
                </a:lnTo>
                <a:lnTo>
                  <a:pt x="3825850" y="371359"/>
                </a:lnTo>
                <a:lnTo>
                  <a:pt x="3807607" y="349052"/>
                </a:lnTo>
                <a:lnTo>
                  <a:pt x="3789364" y="320604"/>
                </a:lnTo>
                <a:lnTo>
                  <a:pt x="3779249" y="290170"/>
                </a:lnTo>
                <a:lnTo>
                  <a:pt x="3803633" y="290170"/>
                </a:lnTo>
                <a:lnTo>
                  <a:pt x="3807697" y="306426"/>
                </a:lnTo>
                <a:lnTo>
                  <a:pt x="3815825" y="316540"/>
                </a:lnTo>
                <a:lnTo>
                  <a:pt x="3821966" y="326655"/>
                </a:lnTo>
                <a:lnTo>
                  <a:pt x="3830094" y="334783"/>
                </a:lnTo>
                <a:lnTo>
                  <a:pt x="3838222" y="346975"/>
                </a:lnTo>
                <a:lnTo>
                  <a:pt x="3838222" y="365218"/>
                </a:lnTo>
                <a:lnTo>
                  <a:pt x="3844273" y="365218"/>
                </a:lnTo>
                <a:lnTo>
                  <a:pt x="3844273" y="379397"/>
                </a:lnTo>
                <a:lnTo>
                  <a:pt x="3860529" y="387525"/>
                </a:lnTo>
                <a:lnTo>
                  <a:pt x="3866580" y="428165"/>
                </a:lnTo>
                <a:lnTo>
                  <a:pt x="3878772" y="428165"/>
                </a:lnTo>
                <a:lnTo>
                  <a:pt x="3884823" y="460677"/>
                </a:lnTo>
                <a:lnTo>
                  <a:pt x="3892951" y="460677"/>
                </a:lnTo>
                <a:lnTo>
                  <a:pt x="3892951" y="487048"/>
                </a:lnTo>
                <a:lnTo>
                  <a:pt x="3901079" y="487048"/>
                </a:lnTo>
                <a:lnTo>
                  <a:pt x="3901079" y="527688"/>
                </a:lnTo>
                <a:lnTo>
                  <a:pt x="3907130" y="527688"/>
                </a:lnTo>
                <a:lnTo>
                  <a:pt x="3925373" y="631275"/>
                </a:lnTo>
                <a:lnTo>
                  <a:pt x="3933500" y="631275"/>
                </a:lnTo>
                <a:lnTo>
                  <a:pt x="3937565" y="541867"/>
                </a:lnTo>
                <a:lnTo>
                  <a:pt x="3943616" y="452459"/>
                </a:lnTo>
                <a:lnTo>
                  <a:pt x="3947679" y="357000"/>
                </a:lnTo>
                <a:lnTo>
                  <a:pt x="3933500" y="357000"/>
                </a:lnTo>
                <a:lnTo>
                  <a:pt x="3925373" y="316360"/>
                </a:lnTo>
                <a:lnTo>
                  <a:pt x="3907130" y="285925"/>
                </a:lnTo>
                <a:lnTo>
                  <a:pt x="3888887" y="257477"/>
                </a:lnTo>
                <a:lnTo>
                  <a:pt x="3870644" y="227042"/>
                </a:lnTo>
                <a:lnTo>
                  <a:pt x="3860529" y="190466"/>
                </a:lnTo>
                <a:lnTo>
                  <a:pt x="3878772" y="190466"/>
                </a:lnTo>
                <a:lnTo>
                  <a:pt x="3884823" y="216837"/>
                </a:lnTo>
                <a:lnTo>
                  <a:pt x="3901079" y="224965"/>
                </a:lnTo>
                <a:lnTo>
                  <a:pt x="3925463" y="271656"/>
                </a:lnTo>
                <a:lnTo>
                  <a:pt x="3941719" y="324488"/>
                </a:lnTo>
                <a:lnTo>
                  <a:pt x="3947770" y="324488"/>
                </a:lnTo>
                <a:lnTo>
                  <a:pt x="3947770" y="176739"/>
                </a:lnTo>
                <a:lnTo>
                  <a:pt x="3959962" y="176739"/>
                </a:lnTo>
                <a:lnTo>
                  <a:pt x="3959962" y="109728"/>
                </a:lnTo>
                <a:lnTo>
                  <a:pt x="3966013" y="109728"/>
                </a:lnTo>
                <a:lnTo>
                  <a:pt x="3970077" y="103677"/>
                </a:lnTo>
                <a:lnTo>
                  <a:pt x="3970077" y="95549"/>
                </a:lnTo>
                <a:lnTo>
                  <a:pt x="3970077" y="87421"/>
                </a:lnTo>
                <a:lnTo>
                  <a:pt x="3978566" y="81280"/>
                </a:lnTo>
                <a:lnTo>
                  <a:pt x="3986694" y="81280"/>
                </a:lnTo>
                <a:lnTo>
                  <a:pt x="3986694" y="87331"/>
                </a:lnTo>
                <a:lnTo>
                  <a:pt x="3992745" y="87331"/>
                </a:lnTo>
                <a:lnTo>
                  <a:pt x="3986694" y="176739"/>
                </a:lnTo>
                <a:lnTo>
                  <a:pt x="3978566" y="176739"/>
                </a:lnTo>
                <a:lnTo>
                  <a:pt x="3986694" y="217379"/>
                </a:lnTo>
                <a:lnTo>
                  <a:pt x="4000873" y="225507"/>
                </a:lnTo>
                <a:lnTo>
                  <a:pt x="4009001" y="231558"/>
                </a:lnTo>
                <a:lnTo>
                  <a:pt x="4019206" y="239686"/>
                </a:lnTo>
                <a:lnTo>
                  <a:pt x="4029321" y="245736"/>
                </a:lnTo>
                <a:lnTo>
                  <a:pt x="4045577" y="249800"/>
                </a:lnTo>
                <a:lnTo>
                  <a:pt x="4045577" y="243750"/>
                </a:lnTo>
                <a:lnTo>
                  <a:pt x="4067883" y="225507"/>
                </a:lnTo>
                <a:lnTo>
                  <a:pt x="4067883" y="191008"/>
                </a:lnTo>
                <a:lnTo>
                  <a:pt x="4092268" y="191008"/>
                </a:lnTo>
                <a:lnTo>
                  <a:pt x="4092268" y="209251"/>
                </a:lnTo>
                <a:lnTo>
                  <a:pt x="4086217" y="209251"/>
                </a:lnTo>
                <a:lnTo>
                  <a:pt x="4086217" y="217379"/>
                </a:lnTo>
                <a:lnTo>
                  <a:pt x="4092268" y="217379"/>
                </a:lnTo>
                <a:lnTo>
                  <a:pt x="4090281" y="221443"/>
                </a:lnTo>
                <a:lnTo>
                  <a:pt x="4090281" y="221443"/>
                </a:lnTo>
                <a:lnTo>
                  <a:pt x="4090281" y="221443"/>
                </a:lnTo>
                <a:lnTo>
                  <a:pt x="4086217" y="221443"/>
                </a:lnTo>
                <a:lnTo>
                  <a:pt x="4086217" y="225507"/>
                </a:lnTo>
                <a:lnTo>
                  <a:pt x="4086217" y="284390"/>
                </a:lnTo>
                <a:lnTo>
                  <a:pt x="4074025" y="284390"/>
                </a:lnTo>
                <a:lnTo>
                  <a:pt x="4086217" y="306696"/>
                </a:lnTo>
                <a:lnTo>
                  <a:pt x="4074025" y="306696"/>
                </a:lnTo>
                <a:lnTo>
                  <a:pt x="4074025" y="312747"/>
                </a:lnTo>
                <a:lnTo>
                  <a:pt x="4086217" y="312747"/>
                </a:lnTo>
                <a:lnTo>
                  <a:pt x="4086217" y="330990"/>
                </a:lnTo>
                <a:lnTo>
                  <a:pt x="4100395" y="339118"/>
                </a:lnTo>
                <a:lnTo>
                  <a:pt x="4126766" y="412270"/>
                </a:lnTo>
                <a:lnTo>
                  <a:pt x="4132817" y="412270"/>
                </a:lnTo>
                <a:lnTo>
                  <a:pt x="4136881" y="357451"/>
                </a:lnTo>
                <a:lnTo>
                  <a:pt x="4145009" y="308683"/>
                </a:lnTo>
                <a:lnTo>
                  <a:pt x="4155124" y="266056"/>
                </a:lnTo>
                <a:lnTo>
                  <a:pt x="4167316" y="217288"/>
                </a:lnTo>
                <a:lnTo>
                  <a:pt x="4189623" y="209160"/>
                </a:lnTo>
                <a:lnTo>
                  <a:pt x="4189623" y="190918"/>
                </a:lnTo>
                <a:lnTo>
                  <a:pt x="4214007" y="203110"/>
                </a:lnTo>
                <a:lnTo>
                  <a:pt x="4207956" y="249800"/>
                </a:lnTo>
                <a:lnTo>
                  <a:pt x="4195764" y="249800"/>
                </a:lnTo>
                <a:lnTo>
                  <a:pt x="4195764" y="324939"/>
                </a:lnTo>
                <a:lnTo>
                  <a:pt x="4189713" y="324939"/>
                </a:lnTo>
                <a:lnTo>
                  <a:pt x="4181585" y="420398"/>
                </a:lnTo>
                <a:lnTo>
                  <a:pt x="4173457" y="420398"/>
                </a:lnTo>
                <a:lnTo>
                  <a:pt x="4173457" y="493550"/>
                </a:lnTo>
                <a:lnTo>
                  <a:pt x="4167406" y="493550"/>
                </a:lnTo>
                <a:lnTo>
                  <a:pt x="4173457" y="609329"/>
                </a:lnTo>
                <a:lnTo>
                  <a:pt x="4181585" y="609329"/>
                </a:lnTo>
                <a:lnTo>
                  <a:pt x="4185649" y="633713"/>
                </a:lnTo>
                <a:lnTo>
                  <a:pt x="4185649" y="656020"/>
                </a:lnTo>
                <a:lnTo>
                  <a:pt x="4185649" y="678327"/>
                </a:lnTo>
                <a:lnTo>
                  <a:pt x="4195764" y="696569"/>
                </a:lnTo>
                <a:lnTo>
                  <a:pt x="4191700" y="637687"/>
                </a:lnTo>
                <a:lnTo>
                  <a:pt x="4181585" y="582868"/>
                </a:lnTo>
                <a:lnTo>
                  <a:pt x="4173457" y="528049"/>
                </a:lnTo>
                <a:lnTo>
                  <a:pt x="4177521" y="528049"/>
                </a:lnTo>
                <a:lnTo>
                  <a:pt x="4177521" y="530036"/>
                </a:lnTo>
                <a:lnTo>
                  <a:pt x="4177521" y="530036"/>
                </a:lnTo>
                <a:lnTo>
                  <a:pt x="4177521" y="530036"/>
                </a:lnTo>
                <a:lnTo>
                  <a:pt x="4177521" y="530036"/>
                </a:lnTo>
                <a:lnTo>
                  <a:pt x="4181585" y="534100"/>
                </a:lnTo>
                <a:lnTo>
                  <a:pt x="4207956" y="528049"/>
                </a:lnTo>
                <a:lnTo>
                  <a:pt x="4207956" y="534100"/>
                </a:lnTo>
                <a:lnTo>
                  <a:pt x="4218071" y="560471"/>
                </a:lnTo>
                <a:lnTo>
                  <a:pt x="4230263" y="592983"/>
                </a:lnTo>
                <a:lnTo>
                  <a:pt x="4240378" y="631545"/>
                </a:lnTo>
                <a:lnTo>
                  <a:pt x="4248506" y="664057"/>
                </a:lnTo>
                <a:lnTo>
                  <a:pt x="4248506" y="712825"/>
                </a:lnTo>
                <a:lnTo>
                  <a:pt x="4254557" y="712825"/>
                </a:lnTo>
                <a:lnTo>
                  <a:pt x="4254557" y="627662"/>
                </a:lnTo>
                <a:lnTo>
                  <a:pt x="4262685" y="542318"/>
                </a:lnTo>
                <a:lnTo>
                  <a:pt x="4276864" y="456974"/>
                </a:lnTo>
                <a:lnTo>
                  <a:pt x="4295106" y="387886"/>
                </a:lnTo>
                <a:lnTo>
                  <a:pt x="4311363" y="284299"/>
                </a:lnTo>
                <a:lnTo>
                  <a:pt x="4317413" y="284299"/>
                </a:lnTo>
                <a:lnTo>
                  <a:pt x="4321477" y="280235"/>
                </a:lnTo>
                <a:lnTo>
                  <a:pt x="4325541" y="276171"/>
                </a:lnTo>
                <a:lnTo>
                  <a:pt x="4325541" y="276171"/>
                </a:lnTo>
                <a:lnTo>
                  <a:pt x="4325541" y="276171"/>
                </a:lnTo>
                <a:lnTo>
                  <a:pt x="4329605" y="276171"/>
                </a:lnTo>
                <a:lnTo>
                  <a:pt x="4335746" y="276171"/>
                </a:lnTo>
                <a:lnTo>
                  <a:pt x="4333669" y="326926"/>
                </a:lnTo>
                <a:lnTo>
                  <a:pt x="4333669" y="389873"/>
                </a:lnTo>
                <a:lnTo>
                  <a:pt x="4329605" y="452820"/>
                </a:lnTo>
                <a:lnTo>
                  <a:pt x="4325541" y="497524"/>
                </a:lnTo>
                <a:lnTo>
                  <a:pt x="4325541" y="552343"/>
                </a:lnTo>
                <a:lnTo>
                  <a:pt x="4333669" y="615289"/>
                </a:lnTo>
                <a:lnTo>
                  <a:pt x="4343874" y="678236"/>
                </a:lnTo>
                <a:lnTo>
                  <a:pt x="4353989" y="737119"/>
                </a:lnTo>
                <a:lnTo>
                  <a:pt x="4370245" y="785887"/>
                </a:lnTo>
                <a:lnTo>
                  <a:pt x="4374309" y="814335"/>
                </a:lnTo>
                <a:lnTo>
                  <a:pt x="4374309" y="852898"/>
                </a:lnTo>
                <a:lnTo>
                  <a:pt x="4374309" y="885410"/>
                </a:lnTo>
                <a:lnTo>
                  <a:pt x="4374309" y="917922"/>
                </a:lnTo>
                <a:lnTo>
                  <a:pt x="4384514" y="940229"/>
                </a:lnTo>
                <a:lnTo>
                  <a:pt x="4398693" y="704607"/>
                </a:lnTo>
                <a:lnTo>
                  <a:pt x="4392643" y="704607"/>
                </a:lnTo>
                <a:lnTo>
                  <a:pt x="4392643" y="609419"/>
                </a:lnTo>
                <a:lnTo>
                  <a:pt x="4376386" y="568779"/>
                </a:lnTo>
                <a:lnTo>
                  <a:pt x="4370245" y="528139"/>
                </a:lnTo>
                <a:lnTo>
                  <a:pt x="4392552" y="534190"/>
                </a:lnTo>
                <a:lnTo>
                  <a:pt x="4394539" y="556497"/>
                </a:lnTo>
                <a:lnTo>
                  <a:pt x="4406731" y="586932"/>
                </a:lnTo>
                <a:lnTo>
                  <a:pt x="4414859" y="619444"/>
                </a:lnTo>
                <a:lnTo>
                  <a:pt x="4424974" y="649879"/>
                </a:lnTo>
                <a:lnTo>
                  <a:pt x="4433102" y="664057"/>
                </a:lnTo>
                <a:lnTo>
                  <a:pt x="4433102" y="649879"/>
                </a:lnTo>
                <a:lnTo>
                  <a:pt x="4439153" y="631636"/>
                </a:lnTo>
                <a:lnTo>
                  <a:pt x="4443217" y="601201"/>
                </a:lnTo>
                <a:lnTo>
                  <a:pt x="4443217" y="560561"/>
                </a:lnTo>
                <a:lnTo>
                  <a:pt x="4443217" y="528049"/>
                </a:lnTo>
                <a:lnTo>
                  <a:pt x="4439153" y="501678"/>
                </a:lnTo>
                <a:lnTo>
                  <a:pt x="4433102" y="501678"/>
                </a:lnTo>
                <a:lnTo>
                  <a:pt x="4433102" y="371720"/>
                </a:lnTo>
                <a:lnTo>
                  <a:pt x="4424974" y="371720"/>
                </a:lnTo>
                <a:lnTo>
                  <a:pt x="4424974" y="325030"/>
                </a:lnTo>
                <a:lnTo>
                  <a:pt x="4416846" y="325030"/>
                </a:lnTo>
                <a:lnTo>
                  <a:pt x="4416846" y="276262"/>
                </a:lnTo>
                <a:lnTo>
                  <a:pt x="4410795" y="276262"/>
                </a:lnTo>
                <a:lnTo>
                  <a:pt x="4410795" y="231558"/>
                </a:lnTo>
                <a:lnTo>
                  <a:pt x="4398603" y="231558"/>
                </a:lnTo>
                <a:lnTo>
                  <a:pt x="4398603" y="176739"/>
                </a:lnTo>
                <a:lnTo>
                  <a:pt x="4392552" y="176739"/>
                </a:lnTo>
                <a:lnTo>
                  <a:pt x="4384424" y="127971"/>
                </a:lnTo>
                <a:lnTo>
                  <a:pt x="4410795" y="136099"/>
                </a:lnTo>
                <a:lnTo>
                  <a:pt x="4465614" y="434667"/>
                </a:lnTo>
                <a:lnTo>
                  <a:pt x="4469678" y="461038"/>
                </a:lnTo>
                <a:lnTo>
                  <a:pt x="4465614" y="483345"/>
                </a:lnTo>
                <a:lnTo>
                  <a:pt x="4465614" y="501588"/>
                </a:lnTo>
                <a:lnTo>
                  <a:pt x="4473742" y="515767"/>
                </a:lnTo>
                <a:lnTo>
                  <a:pt x="4498126" y="330900"/>
                </a:lnTo>
                <a:lnTo>
                  <a:pt x="4516369" y="265876"/>
                </a:lnTo>
                <a:lnTo>
                  <a:pt x="4532625" y="190737"/>
                </a:lnTo>
                <a:lnTo>
                  <a:pt x="4554931" y="202929"/>
                </a:lnTo>
                <a:lnTo>
                  <a:pt x="4550867" y="221172"/>
                </a:lnTo>
                <a:lnTo>
                  <a:pt x="4538675" y="249620"/>
                </a:lnTo>
                <a:lnTo>
                  <a:pt x="4532534" y="286196"/>
                </a:lnTo>
                <a:lnTo>
                  <a:pt x="4524406" y="324759"/>
                </a:lnTo>
                <a:lnTo>
                  <a:pt x="4520342" y="361335"/>
                </a:lnTo>
                <a:lnTo>
                  <a:pt x="4516278" y="387706"/>
                </a:lnTo>
                <a:lnTo>
                  <a:pt x="4520342" y="405948"/>
                </a:lnTo>
                <a:lnTo>
                  <a:pt x="4524406" y="387706"/>
                </a:lnTo>
                <a:lnTo>
                  <a:pt x="4524406" y="375514"/>
                </a:lnTo>
                <a:lnTo>
                  <a:pt x="4528470" y="365399"/>
                </a:lnTo>
                <a:lnTo>
                  <a:pt x="4536598" y="357271"/>
                </a:lnTo>
                <a:lnTo>
                  <a:pt x="4542649" y="349143"/>
                </a:lnTo>
                <a:lnTo>
                  <a:pt x="4554841" y="347156"/>
                </a:lnTo>
                <a:lnTo>
                  <a:pt x="4554841" y="428436"/>
                </a:lnTo>
                <a:lnTo>
                  <a:pt x="4560982" y="428436"/>
                </a:lnTo>
                <a:lnTo>
                  <a:pt x="4560982" y="412180"/>
                </a:lnTo>
                <a:lnTo>
                  <a:pt x="4587353" y="389873"/>
                </a:lnTo>
                <a:lnTo>
                  <a:pt x="4605596" y="365489"/>
                </a:lnTo>
                <a:lnTo>
                  <a:pt x="4623839" y="339118"/>
                </a:lnTo>
                <a:lnTo>
                  <a:pt x="4646146" y="312747"/>
                </a:lnTo>
                <a:lnTo>
                  <a:pt x="4676581" y="298568"/>
                </a:lnTo>
                <a:lnTo>
                  <a:pt x="4672517" y="312747"/>
                </a:lnTo>
                <a:lnTo>
                  <a:pt x="4668452" y="320875"/>
                </a:lnTo>
                <a:lnTo>
                  <a:pt x="4660325" y="330990"/>
                </a:lnTo>
                <a:lnTo>
                  <a:pt x="4654274" y="339118"/>
                </a:lnTo>
                <a:lnTo>
                  <a:pt x="4642082" y="339118"/>
                </a:lnTo>
                <a:lnTo>
                  <a:pt x="4642082" y="357361"/>
                </a:lnTo>
                <a:lnTo>
                  <a:pt x="4627903" y="365489"/>
                </a:lnTo>
                <a:lnTo>
                  <a:pt x="4627903" y="371540"/>
                </a:lnTo>
                <a:lnTo>
                  <a:pt x="4613724" y="379668"/>
                </a:lnTo>
                <a:lnTo>
                  <a:pt x="4613724" y="397911"/>
                </a:lnTo>
                <a:lnTo>
                  <a:pt x="4595481" y="406039"/>
                </a:lnTo>
                <a:lnTo>
                  <a:pt x="4583289" y="430423"/>
                </a:lnTo>
                <a:lnTo>
                  <a:pt x="4573174" y="456794"/>
                </a:lnTo>
                <a:lnTo>
                  <a:pt x="4554931" y="479100"/>
                </a:lnTo>
                <a:lnTo>
                  <a:pt x="4595571" y="623327"/>
                </a:lnTo>
                <a:lnTo>
                  <a:pt x="4601622" y="623327"/>
                </a:lnTo>
                <a:lnTo>
                  <a:pt x="4605686" y="601020"/>
                </a:lnTo>
                <a:lnTo>
                  <a:pt x="4609750" y="586842"/>
                </a:lnTo>
                <a:lnTo>
                  <a:pt x="4613814" y="574649"/>
                </a:lnTo>
                <a:lnTo>
                  <a:pt x="4619865" y="556407"/>
                </a:lnTo>
                <a:lnTo>
                  <a:pt x="4636121" y="460948"/>
                </a:lnTo>
                <a:lnTo>
                  <a:pt x="4701145" y="276081"/>
                </a:lnTo>
                <a:lnTo>
                  <a:pt x="4717401" y="276081"/>
                </a:lnTo>
                <a:lnTo>
                  <a:pt x="4695094" y="387796"/>
                </a:lnTo>
                <a:lnTo>
                  <a:pt x="4691030" y="389783"/>
                </a:lnTo>
                <a:lnTo>
                  <a:pt x="4691030" y="393847"/>
                </a:lnTo>
                <a:lnTo>
                  <a:pt x="4686966" y="389783"/>
                </a:lnTo>
                <a:lnTo>
                  <a:pt x="4686966" y="389783"/>
                </a:lnTo>
                <a:lnTo>
                  <a:pt x="4682903" y="397911"/>
                </a:lnTo>
                <a:lnTo>
                  <a:pt x="4701145" y="406039"/>
                </a:lnTo>
                <a:lnTo>
                  <a:pt x="4723452" y="515767"/>
                </a:lnTo>
                <a:lnTo>
                  <a:pt x="4727516" y="515767"/>
                </a:lnTo>
                <a:lnTo>
                  <a:pt x="4731580" y="511703"/>
                </a:lnTo>
                <a:lnTo>
                  <a:pt x="4731580" y="511703"/>
                </a:lnTo>
                <a:lnTo>
                  <a:pt x="4731580" y="511703"/>
                </a:lnTo>
                <a:lnTo>
                  <a:pt x="4731580" y="509716"/>
                </a:lnTo>
                <a:lnTo>
                  <a:pt x="4735644" y="501588"/>
                </a:lnTo>
                <a:lnTo>
                  <a:pt x="4735644" y="483345"/>
                </a:lnTo>
                <a:lnTo>
                  <a:pt x="4731580" y="452910"/>
                </a:lnTo>
                <a:lnTo>
                  <a:pt x="4723452" y="420398"/>
                </a:lnTo>
                <a:lnTo>
                  <a:pt x="4713247" y="389963"/>
                </a:lnTo>
                <a:lnTo>
                  <a:pt x="4709183" y="365579"/>
                </a:lnTo>
                <a:lnTo>
                  <a:pt x="4735554" y="371630"/>
                </a:lnTo>
                <a:lnTo>
                  <a:pt x="4739618" y="402065"/>
                </a:lnTo>
                <a:lnTo>
                  <a:pt x="4745759" y="430513"/>
                </a:lnTo>
                <a:lnTo>
                  <a:pt x="4757951" y="452820"/>
                </a:lnTo>
                <a:lnTo>
                  <a:pt x="4757951" y="446769"/>
                </a:lnTo>
                <a:lnTo>
                  <a:pt x="4776194" y="424462"/>
                </a:lnTo>
                <a:lnTo>
                  <a:pt x="4786308" y="398091"/>
                </a:lnTo>
                <a:lnTo>
                  <a:pt x="4798501" y="371720"/>
                </a:lnTo>
                <a:lnTo>
                  <a:pt x="4822885" y="357542"/>
                </a:lnTo>
                <a:lnTo>
                  <a:pt x="4822885" y="339299"/>
                </a:lnTo>
                <a:lnTo>
                  <a:pt x="4831012" y="331171"/>
                </a:lnTo>
                <a:lnTo>
                  <a:pt x="4835077" y="327107"/>
                </a:lnTo>
                <a:lnTo>
                  <a:pt x="4841127" y="325120"/>
                </a:lnTo>
                <a:lnTo>
                  <a:pt x="4849255" y="316992"/>
                </a:lnTo>
                <a:lnTo>
                  <a:pt x="4853320" y="312928"/>
                </a:lnTo>
                <a:lnTo>
                  <a:pt x="4861447" y="302813"/>
                </a:lnTo>
                <a:lnTo>
                  <a:pt x="4863525" y="290621"/>
                </a:lnTo>
                <a:lnTo>
                  <a:pt x="4879781" y="290621"/>
                </a:lnTo>
                <a:lnTo>
                  <a:pt x="4879781" y="284570"/>
                </a:lnTo>
                <a:lnTo>
                  <a:pt x="4875717" y="280506"/>
                </a:lnTo>
                <a:lnTo>
                  <a:pt x="4871652" y="276442"/>
                </a:lnTo>
                <a:lnTo>
                  <a:pt x="4867588" y="272378"/>
                </a:lnTo>
                <a:lnTo>
                  <a:pt x="4867588" y="272378"/>
                </a:lnTo>
                <a:lnTo>
                  <a:pt x="4863525" y="266327"/>
                </a:lnTo>
                <a:lnTo>
                  <a:pt x="4863525" y="258199"/>
                </a:lnTo>
                <a:lnTo>
                  <a:pt x="4885831" y="258199"/>
                </a:lnTo>
                <a:lnTo>
                  <a:pt x="4885831" y="276442"/>
                </a:lnTo>
                <a:lnTo>
                  <a:pt x="4904074" y="276442"/>
                </a:lnTo>
                <a:lnTo>
                  <a:pt x="4897933" y="298749"/>
                </a:lnTo>
                <a:lnTo>
                  <a:pt x="4904074" y="298749"/>
                </a:lnTo>
                <a:lnTo>
                  <a:pt x="4904074" y="325120"/>
                </a:lnTo>
                <a:lnTo>
                  <a:pt x="4912202" y="325120"/>
                </a:lnTo>
                <a:lnTo>
                  <a:pt x="4912202" y="357632"/>
                </a:lnTo>
                <a:lnTo>
                  <a:pt x="4920330" y="357632"/>
                </a:lnTo>
                <a:lnTo>
                  <a:pt x="4920330" y="388067"/>
                </a:lnTo>
                <a:lnTo>
                  <a:pt x="4926471" y="388067"/>
                </a:lnTo>
                <a:lnTo>
                  <a:pt x="4926471" y="420579"/>
                </a:lnTo>
                <a:lnTo>
                  <a:pt x="4938663" y="420579"/>
                </a:lnTo>
                <a:lnTo>
                  <a:pt x="4944714" y="479462"/>
                </a:lnTo>
                <a:lnTo>
                  <a:pt x="4952842" y="479462"/>
                </a:lnTo>
                <a:lnTo>
                  <a:pt x="4952842" y="509896"/>
                </a:lnTo>
                <a:lnTo>
                  <a:pt x="4960970" y="509896"/>
                </a:lnTo>
                <a:lnTo>
                  <a:pt x="4962957" y="534280"/>
                </a:lnTo>
                <a:lnTo>
                  <a:pt x="4962957" y="560651"/>
                </a:lnTo>
                <a:lnTo>
                  <a:pt x="4967021" y="582958"/>
                </a:lnTo>
                <a:lnTo>
                  <a:pt x="4979213" y="601201"/>
                </a:lnTo>
                <a:lnTo>
                  <a:pt x="4979213" y="568689"/>
                </a:lnTo>
                <a:lnTo>
                  <a:pt x="5001520" y="568689"/>
                </a:lnTo>
                <a:lnTo>
                  <a:pt x="5001520" y="556497"/>
                </a:lnTo>
                <a:lnTo>
                  <a:pt x="4997456" y="556497"/>
                </a:lnTo>
                <a:lnTo>
                  <a:pt x="4993392" y="556497"/>
                </a:lnTo>
                <a:lnTo>
                  <a:pt x="4989328" y="556497"/>
                </a:lnTo>
                <a:lnTo>
                  <a:pt x="4989328" y="556497"/>
                </a:lnTo>
                <a:lnTo>
                  <a:pt x="4989328" y="552433"/>
                </a:lnTo>
                <a:lnTo>
                  <a:pt x="4985264" y="550446"/>
                </a:lnTo>
                <a:lnTo>
                  <a:pt x="4993392" y="530126"/>
                </a:lnTo>
                <a:lnTo>
                  <a:pt x="5003507" y="497614"/>
                </a:lnTo>
                <a:lnTo>
                  <a:pt x="5007571" y="452910"/>
                </a:lnTo>
                <a:lnTo>
                  <a:pt x="5015699" y="408206"/>
                </a:lnTo>
                <a:lnTo>
                  <a:pt x="5015699" y="367566"/>
                </a:lnTo>
                <a:lnTo>
                  <a:pt x="5019763" y="339118"/>
                </a:lnTo>
                <a:lnTo>
                  <a:pt x="5042069" y="347246"/>
                </a:lnTo>
                <a:lnTo>
                  <a:pt x="5044147" y="371630"/>
                </a:lnTo>
                <a:lnTo>
                  <a:pt x="5048211" y="402065"/>
                </a:lnTo>
                <a:lnTo>
                  <a:pt x="5060403" y="420308"/>
                </a:lnTo>
                <a:lnTo>
                  <a:pt x="5025904" y="184686"/>
                </a:lnTo>
                <a:lnTo>
                  <a:pt x="5042160" y="184686"/>
                </a:lnTo>
                <a:lnTo>
                  <a:pt x="5060403" y="284209"/>
                </a:lnTo>
                <a:lnTo>
                  <a:pt x="5082709" y="379668"/>
                </a:lnTo>
                <a:lnTo>
                  <a:pt x="5084787" y="406039"/>
                </a:lnTo>
                <a:lnTo>
                  <a:pt x="5084787" y="434487"/>
                </a:lnTo>
                <a:lnTo>
                  <a:pt x="5084787" y="464921"/>
                </a:lnTo>
                <a:lnTo>
                  <a:pt x="5088851" y="489305"/>
                </a:lnTo>
                <a:lnTo>
                  <a:pt x="5101043" y="509625"/>
                </a:lnTo>
                <a:lnTo>
                  <a:pt x="5107184" y="406039"/>
                </a:lnTo>
                <a:lnTo>
                  <a:pt x="5129491" y="312567"/>
                </a:lnTo>
                <a:lnTo>
                  <a:pt x="5147734" y="190737"/>
                </a:lnTo>
                <a:lnTo>
                  <a:pt x="5155862" y="190737"/>
                </a:lnTo>
                <a:lnTo>
                  <a:pt x="5155862" y="168430"/>
                </a:lnTo>
                <a:lnTo>
                  <a:pt x="5163989" y="168430"/>
                </a:lnTo>
                <a:lnTo>
                  <a:pt x="5163989" y="127790"/>
                </a:lnTo>
                <a:lnTo>
                  <a:pt x="5170040" y="127790"/>
                </a:lnTo>
                <a:lnTo>
                  <a:pt x="5142857" y="32512"/>
                </a:lnTo>
                <a:lnTo>
                  <a:pt x="5148908" y="32512"/>
                </a:lnTo>
                <a:lnTo>
                  <a:pt x="5148908" y="40640"/>
                </a:lnTo>
                <a:lnTo>
                  <a:pt x="5157036" y="40640"/>
                </a:lnTo>
                <a:lnTo>
                  <a:pt x="5179342" y="91395"/>
                </a:lnTo>
                <a:lnTo>
                  <a:pt x="5205713" y="146214"/>
                </a:lnTo>
                <a:lnTo>
                  <a:pt x="5228020" y="203110"/>
                </a:lnTo>
                <a:lnTo>
                  <a:pt x="5238225" y="266056"/>
                </a:lnTo>
                <a:lnTo>
                  <a:pt x="5252404" y="266056"/>
                </a:lnTo>
                <a:lnTo>
                  <a:pt x="5256468" y="308683"/>
                </a:lnTo>
                <a:lnTo>
                  <a:pt x="5268660" y="347246"/>
                </a:lnTo>
                <a:lnTo>
                  <a:pt x="5278775" y="379758"/>
                </a:lnTo>
                <a:lnTo>
                  <a:pt x="5278775" y="434577"/>
                </a:lnTo>
                <a:lnTo>
                  <a:pt x="5286903" y="434577"/>
                </a:lnTo>
                <a:lnTo>
                  <a:pt x="5292954" y="357361"/>
                </a:lnTo>
                <a:lnTo>
                  <a:pt x="5286903" y="357361"/>
                </a:lnTo>
                <a:lnTo>
                  <a:pt x="5286903" y="298478"/>
                </a:lnTo>
                <a:lnTo>
                  <a:pt x="5311287" y="306606"/>
                </a:lnTo>
                <a:lnTo>
                  <a:pt x="5319415" y="375694"/>
                </a:lnTo>
                <a:lnTo>
                  <a:pt x="5333594" y="434577"/>
                </a:lnTo>
                <a:lnTo>
                  <a:pt x="5359965" y="672276"/>
                </a:lnTo>
                <a:lnTo>
                  <a:pt x="5374144" y="672276"/>
                </a:lnTo>
                <a:lnTo>
                  <a:pt x="5386335" y="412270"/>
                </a:lnTo>
                <a:lnTo>
                  <a:pt x="5345695" y="190827"/>
                </a:lnTo>
                <a:lnTo>
                  <a:pt x="5368003" y="203019"/>
                </a:lnTo>
                <a:lnTo>
                  <a:pt x="5374053" y="268043"/>
                </a:lnTo>
                <a:lnTo>
                  <a:pt x="5392296" y="330990"/>
                </a:lnTo>
                <a:lnTo>
                  <a:pt x="5392296" y="387886"/>
                </a:lnTo>
                <a:lnTo>
                  <a:pt x="5400424" y="387886"/>
                </a:lnTo>
                <a:lnTo>
                  <a:pt x="5400424" y="379758"/>
                </a:lnTo>
                <a:lnTo>
                  <a:pt x="5408552" y="357451"/>
                </a:lnTo>
                <a:lnTo>
                  <a:pt x="5414693" y="327016"/>
                </a:lnTo>
                <a:lnTo>
                  <a:pt x="5414693" y="298568"/>
                </a:lnTo>
                <a:lnTo>
                  <a:pt x="5432936" y="298568"/>
                </a:lnTo>
                <a:lnTo>
                  <a:pt x="5432936" y="420488"/>
                </a:lnTo>
                <a:lnTo>
                  <a:pt x="5426885" y="420488"/>
                </a:lnTo>
                <a:lnTo>
                  <a:pt x="5432936" y="672366"/>
                </a:lnTo>
                <a:lnTo>
                  <a:pt x="5467435" y="672366"/>
                </a:lnTo>
                <a:lnTo>
                  <a:pt x="5495883" y="845041"/>
                </a:lnTo>
                <a:lnTo>
                  <a:pt x="5508075" y="845041"/>
                </a:lnTo>
                <a:lnTo>
                  <a:pt x="5495883" y="534280"/>
                </a:lnTo>
                <a:lnTo>
                  <a:pt x="5489832" y="534280"/>
                </a:lnTo>
                <a:lnTo>
                  <a:pt x="5489832" y="469256"/>
                </a:lnTo>
                <a:lnTo>
                  <a:pt x="5481704" y="469256"/>
                </a:lnTo>
                <a:lnTo>
                  <a:pt x="5481704" y="398182"/>
                </a:lnTo>
                <a:lnTo>
                  <a:pt x="5473576" y="398182"/>
                </a:lnTo>
                <a:lnTo>
                  <a:pt x="5473576" y="339299"/>
                </a:lnTo>
                <a:lnTo>
                  <a:pt x="5467525" y="339299"/>
                </a:lnTo>
                <a:lnTo>
                  <a:pt x="5467525" y="290531"/>
                </a:lnTo>
                <a:lnTo>
                  <a:pt x="5455333" y="290531"/>
                </a:lnTo>
                <a:lnTo>
                  <a:pt x="5455333" y="249891"/>
                </a:lnTo>
                <a:lnTo>
                  <a:pt x="5449283" y="249891"/>
                </a:lnTo>
                <a:lnTo>
                  <a:pt x="5449283" y="209251"/>
                </a:lnTo>
                <a:lnTo>
                  <a:pt x="5441154" y="209251"/>
                </a:lnTo>
                <a:lnTo>
                  <a:pt x="5441154" y="203200"/>
                </a:lnTo>
                <a:lnTo>
                  <a:pt x="5449283" y="203200"/>
                </a:lnTo>
                <a:lnTo>
                  <a:pt x="5449283" y="191008"/>
                </a:lnTo>
                <a:lnTo>
                  <a:pt x="5455333" y="191008"/>
                </a:lnTo>
                <a:lnTo>
                  <a:pt x="5455333" y="203200"/>
                </a:lnTo>
                <a:lnTo>
                  <a:pt x="5467525" y="221443"/>
                </a:lnTo>
                <a:lnTo>
                  <a:pt x="5471589" y="239686"/>
                </a:lnTo>
                <a:lnTo>
                  <a:pt x="5473576" y="266056"/>
                </a:lnTo>
                <a:lnTo>
                  <a:pt x="5481704" y="266056"/>
                </a:lnTo>
                <a:lnTo>
                  <a:pt x="5481704" y="312747"/>
                </a:lnTo>
                <a:lnTo>
                  <a:pt x="5495883" y="375694"/>
                </a:lnTo>
                <a:lnTo>
                  <a:pt x="5508075" y="442705"/>
                </a:lnTo>
                <a:lnTo>
                  <a:pt x="5522253" y="501588"/>
                </a:lnTo>
                <a:lnTo>
                  <a:pt x="5526318" y="527959"/>
                </a:lnTo>
                <a:lnTo>
                  <a:pt x="5526318" y="560471"/>
                </a:lnTo>
                <a:lnTo>
                  <a:pt x="5530382" y="586842"/>
                </a:lnTo>
                <a:lnTo>
                  <a:pt x="5536432" y="609148"/>
                </a:lnTo>
                <a:lnTo>
                  <a:pt x="5548625" y="412090"/>
                </a:lnTo>
                <a:lnTo>
                  <a:pt x="5536432" y="412090"/>
                </a:lnTo>
                <a:lnTo>
                  <a:pt x="5536432" y="231558"/>
                </a:lnTo>
                <a:lnTo>
                  <a:pt x="5522253" y="164547"/>
                </a:lnTo>
                <a:lnTo>
                  <a:pt x="5514126" y="95459"/>
                </a:lnTo>
                <a:lnTo>
                  <a:pt x="5530382" y="95459"/>
                </a:lnTo>
                <a:lnTo>
                  <a:pt x="5536432" y="154342"/>
                </a:lnTo>
                <a:lnTo>
                  <a:pt x="5548625" y="154342"/>
                </a:lnTo>
                <a:lnTo>
                  <a:pt x="5548625" y="190918"/>
                </a:lnTo>
                <a:lnTo>
                  <a:pt x="5554675" y="190918"/>
                </a:lnTo>
                <a:lnTo>
                  <a:pt x="5554675" y="231558"/>
                </a:lnTo>
                <a:lnTo>
                  <a:pt x="5562804" y="231558"/>
                </a:lnTo>
                <a:lnTo>
                  <a:pt x="5562804" y="266056"/>
                </a:lnTo>
                <a:lnTo>
                  <a:pt x="5570931" y="266056"/>
                </a:lnTo>
                <a:lnTo>
                  <a:pt x="5570931" y="306696"/>
                </a:lnTo>
                <a:lnTo>
                  <a:pt x="5581137" y="357451"/>
                </a:lnTo>
                <a:lnTo>
                  <a:pt x="5593329" y="412270"/>
                </a:lnTo>
                <a:lnTo>
                  <a:pt x="5603533" y="461038"/>
                </a:lnTo>
                <a:lnTo>
                  <a:pt x="5603533" y="528049"/>
                </a:lnTo>
                <a:lnTo>
                  <a:pt x="5611662" y="528049"/>
                </a:lnTo>
                <a:lnTo>
                  <a:pt x="5613739" y="552433"/>
                </a:lnTo>
                <a:lnTo>
                  <a:pt x="5613739" y="578804"/>
                </a:lnTo>
                <a:lnTo>
                  <a:pt x="5617803" y="605175"/>
                </a:lnTo>
                <a:lnTo>
                  <a:pt x="5629995" y="623417"/>
                </a:lnTo>
                <a:lnTo>
                  <a:pt x="5634059" y="570585"/>
                </a:lnTo>
                <a:lnTo>
                  <a:pt x="5648238" y="519831"/>
                </a:lnTo>
                <a:lnTo>
                  <a:pt x="5658443" y="479191"/>
                </a:lnTo>
                <a:lnTo>
                  <a:pt x="5676686" y="397911"/>
                </a:lnTo>
                <a:lnTo>
                  <a:pt x="5684813" y="397911"/>
                </a:lnTo>
                <a:lnTo>
                  <a:pt x="5684813" y="365399"/>
                </a:lnTo>
                <a:lnTo>
                  <a:pt x="5692942" y="365399"/>
                </a:lnTo>
                <a:lnTo>
                  <a:pt x="5692942" y="347156"/>
                </a:lnTo>
                <a:lnTo>
                  <a:pt x="5698992" y="347156"/>
                </a:lnTo>
                <a:lnTo>
                  <a:pt x="5711185" y="306516"/>
                </a:lnTo>
                <a:lnTo>
                  <a:pt x="5733491" y="306516"/>
                </a:lnTo>
                <a:lnTo>
                  <a:pt x="5711185" y="379668"/>
                </a:lnTo>
                <a:lnTo>
                  <a:pt x="5725364" y="379668"/>
                </a:lnTo>
                <a:lnTo>
                  <a:pt x="5698992" y="452820"/>
                </a:lnTo>
                <a:lnTo>
                  <a:pt x="5692942" y="452820"/>
                </a:lnTo>
                <a:lnTo>
                  <a:pt x="5692942" y="501588"/>
                </a:lnTo>
                <a:lnTo>
                  <a:pt x="5684813" y="501588"/>
                </a:lnTo>
                <a:lnTo>
                  <a:pt x="5684813" y="509716"/>
                </a:lnTo>
                <a:lnTo>
                  <a:pt x="5692942" y="509716"/>
                </a:lnTo>
                <a:lnTo>
                  <a:pt x="5692942" y="515767"/>
                </a:lnTo>
                <a:lnTo>
                  <a:pt x="5684813" y="515767"/>
                </a:lnTo>
                <a:lnTo>
                  <a:pt x="5684813" y="527959"/>
                </a:lnTo>
                <a:lnTo>
                  <a:pt x="5692942" y="527959"/>
                </a:lnTo>
                <a:lnTo>
                  <a:pt x="5684813" y="568599"/>
                </a:lnTo>
                <a:lnTo>
                  <a:pt x="5684813" y="570585"/>
                </a:lnTo>
                <a:lnTo>
                  <a:pt x="5688878" y="570585"/>
                </a:lnTo>
                <a:lnTo>
                  <a:pt x="5688878" y="570585"/>
                </a:lnTo>
                <a:lnTo>
                  <a:pt x="5692942" y="570585"/>
                </a:lnTo>
                <a:lnTo>
                  <a:pt x="5692942" y="574649"/>
                </a:lnTo>
                <a:lnTo>
                  <a:pt x="5692942" y="605084"/>
                </a:lnTo>
                <a:lnTo>
                  <a:pt x="5692942" y="637596"/>
                </a:lnTo>
                <a:lnTo>
                  <a:pt x="5688878" y="672095"/>
                </a:lnTo>
                <a:lnTo>
                  <a:pt x="5692942" y="700543"/>
                </a:lnTo>
                <a:lnTo>
                  <a:pt x="5698992" y="722850"/>
                </a:lnTo>
                <a:lnTo>
                  <a:pt x="5711185" y="678146"/>
                </a:lnTo>
                <a:lnTo>
                  <a:pt x="5717235" y="678146"/>
                </a:lnTo>
                <a:lnTo>
                  <a:pt x="5717235" y="663967"/>
                </a:lnTo>
                <a:lnTo>
                  <a:pt x="5725364" y="663967"/>
                </a:lnTo>
                <a:lnTo>
                  <a:pt x="5725364" y="601020"/>
                </a:lnTo>
                <a:lnTo>
                  <a:pt x="5733491" y="601020"/>
                </a:lnTo>
                <a:lnTo>
                  <a:pt x="5751734" y="501497"/>
                </a:lnTo>
                <a:lnTo>
                  <a:pt x="5765913" y="501497"/>
                </a:lnTo>
                <a:lnTo>
                  <a:pt x="5774041" y="560380"/>
                </a:lnTo>
                <a:lnTo>
                  <a:pt x="5792284" y="615199"/>
                </a:lnTo>
                <a:lnTo>
                  <a:pt x="5792284" y="672095"/>
                </a:lnTo>
                <a:lnTo>
                  <a:pt x="5798335" y="672095"/>
                </a:lnTo>
                <a:lnTo>
                  <a:pt x="5806463" y="611135"/>
                </a:lnTo>
                <a:lnTo>
                  <a:pt x="5820642" y="552252"/>
                </a:lnTo>
                <a:lnTo>
                  <a:pt x="5838885" y="501497"/>
                </a:lnTo>
                <a:lnTo>
                  <a:pt x="5847012" y="501497"/>
                </a:lnTo>
                <a:lnTo>
                  <a:pt x="5847012" y="509625"/>
                </a:lnTo>
                <a:lnTo>
                  <a:pt x="5855141" y="509625"/>
                </a:lnTo>
                <a:lnTo>
                  <a:pt x="5855141" y="515676"/>
                </a:lnTo>
                <a:lnTo>
                  <a:pt x="5855141" y="523804"/>
                </a:lnTo>
                <a:lnTo>
                  <a:pt x="5851077" y="533919"/>
                </a:lnTo>
                <a:lnTo>
                  <a:pt x="5847012" y="546111"/>
                </a:lnTo>
                <a:lnTo>
                  <a:pt x="5847012" y="556226"/>
                </a:lnTo>
                <a:lnTo>
                  <a:pt x="5847012" y="568418"/>
                </a:lnTo>
                <a:lnTo>
                  <a:pt x="5855141" y="568418"/>
                </a:lnTo>
                <a:lnTo>
                  <a:pt x="5861191" y="609058"/>
                </a:lnTo>
                <a:lnTo>
                  <a:pt x="5873383" y="609058"/>
                </a:lnTo>
                <a:lnTo>
                  <a:pt x="5877447" y="574559"/>
                </a:lnTo>
                <a:lnTo>
                  <a:pt x="5883498" y="537983"/>
                </a:lnTo>
                <a:lnTo>
                  <a:pt x="5895690" y="509535"/>
                </a:lnTo>
                <a:lnTo>
                  <a:pt x="5913933" y="501407"/>
                </a:lnTo>
                <a:lnTo>
                  <a:pt x="5913933" y="483164"/>
                </a:lnTo>
                <a:lnTo>
                  <a:pt x="5905805" y="456794"/>
                </a:lnTo>
                <a:lnTo>
                  <a:pt x="5895690" y="430423"/>
                </a:lnTo>
                <a:lnTo>
                  <a:pt x="5883498" y="406039"/>
                </a:lnTo>
                <a:lnTo>
                  <a:pt x="5879434" y="387796"/>
                </a:lnTo>
                <a:lnTo>
                  <a:pt x="5901741" y="397911"/>
                </a:lnTo>
                <a:lnTo>
                  <a:pt x="5901741" y="371540"/>
                </a:lnTo>
                <a:lnTo>
                  <a:pt x="5895690" y="371540"/>
                </a:lnTo>
                <a:lnTo>
                  <a:pt x="5887562" y="312657"/>
                </a:lnTo>
                <a:lnTo>
                  <a:pt x="5901741" y="312657"/>
                </a:lnTo>
                <a:lnTo>
                  <a:pt x="5928112" y="387796"/>
                </a:lnTo>
                <a:lnTo>
                  <a:pt x="5936240" y="446679"/>
                </a:lnTo>
                <a:lnTo>
                  <a:pt x="5942291" y="446679"/>
                </a:lnTo>
                <a:lnTo>
                  <a:pt x="5942291" y="493370"/>
                </a:lnTo>
                <a:lnTo>
                  <a:pt x="5954483" y="493370"/>
                </a:lnTo>
                <a:lnTo>
                  <a:pt x="5954483" y="542137"/>
                </a:lnTo>
                <a:lnTo>
                  <a:pt x="5960534" y="542137"/>
                </a:lnTo>
                <a:lnTo>
                  <a:pt x="5964598" y="570585"/>
                </a:lnTo>
                <a:lnTo>
                  <a:pt x="5964598" y="601020"/>
                </a:lnTo>
                <a:lnTo>
                  <a:pt x="5968662" y="623327"/>
                </a:lnTo>
                <a:lnTo>
                  <a:pt x="5976789" y="623327"/>
                </a:lnTo>
                <a:lnTo>
                  <a:pt x="5978867" y="568508"/>
                </a:lnTo>
                <a:lnTo>
                  <a:pt x="5995123" y="515676"/>
                </a:lnTo>
                <a:lnTo>
                  <a:pt x="6009302" y="470972"/>
                </a:lnTo>
                <a:lnTo>
                  <a:pt x="6023571" y="428346"/>
                </a:lnTo>
                <a:lnTo>
                  <a:pt x="6023571" y="397911"/>
                </a:lnTo>
                <a:lnTo>
                  <a:pt x="6035763" y="397911"/>
                </a:lnTo>
                <a:lnTo>
                  <a:pt x="6035763" y="371540"/>
                </a:lnTo>
                <a:lnTo>
                  <a:pt x="6041814" y="371540"/>
                </a:lnTo>
                <a:lnTo>
                  <a:pt x="6041814" y="339028"/>
                </a:lnTo>
                <a:lnTo>
                  <a:pt x="6080377" y="227313"/>
                </a:lnTo>
                <a:lnTo>
                  <a:pt x="6104760" y="109457"/>
                </a:lnTo>
                <a:lnTo>
                  <a:pt x="6131131" y="109457"/>
                </a:lnTo>
                <a:lnTo>
                  <a:pt x="6090491" y="265876"/>
                </a:lnTo>
                <a:lnTo>
                  <a:pt x="6090491" y="330900"/>
                </a:lnTo>
                <a:lnTo>
                  <a:pt x="6082363" y="330900"/>
                </a:lnTo>
                <a:lnTo>
                  <a:pt x="6082363" y="397911"/>
                </a:lnTo>
                <a:lnTo>
                  <a:pt x="6076312" y="397911"/>
                </a:lnTo>
                <a:lnTo>
                  <a:pt x="6076312" y="468986"/>
                </a:lnTo>
                <a:lnTo>
                  <a:pt x="6064120" y="468986"/>
                </a:lnTo>
                <a:lnTo>
                  <a:pt x="6060057" y="493370"/>
                </a:lnTo>
                <a:lnTo>
                  <a:pt x="6064120" y="527868"/>
                </a:lnTo>
                <a:lnTo>
                  <a:pt x="6068184" y="556316"/>
                </a:lnTo>
                <a:lnTo>
                  <a:pt x="6076312" y="574559"/>
                </a:lnTo>
                <a:lnTo>
                  <a:pt x="6098619" y="468895"/>
                </a:lnTo>
                <a:lnTo>
                  <a:pt x="6104670" y="468895"/>
                </a:lnTo>
                <a:lnTo>
                  <a:pt x="6104670" y="446588"/>
                </a:lnTo>
                <a:lnTo>
                  <a:pt x="6116862" y="446588"/>
                </a:lnTo>
                <a:lnTo>
                  <a:pt x="6179809" y="208890"/>
                </a:lnTo>
                <a:lnTo>
                  <a:pt x="6198052" y="208890"/>
                </a:lnTo>
                <a:lnTo>
                  <a:pt x="6185860" y="279964"/>
                </a:lnTo>
                <a:lnTo>
                  <a:pt x="6161476" y="349052"/>
                </a:lnTo>
                <a:lnTo>
                  <a:pt x="6139169" y="411999"/>
                </a:lnTo>
                <a:lnTo>
                  <a:pt x="6139169" y="446498"/>
                </a:lnTo>
                <a:lnTo>
                  <a:pt x="6131041" y="446498"/>
                </a:lnTo>
                <a:lnTo>
                  <a:pt x="6131041" y="479010"/>
                </a:lnTo>
                <a:lnTo>
                  <a:pt x="6122913" y="479010"/>
                </a:lnTo>
                <a:lnTo>
                  <a:pt x="6122913" y="501317"/>
                </a:lnTo>
                <a:lnTo>
                  <a:pt x="6116862" y="501317"/>
                </a:lnTo>
                <a:lnTo>
                  <a:pt x="6116862" y="533829"/>
                </a:lnTo>
                <a:lnTo>
                  <a:pt x="6104670" y="533829"/>
                </a:lnTo>
                <a:lnTo>
                  <a:pt x="6104670" y="550085"/>
                </a:lnTo>
                <a:lnTo>
                  <a:pt x="6100606" y="564264"/>
                </a:lnTo>
                <a:lnTo>
                  <a:pt x="6100606" y="578443"/>
                </a:lnTo>
                <a:lnTo>
                  <a:pt x="6098619" y="590635"/>
                </a:lnTo>
                <a:lnTo>
                  <a:pt x="6116862" y="590635"/>
                </a:lnTo>
                <a:lnTo>
                  <a:pt x="6116862" y="582507"/>
                </a:lnTo>
                <a:lnTo>
                  <a:pt x="6171681" y="582507"/>
                </a:lnTo>
                <a:lnTo>
                  <a:pt x="6171681" y="574379"/>
                </a:lnTo>
                <a:lnTo>
                  <a:pt x="6179809" y="574379"/>
                </a:lnTo>
                <a:lnTo>
                  <a:pt x="6189924" y="519560"/>
                </a:lnTo>
                <a:lnTo>
                  <a:pt x="6208166" y="468805"/>
                </a:lnTo>
                <a:lnTo>
                  <a:pt x="6226410" y="420037"/>
                </a:lnTo>
                <a:lnTo>
                  <a:pt x="6230474" y="389602"/>
                </a:lnTo>
                <a:lnTo>
                  <a:pt x="6226410" y="365218"/>
                </a:lnTo>
                <a:lnTo>
                  <a:pt x="6222345" y="342911"/>
                </a:lnTo>
                <a:lnTo>
                  <a:pt x="6226410" y="324668"/>
                </a:lnTo>
                <a:lnTo>
                  <a:pt x="6234538" y="330719"/>
                </a:lnTo>
                <a:lnTo>
                  <a:pt x="6242665" y="338847"/>
                </a:lnTo>
                <a:lnTo>
                  <a:pt x="6252780" y="346975"/>
                </a:lnTo>
                <a:lnTo>
                  <a:pt x="6256844" y="308412"/>
                </a:lnTo>
                <a:lnTo>
                  <a:pt x="6262895" y="275900"/>
                </a:lnTo>
                <a:lnTo>
                  <a:pt x="6275087" y="243388"/>
                </a:lnTo>
                <a:lnTo>
                  <a:pt x="6285293" y="208890"/>
                </a:lnTo>
                <a:lnTo>
                  <a:pt x="6301548" y="208890"/>
                </a:lnTo>
                <a:lnTo>
                  <a:pt x="6267050" y="346975"/>
                </a:lnTo>
                <a:lnTo>
                  <a:pt x="6260999" y="346975"/>
                </a:lnTo>
                <a:lnTo>
                  <a:pt x="6252871" y="397730"/>
                </a:lnTo>
                <a:lnTo>
                  <a:pt x="6260999" y="397730"/>
                </a:lnTo>
                <a:lnTo>
                  <a:pt x="6260999" y="434306"/>
                </a:lnTo>
                <a:lnTo>
                  <a:pt x="6267050" y="434306"/>
                </a:lnTo>
                <a:lnTo>
                  <a:pt x="6267050" y="501317"/>
                </a:lnTo>
                <a:lnTo>
                  <a:pt x="6279241" y="501317"/>
                </a:lnTo>
                <a:lnTo>
                  <a:pt x="6285293" y="452549"/>
                </a:lnTo>
                <a:lnTo>
                  <a:pt x="6301548" y="405858"/>
                </a:lnTo>
                <a:lnTo>
                  <a:pt x="6319791" y="361154"/>
                </a:lnTo>
                <a:lnTo>
                  <a:pt x="6333970" y="312386"/>
                </a:lnTo>
                <a:lnTo>
                  <a:pt x="6348149" y="312386"/>
                </a:lnTo>
                <a:lnTo>
                  <a:pt x="6348149" y="342821"/>
                </a:lnTo>
                <a:lnTo>
                  <a:pt x="6342098" y="375333"/>
                </a:lnTo>
                <a:lnTo>
                  <a:pt x="6338034" y="405768"/>
                </a:lnTo>
                <a:lnTo>
                  <a:pt x="6333970" y="434216"/>
                </a:lnTo>
                <a:lnTo>
                  <a:pt x="6342098" y="452459"/>
                </a:lnTo>
                <a:lnTo>
                  <a:pt x="6344085" y="424011"/>
                </a:lnTo>
                <a:lnTo>
                  <a:pt x="6356277" y="401704"/>
                </a:lnTo>
                <a:lnTo>
                  <a:pt x="6366482" y="379397"/>
                </a:lnTo>
                <a:lnTo>
                  <a:pt x="6388789" y="283938"/>
                </a:lnTo>
                <a:lnTo>
                  <a:pt x="6407122" y="283938"/>
                </a:lnTo>
                <a:lnTo>
                  <a:pt x="6396917" y="357090"/>
                </a:lnTo>
                <a:lnTo>
                  <a:pt x="6382738" y="434306"/>
                </a:lnTo>
                <a:lnTo>
                  <a:pt x="6370546" y="509445"/>
                </a:lnTo>
                <a:lnTo>
                  <a:pt x="6364495" y="582597"/>
                </a:lnTo>
                <a:lnTo>
                  <a:pt x="6374610" y="655749"/>
                </a:lnTo>
                <a:lnTo>
                  <a:pt x="6378674" y="686184"/>
                </a:lnTo>
                <a:lnTo>
                  <a:pt x="6382738" y="714632"/>
                </a:lnTo>
                <a:lnTo>
                  <a:pt x="6388789" y="736938"/>
                </a:lnTo>
                <a:lnTo>
                  <a:pt x="6388789" y="730888"/>
                </a:lnTo>
                <a:lnTo>
                  <a:pt x="6411186" y="696389"/>
                </a:lnTo>
                <a:lnTo>
                  <a:pt x="6419314" y="655749"/>
                </a:lnTo>
                <a:lnTo>
                  <a:pt x="6419314" y="615109"/>
                </a:lnTo>
                <a:lnTo>
                  <a:pt x="6411186" y="570405"/>
                </a:lnTo>
                <a:lnTo>
                  <a:pt x="6407122" y="527778"/>
                </a:lnTo>
                <a:lnTo>
                  <a:pt x="6429429" y="527778"/>
                </a:lnTo>
                <a:lnTo>
                  <a:pt x="6429429" y="556226"/>
                </a:lnTo>
                <a:lnTo>
                  <a:pt x="6437557" y="578533"/>
                </a:lnTo>
                <a:lnTo>
                  <a:pt x="6447672" y="600840"/>
                </a:lnTo>
                <a:lnTo>
                  <a:pt x="6455800" y="523624"/>
                </a:lnTo>
                <a:lnTo>
                  <a:pt x="6469978" y="452549"/>
                </a:lnTo>
                <a:lnTo>
                  <a:pt x="6488221" y="387525"/>
                </a:lnTo>
                <a:lnTo>
                  <a:pt x="6488221" y="361154"/>
                </a:lnTo>
                <a:lnTo>
                  <a:pt x="6486144" y="334783"/>
                </a:lnTo>
                <a:lnTo>
                  <a:pt x="6482080" y="312476"/>
                </a:lnTo>
                <a:lnTo>
                  <a:pt x="6482080" y="225146"/>
                </a:lnTo>
                <a:lnTo>
                  <a:pt x="6465824" y="184506"/>
                </a:lnTo>
                <a:lnTo>
                  <a:pt x="6455710" y="135738"/>
                </a:lnTo>
                <a:lnTo>
                  <a:pt x="6482080" y="135738"/>
                </a:lnTo>
                <a:lnTo>
                  <a:pt x="6486144" y="172314"/>
                </a:lnTo>
                <a:lnTo>
                  <a:pt x="6496350" y="202748"/>
                </a:lnTo>
                <a:lnTo>
                  <a:pt x="6496350" y="257567"/>
                </a:lnTo>
                <a:lnTo>
                  <a:pt x="6504477" y="257567"/>
                </a:lnTo>
                <a:lnTo>
                  <a:pt x="6528861" y="40188"/>
                </a:lnTo>
                <a:lnTo>
                  <a:pt x="6545117" y="40188"/>
                </a:lnTo>
                <a:lnTo>
                  <a:pt x="6528861" y="243298"/>
                </a:lnTo>
                <a:lnTo>
                  <a:pt x="6522720" y="265605"/>
                </a:lnTo>
                <a:lnTo>
                  <a:pt x="6514592" y="298117"/>
                </a:lnTo>
                <a:lnTo>
                  <a:pt x="6506464" y="338757"/>
                </a:lnTo>
                <a:lnTo>
                  <a:pt x="6504387" y="375333"/>
                </a:lnTo>
                <a:lnTo>
                  <a:pt x="6504387" y="405768"/>
                </a:lnTo>
                <a:lnTo>
                  <a:pt x="6510528" y="405768"/>
                </a:lnTo>
                <a:lnTo>
                  <a:pt x="6510528" y="434216"/>
                </a:lnTo>
                <a:lnTo>
                  <a:pt x="6504387" y="434216"/>
                </a:lnTo>
                <a:lnTo>
                  <a:pt x="6504387" y="446408"/>
                </a:lnTo>
                <a:lnTo>
                  <a:pt x="6510528" y="446408"/>
                </a:lnTo>
                <a:lnTo>
                  <a:pt x="6510528" y="501227"/>
                </a:lnTo>
                <a:lnTo>
                  <a:pt x="6522720" y="501227"/>
                </a:lnTo>
                <a:lnTo>
                  <a:pt x="6526784" y="446408"/>
                </a:lnTo>
                <a:lnTo>
                  <a:pt x="6541054" y="387525"/>
                </a:lnTo>
                <a:lnTo>
                  <a:pt x="6559296" y="330629"/>
                </a:lnTo>
                <a:lnTo>
                  <a:pt x="6577539" y="283938"/>
                </a:lnTo>
                <a:lnTo>
                  <a:pt x="6581603" y="257567"/>
                </a:lnTo>
                <a:lnTo>
                  <a:pt x="6581603" y="239324"/>
                </a:lnTo>
                <a:lnTo>
                  <a:pt x="6585667" y="225146"/>
                </a:lnTo>
                <a:lnTo>
                  <a:pt x="6603910" y="208890"/>
                </a:lnTo>
                <a:lnTo>
                  <a:pt x="6603910" y="202839"/>
                </a:lnTo>
                <a:lnTo>
                  <a:pt x="6609961" y="202839"/>
                </a:lnTo>
                <a:lnTo>
                  <a:pt x="6609961" y="231287"/>
                </a:lnTo>
                <a:lnTo>
                  <a:pt x="6601742" y="249800"/>
                </a:lnTo>
                <a:lnTo>
                  <a:pt x="6597678" y="266056"/>
                </a:lnTo>
                <a:lnTo>
                  <a:pt x="6597678" y="284299"/>
                </a:lnTo>
                <a:lnTo>
                  <a:pt x="6593614" y="306606"/>
                </a:lnTo>
                <a:lnTo>
                  <a:pt x="6583499" y="343182"/>
                </a:lnTo>
                <a:lnTo>
                  <a:pt x="6571308" y="379758"/>
                </a:lnTo>
                <a:lnTo>
                  <a:pt x="6565257" y="420398"/>
                </a:lnTo>
                <a:lnTo>
                  <a:pt x="6571308" y="420398"/>
                </a:lnTo>
                <a:lnTo>
                  <a:pt x="6575372" y="398091"/>
                </a:lnTo>
                <a:lnTo>
                  <a:pt x="6583499" y="375784"/>
                </a:lnTo>
                <a:lnTo>
                  <a:pt x="6587564" y="357542"/>
                </a:lnTo>
                <a:lnTo>
                  <a:pt x="6605807" y="357542"/>
                </a:lnTo>
                <a:lnTo>
                  <a:pt x="6605807" y="534280"/>
                </a:lnTo>
                <a:lnTo>
                  <a:pt x="6611857" y="534280"/>
                </a:lnTo>
                <a:lnTo>
                  <a:pt x="6619985" y="556587"/>
                </a:lnTo>
                <a:lnTo>
                  <a:pt x="6605807" y="556587"/>
                </a:lnTo>
                <a:lnTo>
                  <a:pt x="6605807" y="568779"/>
                </a:lnTo>
                <a:lnTo>
                  <a:pt x="6619985" y="568779"/>
                </a:lnTo>
                <a:lnTo>
                  <a:pt x="6619985" y="593163"/>
                </a:lnTo>
                <a:lnTo>
                  <a:pt x="6628113" y="619534"/>
                </a:lnTo>
                <a:lnTo>
                  <a:pt x="6634164" y="637777"/>
                </a:lnTo>
                <a:lnTo>
                  <a:pt x="6642292" y="597137"/>
                </a:lnTo>
                <a:lnTo>
                  <a:pt x="6652407" y="560561"/>
                </a:lnTo>
                <a:lnTo>
                  <a:pt x="6668663" y="528049"/>
                </a:lnTo>
                <a:lnTo>
                  <a:pt x="6686906" y="452910"/>
                </a:lnTo>
                <a:lnTo>
                  <a:pt x="6692956" y="452910"/>
                </a:lnTo>
                <a:lnTo>
                  <a:pt x="6692956" y="434667"/>
                </a:lnTo>
                <a:lnTo>
                  <a:pt x="6701085" y="434667"/>
                </a:lnTo>
                <a:lnTo>
                  <a:pt x="6701085" y="412360"/>
                </a:lnTo>
                <a:lnTo>
                  <a:pt x="6755904" y="290440"/>
                </a:lnTo>
                <a:lnTo>
                  <a:pt x="6768095" y="290440"/>
                </a:lnTo>
                <a:lnTo>
                  <a:pt x="6768095" y="324939"/>
                </a:lnTo>
                <a:lnTo>
                  <a:pt x="6749853" y="349323"/>
                </a:lnTo>
                <a:lnTo>
                  <a:pt x="6733596" y="398091"/>
                </a:lnTo>
                <a:lnTo>
                  <a:pt x="6723482" y="452910"/>
                </a:lnTo>
                <a:lnTo>
                  <a:pt x="6711290" y="509806"/>
                </a:lnTo>
                <a:lnTo>
                  <a:pt x="6709303" y="550446"/>
                </a:lnTo>
                <a:lnTo>
                  <a:pt x="6709303" y="574830"/>
                </a:lnTo>
                <a:lnTo>
                  <a:pt x="6709303" y="605265"/>
                </a:lnTo>
                <a:lnTo>
                  <a:pt x="6709303" y="631636"/>
                </a:lnTo>
                <a:lnTo>
                  <a:pt x="6715354" y="649879"/>
                </a:lnTo>
                <a:lnTo>
                  <a:pt x="6727546" y="509716"/>
                </a:lnTo>
                <a:lnTo>
                  <a:pt x="6749853" y="509716"/>
                </a:lnTo>
                <a:lnTo>
                  <a:pt x="6749853" y="515767"/>
                </a:lnTo>
                <a:lnTo>
                  <a:pt x="6741725" y="515767"/>
                </a:lnTo>
                <a:lnTo>
                  <a:pt x="6741725" y="582777"/>
                </a:lnTo>
                <a:lnTo>
                  <a:pt x="6737661" y="605084"/>
                </a:lnTo>
                <a:lnTo>
                  <a:pt x="6733596" y="631455"/>
                </a:lnTo>
                <a:lnTo>
                  <a:pt x="6731610" y="659903"/>
                </a:lnTo>
                <a:lnTo>
                  <a:pt x="6733596" y="686274"/>
                </a:lnTo>
                <a:lnTo>
                  <a:pt x="6741725" y="704517"/>
                </a:lnTo>
                <a:lnTo>
                  <a:pt x="6755904" y="609058"/>
                </a:lnTo>
                <a:lnTo>
                  <a:pt x="6768095" y="609058"/>
                </a:lnTo>
                <a:lnTo>
                  <a:pt x="6768095" y="582687"/>
                </a:lnTo>
                <a:lnTo>
                  <a:pt x="6774147" y="582687"/>
                </a:lnTo>
                <a:lnTo>
                  <a:pt x="6768095" y="527868"/>
                </a:lnTo>
                <a:lnTo>
                  <a:pt x="6774147" y="527868"/>
                </a:lnTo>
                <a:lnTo>
                  <a:pt x="6774147" y="533919"/>
                </a:lnTo>
                <a:lnTo>
                  <a:pt x="6778210" y="533919"/>
                </a:lnTo>
                <a:lnTo>
                  <a:pt x="6786338" y="529855"/>
                </a:lnTo>
                <a:lnTo>
                  <a:pt x="6796544" y="527868"/>
                </a:lnTo>
                <a:lnTo>
                  <a:pt x="6808735" y="527868"/>
                </a:lnTo>
                <a:lnTo>
                  <a:pt x="6808735" y="529855"/>
                </a:lnTo>
                <a:lnTo>
                  <a:pt x="6814787" y="533919"/>
                </a:lnTo>
                <a:lnTo>
                  <a:pt x="6818850" y="537983"/>
                </a:lnTo>
                <a:lnTo>
                  <a:pt x="6822914" y="542047"/>
                </a:lnTo>
                <a:lnTo>
                  <a:pt x="6822914" y="542047"/>
                </a:lnTo>
                <a:lnTo>
                  <a:pt x="6822914" y="582687"/>
                </a:lnTo>
                <a:lnTo>
                  <a:pt x="6831043" y="582687"/>
                </a:lnTo>
                <a:lnTo>
                  <a:pt x="6831043" y="615199"/>
                </a:lnTo>
                <a:lnTo>
                  <a:pt x="6837093" y="615199"/>
                </a:lnTo>
                <a:lnTo>
                  <a:pt x="6841157" y="641570"/>
                </a:lnTo>
                <a:lnTo>
                  <a:pt x="6845582" y="668302"/>
                </a:lnTo>
                <a:lnTo>
                  <a:pt x="6849647" y="690609"/>
                </a:lnTo>
                <a:lnTo>
                  <a:pt x="6855788" y="690609"/>
                </a:lnTo>
                <a:lnTo>
                  <a:pt x="6859852" y="645905"/>
                </a:lnTo>
                <a:lnTo>
                  <a:pt x="6872044" y="609329"/>
                </a:lnTo>
                <a:lnTo>
                  <a:pt x="6882249" y="570766"/>
                </a:lnTo>
                <a:lnTo>
                  <a:pt x="6890377" y="534190"/>
                </a:lnTo>
                <a:lnTo>
                  <a:pt x="6912774" y="534190"/>
                </a:lnTo>
                <a:lnTo>
                  <a:pt x="6890377" y="609329"/>
                </a:lnTo>
                <a:lnTo>
                  <a:pt x="6890377" y="649969"/>
                </a:lnTo>
                <a:lnTo>
                  <a:pt x="6878185" y="649969"/>
                </a:lnTo>
                <a:lnTo>
                  <a:pt x="6878185" y="812439"/>
                </a:lnTo>
                <a:lnTo>
                  <a:pt x="6878185" y="836823"/>
                </a:lnTo>
                <a:lnTo>
                  <a:pt x="6878185" y="867257"/>
                </a:lnTo>
                <a:lnTo>
                  <a:pt x="6878185" y="895705"/>
                </a:lnTo>
                <a:lnTo>
                  <a:pt x="6890377" y="916025"/>
                </a:lnTo>
                <a:lnTo>
                  <a:pt x="6894441" y="796183"/>
                </a:lnTo>
                <a:lnTo>
                  <a:pt x="6908710" y="686455"/>
                </a:lnTo>
                <a:lnTo>
                  <a:pt x="6934991" y="587022"/>
                </a:lnTo>
                <a:lnTo>
                  <a:pt x="6959374" y="493550"/>
                </a:lnTo>
                <a:lnTo>
                  <a:pt x="6959374" y="452910"/>
                </a:lnTo>
                <a:lnTo>
                  <a:pt x="6971567" y="452910"/>
                </a:lnTo>
                <a:lnTo>
                  <a:pt x="6977617" y="420398"/>
                </a:lnTo>
                <a:lnTo>
                  <a:pt x="6985745" y="420398"/>
                </a:lnTo>
                <a:lnTo>
                  <a:pt x="6985745" y="389963"/>
                </a:lnTo>
                <a:lnTo>
                  <a:pt x="6977617" y="361515"/>
                </a:lnTo>
                <a:lnTo>
                  <a:pt x="6967502" y="327016"/>
                </a:lnTo>
                <a:lnTo>
                  <a:pt x="6959374" y="298568"/>
                </a:lnTo>
                <a:lnTo>
                  <a:pt x="6977617" y="298568"/>
                </a:lnTo>
                <a:lnTo>
                  <a:pt x="6985745" y="331080"/>
                </a:lnTo>
                <a:lnTo>
                  <a:pt x="6993873" y="331080"/>
                </a:lnTo>
                <a:lnTo>
                  <a:pt x="6993873" y="365579"/>
                </a:lnTo>
                <a:lnTo>
                  <a:pt x="6999924" y="365579"/>
                </a:lnTo>
                <a:lnTo>
                  <a:pt x="6999924" y="387886"/>
                </a:lnTo>
                <a:lnTo>
                  <a:pt x="7012116" y="387886"/>
                </a:lnTo>
                <a:lnTo>
                  <a:pt x="7012116" y="412270"/>
                </a:lnTo>
                <a:lnTo>
                  <a:pt x="7018167" y="412270"/>
                </a:lnTo>
                <a:lnTo>
                  <a:pt x="7040474" y="528049"/>
                </a:lnTo>
                <a:lnTo>
                  <a:pt x="7052666" y="528049"/>
                </a:lnTo>
                <a:lnTo>
                  <a:pt x="7052666" y="568689"/>
                </a:lnTo>
                <a:lnTo>
                  <a:pt x="7058716" y="568689"/>
                </a:lnTo>
                <a:lnTo>
                  <a:pt x="7062781" y="593073"/>
                </a:lnTo>
                <a:lnTo>
                  <a:pt x="7062781" y="619444"/>
                </a:lnTo>
                <a:lnTo>
                  <a:pt x="7074973" y="637687"/>
                </a:lnTo>
                <a:lnTo>
                  <a:pt x="7076959" y="592983"/>
                </a:lnTo>
                <a:lnTo>
                  <a:pt x="7093215" y="550356"/>
                </a:lnTo>
                <a:lnTo>
                  <a:pt x="7099267" y="550356"/>
                </a:lnTo>
                <a:lnTo>
                  <a:pt x="7099267" y="534100"/>
                </a:lnTo>
                <a:lnTo>
                  <a:pt x="7107394" y="534100"/>
                </a:lnTo>
                <a:lnTo>
                  <a:pt x="7115523" y="371630"/>
                </a:lnTo>
                <a:lnTo>
                  <a:pt x="7139907" y="371630"/>
                </a:lnTo>
                <a:lnTo>
                  <a:pt x="7139907" y="398001"/>
                </a:lnTo>
                <a:lnTo>
                  <a:pt x="7143970" y="420308"/>
                </a:lnTo>
                <a:lnTo>
                  <a:pt x="7156163" y="434487"/>
                </a:lnTo>
                <a:lnTo>
                  <a:pt x="7152098" y="379668"/>
                </a:lnTo>
                <a:lnTo>
                  <a:pt x="7137829" y="324849"/>
                </a:lnTo>
                <a:lnTo>
                  <a:pt x="7125637" y="272017"/>
                </a:lnTo>
                <a:lnTo>
                  <a:pt x="7115523" y="217198"/>
                </a:lnTo>
                <a:lnTo>
                  <a:pt x="7139907" y="225326"/>
                </a:lnTo>
                <a:lnTo>
                  <a:pt x="7148034" y="284209"/>
                </a:lnTo>
                <a:lnTo>
                  <a:pt x="7162304" y="330900"/>
                </a:lnTo>
                <a:lnTo>
                  <a:pt x="7162304" y="379668"/>
                </a:lnTo>
                <a:lnTo>
                  <a:pt x="7174495" y="379668"/>
                </a:lnTo>
                <a:lnTo>
                  <a:pt x="7174495" y="428436"/>
                </a:lnTo>
                <a:lnTo>
                  <a:pt x="7180547" y="428436"/>
                </a:lnTo>
                <a:lnTo>
                  <a:pt x="7184610" y="452820"/>
                </a:lnTo>
                <a:lnTo>
                  <a:pt x="7184610" y="475127"/>
                </a:lnTo>
                <a:lnTo>
                  <a:pt x="7188674" y="501497"/>
                </a:lnTo>
                <a:lnTo>
                  <a:pt x="7196803" y="515676"/>
                </a:lnTo>
                <a:lnTo>
                  <a:pt x="7198879" y="483164"/>
                </a:lnTo>
                <a:lnTo>
                  <a:pt x="7202944" y="448666"/>
                </a:lnTo>
                <a:lnTo>
                  <a:pt x="7215135" y="420217"/>
                </a:lnTo>
                <a:lnTo>
                  <a:pt x="7215135" y="365399"/>
                </a:lnTo>
                <a:lnTo>
                  <a:pt x="7221187" y="365399"/>
                </a:lnTo>
                <a:lnTo>
                  <a:pt x="7221187" y="306516"/>
                </a:lnTo>
                <a:lnTo>
                  <a:pt x="7229314" y="306516"/>
                </a:lnTo>
                <a:lnTo>
                  <a:pt x="7229314" y="257748"/>
                </a:lnTo>
                <a:lnTo>
                  <a:pt x="7237443" y="257748"/>
                </a:lnTo>
                <a:lnTo>
                  <a:pt x="7237443" y="217108"/>
                </a:lnTo>
                <a:lnTo>
                  <a:pt x="7243493" y="217108"/>
                </a:lnTo>
                <a:lnTo>
                  <a:pt x="7247557" y="190737"/>
                </a:lnTo>
                <a:lnTo>
                  <a:pt x="7251621" y="172494"/>
                </a:lnTo>
                <a:lnTo>
                  <a:pt x="7261827" y="154251"/>
                </a:lnTo>
                <a:lnTo>
                  <a:pt x="7265890" y="150187"/>
                </a:lnTo>
                <a:lnTo>
                  <a:pt x="7265890" y="146123"/>
                </a:lnTo>
                <a:lnTo>
                  <a:pt x="7265890" y="146123"/>
                </a:lnTo>
                <a:lnTo>
                  <a:pt x="7269954" y="146123"/>
                </a:lnTo>
                <a:lnTo>
                  <a:pt x="7274018" y="146123"/>
                </a:lnTo>
                <a:lnTo>
                  <a:pt x="7278083" y="144137"/>
                </a:lnTo>
                <a:lnTo>
                  <a:pt x="7265890" y="209160"/>
                </a:lnTo>
                <a:lnTo>
                  <a:pt x="7251982" y="284390"/>
                </a:lnTo>
                <a:lnTo>
                  <a:pt x="7237804" y="347336"/>
                </a:lnTo>
                <a:lnTo>
                  <a:pt x="7237804" y="398091"/>
                </a:lnTo>
                <a:lnTo>
                  <a:pt x="7229676" y="398091"/>
                </a:lnTo>
                <a:lnTo>
                  <a:pt x="7229676" y="515947"/>
                </a:lnTo>
                <a:lnTo>
                  <a:pt x="7221548" y="515947"/>
                </a:lnTo>
                <a:lnTo>
                  <a:pt x="7221548" y="550446"/>
                </a:lnTo>
                <a:lnTo>
                  <a:pt x="7229676" y="550446"/>
                </a:lnTo>
                <a:lnTo>
                  <a:pt x="7233739" y="578894"/>
                </a:lnTo>
                <a:lnTo>
                  <a:pt x="7229676" y="611406"/>
                </a:lnTo>
                <a:lnTo>
                  <a:pt x="7225612" y="645905"/>
                </a:lnTo>
                <a:lnTo>
                  <a:pt x="7225612" y="678417"/>
                </a:lnTo>
                <a:lnTo>
                  <a:pt x="7229676" y="708852"/>
                </a:lnTo>
                <a:lnTo>
                  <a:pt x="7237804" y="731159"/>
                </a:lnTo>
                <a:lnTo>
                  <a:pt x="7237804" y="649879"/>
                </a:lnTo>
                <a:lnTo>
                  <a:pt x="7256047" y="637687"/>
                </a:lnTo>
                <a:lnTo>
                  <a:pt x="7278444" y="534100"/>
                </a:lnTo>
                <a:lnTo>
                  <a:pt x="7296687" y="534100"/>
                </a:lnTo>
                <a:lnTo>
                  <a:pt x="7292622" y="550356"/>
                </a:lnTo>
                <a:lnTo>
                  <a:pt x="7288558" y="574740"/>
                </a:lnTo>
                <a:lnTo>
                  <a:pt x="7280431" y="601111"/>
                </a:lnTo>
                <a:lnTo>
                  <a:pt x="7274289" y="623417"/>
                </a:lnTo>
                <a:lnTo>
                  <a:pt x="7270225" y="631545"/>
                </a:lnTo>
                <a:lnTo>
                  <a:pt x="7270225" y="637596"/>
                </a:lnTo>
                <a:lnTo>
                  <a:pt x="7284494" y="637596"/>
                </a:lnTo>
                <a:lnTo>
                  <a:pt x="7288558" y="690428"/>
                </a:lnTo>
                <a:lnTo>
                  <a:pt x="7288558" y="745247"/>
                </a:lnTo>
                <a:lnTo>
                  <a:pt x="7288558" y="800066"/>
                </a:lnTo>
                <a:lnTo>
                  <a:pt x="7278444" y="844770"/>
                </a:lnTo>
                <a:lnTo>
                  <a:pt x="7284494" y="844770"/>
                </a:lnTo>
                <a:lnTo>
                  <a:pt x="7284494" y="834655"/>
                </a:lnTo>
                <a:lnTo>
                  <a:pt x="7296687" y="834655"/>
                </a:lnTo>
                <a:lnTo>
                  <a:pt x="7310865" y="712735"/>
                </a:lnTo>
                <a:lnTo>
                  <a:pt x="7318993" y="712735"/>
                </a:lnTo>
                <a:lnTo>
                  <a:pt x="7318993" y="663967"/>
                </a:lnTo>
                <a:lnTo>
                  <a:pt x="7325044" y="663967"/>
                </a:lnTo>
                <a:lnTo>
                  <a:pt x="7325044" y="637596"/>
                </a:lnTo>
                <a:lnTo>
                  <a:pt x="7337236" y="637596"/>
                </a:lnTo>
                <a:lnTo>
                  <a:pt x="7337236" y="501678"/>
                </a:lnTo>
                <a:lnTo>
                  <a:pt x="7343287" y="501678"/>
                </a:lnTo>
                <a:lnTo>
                  <a:pt x="7337236" y="487499"/>
                </a:lnTo>
                <a:lnTo>
                  <a:pt x="7337236" y="331080"/>
                </a:lnTo>
                <a:lnTo>
                  <a:pt x="7325044" y="331080"/>
                </a:lnTo>
                <a:lnTo>
                  <a:pt x="7325044" y="298568"/>
                </a:lnTo>
                <a:lnTo>
                  <a:pt x="7351415" y="298568"/>
                </a:lnTo>
                <a:lnTo>
                  <a:pt x="7355479" y="343272"/>
                </a:lnTo>
                <a:lnTo>
                  <a:pt x="7365594" y="379848"/>
                </a:lnTo>
                <a:lnTo>
                  <a:pt x="7377786" y="412360"/>
                </a:lnTo>
                <a:lnTo>
                  <a:pt x="7381850" y="442795"/>
                </a:lnTo>
                <a:lnTo>
                  <a:pt x="7381850" y="471243"/>
                </a:lnTo>
                <a:lnTo>
                  <a:pt x="7392055" y="493550"/>
                </a:lnTo>
                <a:lnTo>
                  <a:pt x="7383927" y="331080"/>
                </a:lnTo>
                <a:lnTo>
                  <a:pt x="7400183" y="331080"/>
                </a:lnTo>
                <a:lnTo>
                  <a:pt x="7400183" y="266056"/>
                </a:lnTo>
                <a:lnTo>
                  <a:pt x="7406234" y="266056"/>
                </a:lnTo>
                <a:lnTo>
                  <a:pt x="7406234" y="203110"/>
                </a:lnTo>
                <a:lnTo>
                  <a:pt x="7410298" y="140163"/>
                </a:lnTo>
                <a:lnTo>
                  <a:pt x="7424476" y="87331"/>
                </a:lnTo>
                <a:lnTo>
                  <a:pt x="7432605" y="87331"/>
                </a:lnTo>
                <a:lnTo>
                  <a:pt x="7432605" y="217288"/>
                </a:lnTo>
                <a:lnTo>
                  <a:pt x="7424476" y="239595"/>
                </a:lnTo>
                <a:lnTo>
                  <a:pt x="7422490" y="268043"/>
                </a:lnTo>
                <a:lnTo>
                  <a:pt x="7424476" y="302542"/>
                </a:lnTo>
                <a:lnTo>
                  <a:pt x="7424476" y="335054"/>
                </a:lnTo>
                <a:lnTo>
                  <a:pt x="7424476" y="365489"/>
                </a:lnTo>
                <a:lnTo>
                  <a:pt x="7418426" y="406129"/>
                </a:lnTo>
                <a:lnTo>
                  <a:pt x="7424476" y="452820"/>
                </a:lnTo>
                <a:lnTo>
                  <a:pt x="7432605" y="452820"/>
                </a:lnTo>
                <a:lnTo>
                  <a:pt x="7432605" y="487319"/>
                </a:lnTo>
                <a:lnTo>
                  <a:pt x="7440733" y="487319"/>
                </a:lnTo>
                <a:lnTo>
                  <a:pt x="7458975" y="637596"/>
                </a:lnTo>
                <a:lnTo>
                  <a:pt x="7499615" y="637596"/>
                </a:lnTo>
                <a:lnTo>
                  <a:pt x="7491488" y="523804"/>
                </a:lnTo>
                <a:lnTo>
                  <a:pt x="7481373" y="416154"/>
                </a:lnTo>
                <a:lnTo>
                  <a:pt x="7463130" y="316631"/>
                </a:lnTo>
                <a:lnTo>
                  <a:pt x="7440823" y="217108"/>
                </a:lnTo>
                <a:lnTo>
                  <a:pt x="7465207" y="225236"/>
                </a:lnTo>
                <a:lnTo>
                  <a:pt x="7473335" y="280055"/>
                </a:lnTo>
                <a:lnTo>
                  <a:pt x="7487514" y="330810"/>
                </a:lnTo>
                <a:lnTo>
                  <a:pt x="7487514" y="379578"/>
                </a:lnTo>
                <a:lnTo>
                  <a:pt x="7499706" y="379578"/>
                </a:lnTo>
                <a:lnTo>
                  <a:pt x="7499706" y="428346"/>
                </a:lnTo>
                <a:lnTo>
                  <a:pt x="7505756" y="428346"/>
                </a:lnTo>
                <a:lnTo>
                  <a:pt x="7505756" y="468986"/>
                </a:lnTo>
                <a:lnTo>
                  <a:pt x="7513885" y="468986"/>
                </a:lnTo>
                <a:lnTo>
                  <a:pt x="7517949" y="493370"/>
                </a:lnTo>
                <a:lnTo>
                  <a:pt x="7517949" y="523804"/>
                </a:lnTo>
                <a:lnTo>
                  <a:pt x="7522013" y="546111"/>
                </a:lnTo>
                <a:lnTo>
                  <a:pt x="7528064" y="568418"/>
                </a:lnTo>
                <a:lnTo>
                  <a:pt x="7568974" y="0"/>
                </a:lnTo>
                <a:lnTo>
                  <a:pt x="7568974" y="0"/>
                </a:lnTo>
                <a:lnTo>
                  <a:pt x="7568974" y="0"/>
                </a:lnTo>
                <a:close/>
              </a:path>
            </a:pathLst>
          </a:custGeom>
          <a:solidFill>
            <a:srgbClr val="B0D46C"/>
          </a:solidFill>
          <a:ln w="9031" cap="flat">
            <a:noFill/>
            <a:prstDash val="solid"/>
            <a:miter/>
          </a:ln>
        </p:spPr>
        <p:txBody>
          <a:bodyPr rtlCol="0" anchor="ctr"/>
          <a:lstStyle/>
          <a:p>
            <a:endParaRPr lang="en-US"/>
          </a:p>
        </p:txBody>
      </p:sp>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6</a:t>
            </a:fld>
            <a:endParaRPr lang="en-IN" dirty="0">
              <a:solidFill>
                <a:srgbClr val="004A81"/>
              </a:solidFill>
            </a:endParaRPr>
          </a:p>
        </p:txBody>
      </p:sp>
      <p:pic>
        <p:nvPicPr>
          <p:cNvPr id="27" name="WHO logo" descr="World Health Organization'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4802" y="4303013"/>
            <a:ext cx="1080120" cy="960107"/>
          </a:xfrm>
          <a:prstGeom prst="rect">
            <a:avLst/>
          </a:prstGeom>
        </p:spPr>
      </p:pic>
      <p:sp>
        <p:nvSpPr>
          <p:cNvPr id="32" name="Rectangle 31"/>
          <p:cNvSpPr/>
          <p:nvPr/>
        </p:nvSpPr>
        <p:spPr>
          <a:xfrm>
            <a:off x="626648" y="4060511"/>
            <a:ext cx="3651128" cy="1569660"/>
          </a:xfrm>
          <a:prstGeom prst="rect">
            <a:avLst/>
          </a:prstGeom>
        </p:spPr>
        <p:txBody>
          <a:bodyPr wrap="square">
            <a:spAutoFit/>
          </a:bodyPr>
          <a:lstStyle/>
          <a:p>
            <a:pPr algn="r"/>
            <a:r>
              <a:rPr lang="en-US" sz="2400" dirty="0">
                <a:solidFill>
                  <a:srgbClr val="004A81"/>
                </a:solidFill>
              </a:rPr>
              <a:t>WHO has stated that climate change affects the social and environmental determinants of health</a:t>
            </a:r>
            <a:endParaRPr lang="en-IN" sz="2400" dirty="0">
              <a:solidFill>
                <a:srgbClr val="004A81"/>
              </a:solidFill>
            </a:endParaRPr>
          </a:p>
        </p:txBody>
      </p:sp>
      <p:pic>
        <p:nvPicPr>
          <p:cNvPr id="1026" name="The Lancet Logo" descr="the lancet-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7938" y="2185815"/>
            <a:ext cx="1194763" cy="80394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8639102" y="1759224"/>
            <a:ext cx="3028770" cy="2677656"/>
          </a:xfrm>
          <a:prstGeom prst="rect">
            <a:avLst/>
          </a:prstGeom>
        </p:spPr>
        <p:txBody>
          <a:bodyPr wrap="square">
            <a:spAutoFit/>
          </a:bodyPr>
          <a:lstStyle/>
          <a:p>
            <a:pPr>
              <a:spcBef>
                <a:spcPts val="1200"/>
              </a:spcBef>
              <a:spcAft>
                <a:spcPts val="1200"/>
              </a:spcAft>
            </a:pPr>
            <a:r>
              <a:rPr lang="en-US" sz="2400" dirty="0">
                <a:solidFill>
                  <a:srgbClr val="004A81"/>
                </a:solidFill>
              </a:rPr>
              <a:t>The Lancet Commission on Global Eye Health added Planetary Health as a key component to improving quality of eye care</a:t>
            </a:r>
          </a:p>
        </p:txBody>
      </p:sp>
      <p:pic>
        <p:nvPicPr>
          <p:cNvPr id="25" name="UNEP logo" descr="United Nations Environment Programme's logo"/>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a:stretch/>
        </p:blipFill>
        <p:spPr>
          <a:xfrm>
            <a:off x="4191093" y="2130400"/>
            <a:ext cx="729867" cy="894288"/>
          </a:xfrm>
        </p:spPr>
      </p:pic>
      <p:sp>
        <p:nvSpPr>
          <p:cNvPr id="30" name="Rectangle 29"/>
          <p:cNvSpPr/>
          <p:nvPr/>
        </p:nvSpPr>
        <p:spPr>
          <a:xfrm>
            <a:off x="499588" y="1826123"/>
            <a:ext cx="3438267" cy="1200329"/>
          </a:xfrm>
          <a:prstGeom prst="rect">
            <a:avLst/>
          </a:prstGeom>
        </p:spPr>
        <p:txBody>
          <a:bodyPr wrap="square">
            <a:spAutoFit/>
          </a:bodyPr>
          <a:lstStyle/>
          <a:p>
            <a:pPr algn="r"/>
            <a:r>
              <a:rPr lang="en-US" sz="2400" dirty="0">
                <a:solidFill>
                  <a:srgbClr val="004A81"/>
                </a:solidFill>
              </a:rPr>
              <a:t>The UN has declared climate change as a global emergency</a:t>
            </a:r>
            <a:endParaRPr lang="en-IN" sz="2400" dirty="0">
              <a:solidFill>
                <a:srgbClr val="004A81"/>
              </a:solidFill>
            </a:endParaRPr>
          </a:p>
        </p:txBody>
      </p:sp>
      <p:sp>
        <p:nvSpPr>
          <p:cNvPr id="2" name="Title 1"/>
          <p:cNvSpPr>
            <a:spLocks noGrp="1"/>
          </p:cNvSpPr>
          <p:nvPr>
            <p:ph type="title"/>
          </p:nvPr>
        </p:nvSpPr>
        <p:spPr>
          <a:xfrm>
            <a:off x="-37404" y="92615"/>
            <a:ext cx="12226787" cy="891166"/>
          </a:xfrm>
        </p:spPr>
        <p:txBody>
          <a:bodyPr>
            <a:noAutofit/>
          </a:bodyPr>
          <a:lstStyle/>
          <a:p>
            <a:pPr algn="ctr"/>
            <a:r>
              <a:rPr lang="en-AU" b="1" dirty="0">
                <a:solidFill>
                  <a:schemeClr val="bg1"/>
                </a:solidFill>
                <a:effectLst>
                  <a:outerShdw blurRad="38100" dist="38100" dir="2700000" algn="tl">
                    <a:srgbClr val="000000">
                      <a:alpha val="43137"/>
                    </a:srgbClr>
                  </a:outerShdw>
                </a:effectLst>
              </a:rPr>
              <a:t>Political drive to address climate change</a:t>
            </a:r>
            <a:endParaRPr lang="en-IN"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225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2937914" cy="6857999"/>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a:xfrm>
            <a:off x="8750300" y="6492875"/>
            <a:ext cx="2743200" cy="365125"/>
          </a:xfrm>
        </p:spPr>
        <p:txBody>
          <a:bodyPr/>
          <a:lstStyle/>
          <a:p>
            <a:fld id="{07E7E4F2-FECE-4A77-BB68-384501B4E607}" type="slidenum">
              <a:rPr lang="en-IN" smtClean="0">
                <a:solidFill>
                  <a:srgbClr val="004A81"/>
                </a:solidFill>
              </a:rPr>
              <a:pPr/>
              <a:t>7</a:t>
            </a:fld>
            <a:endParaRPr lang="en-IN" dirty="0">
              <a:solidFill>
                <a:srgbClr val="004A81"/>
              </a:solidFill>
            </a:endParaRPr>
          </a:p>
        </p:txBody>
      </p:sp>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1153"/>
          <a:stretch/>
        </p:blipFill>
        <p:spPr>
          <a:xfrm>
            <a:off x="579123" y="4093967"/>
            <a:ext cx="1266005" cy="619571"/>
          </a:xfrm>
          <a:prstGeom prst="rect">
            <a:avLst/>
          </a:prstGeom>
          <a:effectLst>
            <a:outerShdw blurRad="50800" dist="38100" dir="10800000" algn="r" rotWithShape="0">
              <a:prstClr val="black">
                <a:alpha val="40000"/>
              </a:prstClr>
            </a:outerShdw>
          </a:effectLst>
        </p:spPr>
      </p:pic>
      <p:grpSp>
        <p:nvGrpSpPr>
          <p:cNvPr id="12" name="Group 11" descr="some News Articles which declares climate emergency">
            <a:extLst>
              <a:ext uri="{FF2B5EF4-FFF2-40B4-BE49-F238E27FC236}">
                <a16:creationId xmlns:a16="http://schemas.microsoft.com/office/drawing/2014/main" id="{D4208EAF-66E2-6A4B-8862-B07BB8B9F88A}"/>
              </a:ext>
            </a:extLst>
          </p:cNvPr>
          <p:cNvGrpSpPr/>
          <p:nvPr/>
        </p:nvGrpSpPr>
        <p:grpSpPr>
          <a:xfrm>
            <a:off x="3275462" y="573205"/>
            <a:ext cx="8676404" cy="3419281"/>
            <a:chOff x="3275462" y="573205"/>
            <a:chExt cx="8676404" cy="3419281"/>
          </a:xfrm>
        </p:grpSpPr>
        <p:pic>
          <p:nvPicPr>
            <p:cNvPr id="6" name="Picture 5">
              <a:extLst>
                <a:ext uri="{FF2B5EF4-FFF2-40B4-BE49-F238E27FC236}">
                  <a16:creationId xmlns:a16="http://schemas.microsoft.com/office/drawing/2014/main" id="{285C07D5-8C38-485D-8177-B8300596F1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2445" y="573205"/>
              <a:ext cx="2119421" cy="2524836"/>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E265E787-B192-46DA-8D81-3F0E2023A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5827" y="591796"/>
              <a:ext cx="3194161" cy="2506245"/>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0402E09C-1743-4CD0-A57D-057B338DA1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5462" y="579384"/>
              <a:ext cx="3211556" cy="2531071"/>
            </a:xfrm>
            <a:prstGeom prst="rect">
              <a:avLst/>
            </a:prstGeom>
            <a:effectLst>
              <a:outerShdw blurRad="63500" sx="102000" sy="102000" algn="ctr" rotWithShape="0">
                <a:prstClr val="black">
                  <a:alpha val="40000"/>
                </a:prstClr>
              </a:outerShdw>
            </a:effectLst>
          </p:spPr>
        </p:pic>
        <p:pic>
          <p:nvPicPr>
            <p:cNvPr id="9" name="Picture 5" descr="Graphical user interface, text, application, chat or text message&#10;&#10;Description automatically generated">
              <a:extLst>
                <a:ext uri="{FF2B5EF4-FFF2-40B4-BE49-F238E27FC236}">
                  <a16:creationId xmlns:a16="http://schemas.microsoft.com/office/drawing/2014/main" id="{D2D92FF7-609E-48E1-B6E6-E6EA30FFF1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69783" y="3192218"/>
              <a:ext cx="4614163" cy="800268"/>
            </a:xfrm>
            <a:prstGeom prst="rect">
              <a:avLst/>
            </a:prstGeom>
            <a:effectLst>
              <a:outerShdw blurRad="63500" sx="102000" sy="102000" algn="ctr" rotWithShape="0">
                <a:prstClr val="black">
                  <a:alpha val="40000"/>
                </a:prstClr>
              </a:outerShdw>
            </a:effectLst>
          </p:spPr>
        </p:pic>
      </p:grpSp>
      <p:sp>
        <p:nvSpPr>
          <p:cNvPr id="3" name="Content Placeholder 2"/>
          <p:cNvSpPr>
            <a:spLocks noGrp="1"/>
          </p:cNvSpPr>
          <p:nvPr>
            <p:ph idx="1"/>
          </p:nvPr>
        </p:nvSpPr>
        <p:spPr>
          <a:xfrm>
            <a:off x="3353345" y="4203865"/>
            <a:ext cx="8598521" cy="2251526"/>
          </a:xfrm>
        </p:spPr>
        <p:txBody>
          <a:bodyPr anchor="ctr">
            <a:normAutofit fontScale="70000" lnSpcReduction="20000"/>
          </a:bodyPr>
          <a:lstStyle/>
          <a:p>
            <a:r>
              <a:rPr lang="en-US" dirty="0"/>
              <a:t>Established Climate Action Working Group in 2017</a:t>
            </a:r>
          </a:p>
          <a:p>
            <a:r>
              <a:rPr lang="en-US" dirty="0"/>
              <a:t>2-day workshop during 2019 IAPB Council of Members to define the priority issues for eye health</a:t>
            </a:r>
          </a:p>
          <a:p>
            <a:r>
              <a:rPr lang="en-US" dirty="0"/>
              <a:t>Declared a climate emergency in 2021</a:t>
            </a:r>
          </a:p>
          <a:p>
            <a:r>
              <a:rPr lang="en-US" dirty="0"/>
              <a:t>Encouraging the sector to take climate action</a:t>
            </a:r>
          </a:p>
          <a:p>
            <a:r>
              <a:rPr lang="en-US" sz="2900" dirty="0"/>
              <a:t>UN Resolution linking eye health to the SDGs across economic, social, environmental pillars in 2021</a:t>
            </a:r>
          </a:p>
        </p:txBody>
      </p:sp>
      <p:sp>
        <p:nvSpPr>
          <p:cNvPr id="2" name="Title 1"/>
          <p:cNvSpPr>
            <a:spLocks noGrp="1"/>
          </p:cNvSpPr>
          <p:nvPr>
            <p:ph type="title"/>
          </p:nvPr>
        </p:nvSpPr>
        <p:spPr>
          <a:xfrm>
            <a:off x="448495" y="1119115"/>
            <a:ext cx="2249285" cy="5336275"/>
          </a:xfrm>
        </p:spPr>
        <p:txBody>
          <a:bodyPr anchor="t">
            <a:normAutofit/>
          </a:bodyPr>
          <a:lstStyle/>
          <a:p>
            <a:r>
              <a:rPr lang="en-AU" sz="4800" b="1" dirty="0">
                <a:solidFill>
                  <a:schemeClr val="bg1"/>
                </a:solidFill>
                <a:effectLst>
                  <a:outerShdw blurRad="38100" dist="38100" dir="2700000" algn="tl">
                    <a:srgbClr val="000000">
                      <a:alpha val="43137"/>
                    </a:srgbClr>
                  </a:outerShdw>
                </a:effectLst>
              </a:rPr>
              <a:t>What action is IAPB taking?</a:t>
            </a:r>
            <a:endParaRPr lang="en-I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327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223652"/>
            <a:ext cx="5244936" cy="127264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128" y="5875867"/>
            <a:ext cx="1116653" cy="620363"/>
          </a:xfrm>
          <a:prstGeom prst="rect">
            <a:avLst/>
          </a:prstGeom>
          <a:noFill/>
        </p:spPr>
      </p:pic>
      <p:sp>
        <p:nvSpPr>
          <p:cNvPr id="2" name="Title 1"/>
          <p:cNvSpPr>
            <a:spLocks noGrp="1"/>
          </p:cNvSpPr>
          <p:nvPr>
            <p:ph type="title"/>
          </p:nvPr>
        </p:nvSpPr>
        <p:spPr>
          <a:xfrm>
            <a:off x="480291" y="226580"/>
            <a:ext cx="10873509" cy="1325563"/>
          </a:xfrm>
        </p:spPr>
        <p:txBody>
          <a:bodyPr>
            <a:normAutofit/>
          </a:bodyPr>
          <a:lstStyle/>
          <a:p>
            <a:r>
              <a:rPr lang="en-US" sz="4800" b="1" dirty="0">
                <a:solidFill>
                  <a:schemeClr val="bg1"/>
                </a:solidFill>
                <a:effectLst>
                  <a:outerShdw blurRad="38100" dist="38100" dir="2700000" algn="tl">
                    <a:srgbClr val="000000">
                      <a:alpha val="43137"/>
                    </a:srgbClr>
                  </a:outerShdw>
                </a:effectLst>
              </a:rPr>
              <a:t>Call to Action</a:t>
            </a:r>
            <a:endParaRPr lang="en-IN" sz="4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5969000" cy="4050242"/>
          </a:xfrm>
        </p:spPr>
        <p:txBody>
          <a:bodyPr/>
          <a:lstStyle/>
          <a:p>
            <a:pPr>
              <a:spcBef>
                <a:spcPts val="1200"/>
              </a:spcBef>
              <a:spcAft>
                <a:spcPts val="1200"/>
              </a:spcAft>
            </a:pPr>
            <a:r>
              <a:rPr lang="en-US" dirty="0"/>
              <a:t>Call out to the sector to take action </a:t>
            </a:r>
          </a:p>
          <a:p>
            <a:pPr>
              <a:spcBef>
                <a:spcPts val="1200"/>
              </a:spcBef>
              <a:spcAft>
                <a:spcPts val="1200"/>
              </a:spcAft>
            </a:pPr>
            <a:r>
              <a:rPr lang="en-US" dirty="0"/>
              <a:t>Leads the sector to mitigate our own carbon footprint</a:t>
            </a:r>
          </a:p>
          <a:p>
            <a:pPr>
              <a:spcBef>
                <a:spcPts val="1200"/>
              </a:spcBef>
              <a:spcAft>
                <a:spcPts val="1200"/>
              </a:spcAft>
            </a:pPr>
            <a:r>
              <a:rPr lang="en-US" dirty="0"/>
              <a:t>Helps to mobilize and support other IAPB members in responding to environmental sustainability and climate change​</a:t>
            </a:r>
          </a:p>
        </p:txBody>
      </p:sp>
      <p:sp>
        <p:nvSpPr>
          <p:cNvPr id="8" name="Slide Number Placeholder 7"/>
          <p:cNvSpPr>
            <a:spLocks noGrp="1"/>
          </p:cNvSpPr>
          <p:nvPr>
            <p:ph type="sldNum" sz="quarter" idx="12"/>
          </p:nvPr>
        </p:nvSpPr>
        <p:spPr/>
        <p:txBody>
          <a:bodyPr/>
          <a:lstStyle/>
          <a:p>
            <a:fld id="{07E7E4F2-FECE-4A77-BB68-384501B4E607}" type="slidenum">
              <a:rPr lang="en-IN" smtClean="0">
                <a:solidFill>
                  <a:srgbClr val="004A81"/>
                </a:solidFill>
              </a:rPr>
              <a:pPr/>
              <a:t>8</a:t>
            </a:fld>
            <a:endParaRPr lang="en-IN" dirty="0">
              <a:solidFill>
                <a:srgbClr val="004A81"/>
              </a:solidFill>
            </a:endParaRPr>
          </a:p>
        </p:txBody>
      </p:sp>
      <p:sp>
        <p:nvSpPr>
          <p:cNvPr id="12" name="Rectangle 11">
            <a:extLst>
              <a:ext uri="{FF2B5EF4-FFF2-40B4-BE49-F238E27FC236}">
                <a16:creationId xmlns:a16="http://schemas.microsoft.com/office/drawing/2014/main" id="{928058FC-92FE-34F0-6491-BD5F0CA080D7}"/>
              </a:ext>
              <a:ext uri="{C183D7F6-B498-43B3-948B-1728B52AA6E4}">
                <adec:decorative xmlns:adec="http://schemas.microsoft.com/office/drawing/2017/decorative" val="1"/>
              </a:ext>
            </a:extLst>
          </p:cNvPr>
          <p:cNvSpPr/>
          <p:nvPr/>
        </p:nvSpPr>
        <p:spPr>
          <a:xfrm>
            <a:off x="8100407" y="1341911"/>
            <a:ext cx="3401289" cy="481667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79D42549-93AB-4A37-B8FD-DAEFB2AC8A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18732" y="750122"/>
            <a:ext cx="3529832" cy="4920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73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16329" y="223652"/>
            <a:ext cx="5244936" cy="1272640"/>
          </a:xfrm>
          <a:prstGeom prst="rect">
            <a:avLst/>
          </a:prstGeom>
          <a:solidFill>
            <a:srgbClr val="004A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pic>
        <p:nvPicPr>
          <p:cNvPr id="10" name="Picture 9">
            <a:extLst>
              <a:ext uri="{FF2B5EF4-FFF2-40B4-BE49-F238E27FC236}">
                <a16:creationId xmlns:a16="http://schemas.microsoft.com/office/drawing/2014/main" id="{0DC7032C-6ED7-9D49-A0B1-C8D3DE37A36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128" y="5875867"/>
            <a:ext cx="1116653" cy="620363"/>
          </a:xfrm>
          <a:prstGeom prst="rect">
            <a:avLst/>
          </a:prstGeom>
          <a:noFill/>
        </p:spPr>
      </p:pic>
      <p:sp>
        <p:nvSpPr>
          <p:cNvPr id="5" name="Slide Number Placeholder 4"/>
          <p:cNvSpPr>
            <a:spLocks noGrp="1"/>
          </p:cNvSpPr>
          <p:nvPr>
            <p:ph type="sldNum" sz="quarter" idx="12"/>
          </p:nvPr>
        </p:nvSpPr>
        <p:spPr/>
        <p:txBody>
          <a:bodyPr/>
          <a:lstStyle/>
          <a:p>
            <a:fld id="{07E7E4F2-FECE-4A77-BB68-384501B4E607}" type="slidenum">
              <a:rPr lang="en-IN" smtClean="0">
                <a:solidFill>
                  <a:srgbClr val="004A81"/>
                </a:solidFill>
              </a:rPr>
              <a:pPr/>
              <a:t>9</a:t>
            </a:fld>
            <a:endParaRPr lang="en-IN">
              <a:solidFill>
                <a:srgbClr val="004A81"/>
              </a:solidFill>
            </a:endParaRPr>
          </a:p>
        </p:txBody>
      </p:sp>
      <p:sp>
        <p:nvSpPr>
          <p:cNvPr id="4" name="Rectangle 3">
            <a:extLst>
              <a:ext uri="{C183D7F6-B498-43B3-948B-1728B52AA6E4}">
                <adec:decorative xmlns:adec="http://schemas.microsoft.com/office/drawing/2017/decorative" val="1"/>
              </a:ext>
            </a:extLst>
          </p:cNvPr>
          <p:cNvSpPr/>
          <p:nvPr/>
        </p:nvSpPr>
        <p:spPr>
          <a:xfrm>
            <a:off x="8100407" y="1341911"/>
            <a:ext cx="3401289" cy="481667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52BDAC5C-C5EE-4023-8AE3-00F15179859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59362" y="752267"/>
            <a:ext cx="3478861" cy="4912361"/>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90046" y="1917788"/>
            <a:ext cx="6271159" cy="4200162"/>
          </a:xfrm>
        </p:spPr>
        <p:txBody>
          <a:bodyPr>
            <a:normAutofit/>
          </a:bodyPr>
          <a:lstStyle/>
          <a:p>
            <a:pPr>
              <a:spcBef>
                <a:spcPts val="1200"/>
              </a:spcBef>
              <a:spcAft>
                <a:spcPts val="1200"/>
              </a:spcAft>
            </a:pPr>
            <a:r>
              <a:rPr lang="en-US" dirty="0">
                <a:cs typeface="Arial"/>
              </a:rPr>
              <a:t>Aligned to the Call to Action</a:t>
            </a:r>
          </a:p>
          <a:p>
            <a:pPr>
              <a:spcBef>
                <a:spcPts val="1200"/>
              </a:spcBef>
              <a:spcAft>
                <a:spcPts val="1200"/>
              </a:spcAft>
            </a:pPr>
            <a:r>
              <a:rPr lang="en-US" dirty="0">
                <a:cs typeface="Arial"/>
              </a:rPr>
              <a:t>A comprehensive practical guide developed by the Climate Action Working Group</a:t>
            </a:r>
          </a:p>
          <a:p>
            <a:pPr>
              <a:spcBef>
                <a:spcPts val="1200"/>
              </a:spcBef>
              <a:spcAft>
                <a:spcPts val="1200"/>
              </a:spcAft>
            </a:pPr>
            <a:r>
              <a:rPr lang="en-US" dirty="0">
                <a:cs typeface="Arial"/>
              </a:rPr>
              <a:t>Provides detailed guidance to eye care sector on ways they can reduce their environmental impact and support climate resilience</a:t>
            </a:r>
          </a:p>
        </p:txBody>
      </p:sp>
      <p:sp>
        <p:nvSpPr>
          <p:cNvPr id="2" name="Title 1"/>
          <p:cNvSpPr>
            <a:spLocks noGrp="1"/>
          </p:cNvSpPr>
          <p:nvPr>
            <p:ph type="title"/>
          </p:nvPr>
        </p:nvSpPr>
        <p:spPr>
          <a:xfrm>
            <a:off x="668780" y="223651"/>
            <a:ext cx="5855524" cy="1260765"/>
          </a:xfrm>
        </p:spPr>
        <p:txBody>
          <a:bodyPr>
            <a:normAutofit/>
          </a:bodyPr>
          <a:lstStyle/>
          <a:p>
            <a:r>
              <a:rPr lang="en-US" sz="4800" b="1" dirty="0">
                <a:solidFill>
                  <a:schemeClr val="bg1"/>
                </a:solidFill>
                <a:effectLst>
                  <a:outerShdw blurRad="38100" dist="38100" dir="2700000" algn="tl">
                    <a:srgbClr val="000000">
                      <a:alpha val="43137"/>
                    </a:srgbClr>
                  </a:outerShdw>
                </a:effectLst>
              </a:rPr>
              <a:t>The Guide</a:t>
            </a:r>
            <a:endParaRPr lang="en-I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394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9676F0C4280E4A96A47EF57E2339E2" ma:contentTypeVersion="13" ma:contentTypeDescription="Create a new document." ma:contentTypeScope="" ma:versionID="c2e902225bdceab2e4389427112cb605">
  <xsd:schema xmlns:xsd="http://www.w3.org/2001/XMLSchema" xmlns:xs="http://www.w3.org/2001/XMLSchema" xmlns:p="http://schemas.microsoft.com/office/2006/metadata/properties" xmlns:ns2="6492ad76-73d2-4d7c-bab5-fc6487b9524c" xmlns:ns3="7a6a961b-5d88-4949-a226-38e18dc1b23a" targetNamespace="http://schemas.microsoft.com/office/2006/metadata/properties" ma:root="true" ma:fieldsID="f4b348716725ca9b1afc961cc476eee0" ns2:_="" ns3:_="">
    <xsd:import namespace="6492ad76-73d2-4d7c-bab5-fc6487b9524c"/>
    <xsd:import namespace="7a6a961b-5d88-4949-a226-38e18dc1b23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2ad76-73d2-4d7c-bab5-fc6487b952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6a961b-5d88-4949-a226-38e18dc1b2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E7E62-009D-441E-AA32-90179F99AE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2ad76-73d2-4d7c-bab5-fc6487b9524c"/>
    <ds:schemaRef ds:uri="7a6a961b-5d88-4949-a226-38e18dc1b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17499A-C12C-49BE-8309-81D4B343543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495D8B3-A093-4DA7-97E6-EA096A87EA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2115</TotalTime>
  <Words>9748</Words>
  <Application>Microsoft Office PowerPoint</Application>
  <PresentationFormat>Widescreen</PresentationFormat>
  <Paragraphs>555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Call to Action</vt:lpstr>
      <vt:lpstr>Why act on climate change?</vt:lpstr>
      <vt:lpstr>How will it impact eye health?</vt:lpstr>
      <vt:lpstr>How will it impact eye care services?</vt:lpstr>
      <vt:lpstr>How does eye care contribute to climate change?</vt:lpstr>
      <vt:lpstr>Political drive to address climate change</vt:lpstr>
      <vt:lpstr>What action is IAPB taking?</vt:lpstr>
      <vt:lpstr>Call to Action</vt:lpstr>
      <vt:lpstr>The Guide</vt:lpstr>
      <vt:lpstr>10 Key Areas of Action</vt:lpstr>
      <vt:lpstr>1. Lead</vt:lpstr>
      <vt:lpstr>2. Advocate</vt:lpstr>
      <vt:lpstr>3. Procure sustainably</vt:lpstr>
      <vt:lpstr>4. Reduce the use of fossil fuels</vt:lpstr>
      <vt:lpstr>5. Conserve water</vt:lpstr>
      <vt:lpstr>6. Reduce and safely dispose of waste</vt:lpstr>
      <vt:lpstr>7. Reduce and green the travel</vt:lpstr>
      <vt:lpstr>8. Follow the 4 principles of sustainable clinical practice</vt:lpstr>
      <vt:lpstr>9. Embed environmental sustainability in education</vt:lpstr>
      <vt:lpstr>10. Focus your research</vt:lpstr>
      <vt:lpstr>Case Study 1: KAA 1 - Lead</vt:lpstr>
      <vt:lpstr>Case Study 2: KAA 6 - Reduce and safely dispose of waste</vt:lpstr>
      <vt:lpstr>Case Study 3: KAA 9 Embed environmental sustainability in education</vt:lpstr>
      <vt:lpstr>Lessons from case studies</vt:lpstr>
      <vt:lpstr>Going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to Action</dc:title>
  <dc:creator>udayakumar</dc:creator>
  <cp:lastModifiedBy>Radhika Ojha</cp:lastModifiedBy>
  <cp:revision>147</cp:revision>
  <dcterms:created xsi:type="dcterms:W3CDTF">2021-08-04T03:53:40Z</dcterms:created>
  <dcterms:modified xsi:type="dcterms:W3CDTF">2022-04-19T07:47:45Z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0x010100F39676F0C4280E4A96A47EF57E2339E2</vt:lpwstr>
  </property>
</Properties>
</file>