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72" r:id="rId7"/>
    <p:sldId id="270" r:id="rId8"/>
    <p:sldId id="259" r:id="rId9"/>
    <p:sldId id="260" r:id="rId10"/>
    <p:sldId id="262" r:id="rId11"/>
    <p:sldId id="263" r:id="rId12"/>
    <p:sldId id="274" r:id="rId13"/>
    <p:sldId id="265" r:id="rId14"/>
    <p:sldId id="26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16B"/>
    <a:srgbClr val="014180"/>
    <a:srgbClr val="004280"/>
    <a:srgbClr val="FFB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87E3C-C63D-CC93-2D01-DAAC17F6BA3D}" v="30" dt="2022-06-16T10:49:44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96"/>
  </p:normalViewPr>
  <p:slideViewPr>
    <p:cSldViewPr snapToGrid="0" snapToObjects="1">
      <p:cViewPr varScale="1">
        <p:scale>
          <a:sx n="99" d="100"/>
          <a:sy n="99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u Shrestha" userId="b4afb936-3b7d-49bd-ba36-cafc6bf4ab73" providerId="ADAL" clId="{22D65382-3662-5340-92EE-663C71C21A98}"/>
    <pc:docChg chg="undo custSel addSld delSld modSld sldOrd">
      <pc:chgData name="Junu Shrestha" userId="b4afb936-3b7d-49bd-ba36-cafc6bf4ab73" providerId="ADAL" clId="{22D65382-3662-5340-92EE-663C71C21A98}" dt="2022-06-09T11:34:14.362" v="718" actId="20577"/>
      <pc:docMkLst>
        <pc:docMk/>
      </pc:docMkLst>
      <pc:sldChg chg="addSp modSp">
        <pc:chgData name="Junu Shrestha" userId="b4afb936-3b7d-49bd-ba36-cafc6bf4ab73" providerId="ADAL" clId="{22D65382-3662-5340-92EE-663C71C21A98}" dt="2022-06-09T11:13:30.598" v="246"/>
        <pc:sldMkLst>
          <pc:docMk/>
          <pc:sldMk cId="1489983739" sldId="256"/>
        </pc:sldMkLst>
        <pc:spChg chg="add mod">
          <ac:chgData name="Junu Shrestha" userId="b4afb936-3b7d-49bd-ba36-cafc6bf4ab73" providerId="ADAL" clId="{22D65382-3662-5340-92EE-663C71C21A98}" dt="2022-06-09T11:13:11.575" v="245"/>
          <ac:spMkLst>
            <pc:docMk/>
            <pc:sldMk cId="1489983739" sldId="256"/>
            <ac:spMk id="2" creationId="{2A48B2C2-92F8-E52D-942C-EE0EF9982885}"/>
          </ac:spMkLst>
        </pc:spChg>
        <pc:spChg chg="add mod">
          <ac:chgData name="Junu Shrestha" userId="b4afb936-3b7d-49bd-ba36-cafc6bf4ab73" providerId="ADAL" clId="{22D65382-3662-5340-92EE-663C71C21A98}" dt="2022-06-09T11:13:30.598" v="246"/>
          <ac:spMkLst>
            <pc:docMk/>
            <pc:sldMk cId="1489983739" sldId="256"/>
            <ac:spMk id="3" creationId="{1B268F56-3595-342E-9D8B-54D2BD5F56B1}"/>
          </ac:spMkLst>
        </pc:spChg>
      </pc:sldChg>
      <pc:sldChg chg="addSp modSp mod">
        <pc:chgData name="Junu Shrestha" userId="b4afb936-3b7d-49bd-ba36-cafc6bf4ab73" providerId="ADAL" clId="{22D65382-3662-5340-92EE-663C71C21A98}" dt="2022-06-09T11:27:39.010" v="544" actId="113"/>
        <pc:sldMkLst>
          <pc:docMk/>
          <pc:sldMk cId="1519316946" sldId="257"/>
        </pc:sldMkLst>
        <pc:spChg chg="mod">
          <ac:chgData name="Junu Shrestha" userId="b4afb936-3b7d-49bd-ba36-cafc6bf4ab73" providerId="ADAL" clId="{22D65382-3662-5340-92EE-663C71C21A98}" dt="2022-06-09T11:27:39.010" v="544" actId="113"/>
          <ac:spMkLst>
            <pc:docMk/>
            <pc:sldMk cId="1519316946" sldId="257"/>
            <ac:spMk id="2" creationId="{5AC5B9DC-8627-964D-85B4-5938DD07D240}"/>
          </ac:spMkLst>
        </pc:spChg>
        <pc:spChg chg="mod">
          <ac:chgData name="Junu Shrestha" userId="b4afb936-3b7d-49bd-ba36-cafc6bf4ab73" providerId="ADAL" clId="{22D65382-3662-5340-92EE-663C71C21A98}" dt="2022-06-09T11:03:04.741" v="13" actId="207"/>
          <ac:spMkLst>
            <pc:docMk/>
            <pc:sldMk cId="1519316946" sldId="257"/>
            <ac:spMk id="4" creationId="{4D8E878A-F595-FE45-931D-1E0C02F9664E}"/>
          </ac:spMkLst>
        </pc:spChg>
        <pc:spChg chg="add mod">
          <ac:chgData name="Junu Shrestha" userId="b4afb936-3b7d-49bd-ba36-cafc6bf4ab73" providerId="ADAL" clId="{22D65382-3662-5340-92EE-663C71C21A98}" dt="2022-06-09T11:13:11.575" v="245"/>
          <ac:spMkLst>
            <pc:docMk/>
            <pc:sldMk cId="1519316946" sldId="257"/>
            <ac:spMk id="7" creationId="{A0AE819B-AD72-BC00-86FE-31A18DD3A23B}"/>
          </ac:spMkLst>
        </pc:spChg>
        <pc:spChg chg="add mod">
          <ac:chgData name="Junu Shrestha" userId="b4afb936-3b7d-49bd-ba36-cafc6bf4ab73" providerId="ADAL" clId="{22D65382-3662-5340-92EE-663C71C21A98}" dt="2022-06-09T11:13:30.598" v="246"/>
          <ac:spMkLst>
            <pc:docMk/>
            <pc:sldMk cId="1519316946" sldId="257"/>
            <ac:spMk id="10" creationId="{B53A1168-BB41-ACBC-4CB4-52668C57F80D}"/>
          </ac:spMkLst>
        </pc:spChg>
      </pc:sldChg>
      <pc:sldChg chg="addSp modSp mod">
        <pc:chgData name="Junu Shrestha" userId="b4afb936-3b7d-49bd-ba36-cafc6bf4ab73" providerId="ADAL" clId="{22D65382-3662-5340-92EE-663C71C21A98}" dt="2022-06-09T11:28:41.030" v="575" actId="20577"/>
        <pc:sldMkLst>
          <pc:docMk/>
          <pc:sldMk cId="633086557" sldId="259"/>
        </pc:sldMkLst>
        <pc:spChg chg="mod">
          <ac:chgData name="Junu Shrestha" userId="b4afb936-3b7d-49bd-ba36-cafc6bf4ab73" providerId="ADAL" clId="{22D65382-3662-5340-92EE-663C71C21A98}" dt="2022-06-09T11:27:31.543" v="542" actId="113"/>
          <ac:spMkLst>
            <pc:docMk/>
            <pc:sldMk cId="633086557" sldId="259"/>
            <ac:spMk id="2" creationId="{5AC5B9DC-8627-964D-85B4-5938DD07D240}"/>
          </ac:spMkLst>
        </pc:spChg>
        <pc:spChg chg="add mod">
          <ac:chgData name="Junu Shrestha" userId="b4afb936-3b7d-49bd-ba36-cafc6bf4ab73" providerId="ADAL" clId="{22D65382-3662-5340-92EE-663C71C21A98}" dt="2022-06-09T11:13:11.575" v="245"/>
          <ac:spMkLst>
            <pc:docMk/>
            <pc:sldMk cId="633086557" sldId="259"/>
            <ac:spMk id="3" creationId="{D049AF3B-D824-F3BB-0BD6-EA83333CEDBA}"/>
          </ac:spMkLst>
        </pc:spChg>
        <pc:spChg chg="mod">
          <ac:chgData name="Junu Shrestha" userId="b4afb936-3b7d-49bd-ba36-cafc6bf4ab73" providerId="ADAL" clId="{22D65382-3662-5340-92EE-663C71C21A98}" dt="2022-06-09T11:02:46.242" v="11" actId="207"/>
          <ac:spMkLst>
            <pc:docMk/>
            <pc:sldMk cId="633086557" sldId="259"/>
            <ac:spMk id="4" creationId="{4D8E878A-F595-FE45-931D-1E0C02F9664E}"/>
          </ac:spMkLst>
        </pc:spChg>
        <pc:spChg chg="add mod">
          <ac:chgData name="Junu Shrestha" userId="b4afb936-3b7d-49bd-ba36-cafc6bf4ab73" providerId="ADAL" clId="{22D65382-3662-5340-92EE-663C71C21A98}" dt="2022-06-09T11:13:30.598" v="246"/>
          <ac:spMkLst>
            <pc:docMk/>
            <pc:sldMk cId="633086557" sldId="259"/>
            <ac:spMk id="7" creationId="{B074636D-D134-E9BC-2688-DCB8C91D72D5}"/>
          </ac:spMkLst>
        </pc:spChg>
        <pc:spChg chg="mod">
          <ac:chgData name="Junu Shrestha" userId="b4afb936-3b7d-49bd-ba36-cafc6bf4ab73" providerId="ADAL" clId="{22D65382-3662-5340-92EE-663C71C21A98}" dt="2022-06-09T11:28:32.459" v="557" actId="14100"/>
          <ac:spMkLst>
            <pc:docMk/>
            <pc:sldMk cId="633086557" sldId="259"/>
            <ac:spMk id="10" creationId="{92A20F4B-A5B5-7245-8D06-7691BC4AE84B}"/>
          </ac:spMkLst>
        </pc:spChg>
        <pc:spChg chg="mod">
          <ac:chgData name="Junu Shrestha" userId="b4afb936-3b7d-49bd-ba36-cafc6bf4ab73" providerId="ADAL" clId="{22D65382-3662-5340-92EE-663C71C21A98}" dt="2022-06-09T11:28:41.030" v="575" actId="20577"/>
          <ac:spMkLst>
            <pc:docMk/>
            <pc:sldMk cId="633086557" sldId="259"/>
            <ac:spMk id="11" creationId="{1CD6A257-E2C9-7040-833B-716031A81CFC}"/>
          </ac:spMkLst>
        </pc:spChg>
      </pc:sldChg>
      <pc:sldChg chg="addSp delSp modSp mod">
        <pc:chgData name="Junu Shrestha" userId="b4afb936-3b7d-49bd-ba36-cafc6bf4ab73" providerId="ADAL" clId="{22D65382-3662-5340-92EE-663C71C21A98}" dt="2022-06-09T11:29:04.097" v="580" actId="1035"/>
        <pc:sldMkLst>
          <pc:docMk/>
          <pc:sldMk cId="717613308" sldId="260"/>
        </pc:sldMkLst>
        <pc:spChg chg="add mod">
          <ac:chgData name="Junu Shrestha" userId="b4afb936-3b7d-49bd-ba36-cafc6bf4ab73" providerId="ADAL" clId="{22D65382-3662-5340-92EE-663C71C21A98}" dt="2022-06-09T11:13:11.575" v="245"/>
          <ac:spMkLst>
            <pc:docMk/>
            <pc:sldMk cId="717613308" sldId="260"/>
            <ac:spMk id="2" creationId="{F68CA818-62F7-9464-5E0F-04DAC56F2298}"/>
          </ac:spMkLst>
        </pc:spChg>
        <pc:spChg chg="add mod">
          <ac:chgData name="Junu Shrestha" userId="b4afb936-3b7d-49bd-ba36-cafc6bf4ab73" providerId="ADAL" clId="{22D65382-3662-5340-92EE-663C71C21A98}" dt="2022-06-09T11:13:30.598" v="246"/>
          <ac:spMkLst>
            <pc:docMk/>
            <pc:sldMk cId="717613308" sldId="260"/>
            <ac:spMk id="3" creationId="{E8448740-6455-52E7-243E-E4C08BAF5AE0}"/>
          </ac:spMkLst>
        </pc:spChg>
        <pc:spChg chg="mod">
          <ac:chgData name="Junu Shrestha" userId="b4afb936-3b7d-49bd-ba36-cafc6bf4ab73" providerId="ADAL" clId="{22D65382-3662-5340-92EE-663C71C21A98}" dt="2022-06-09T11:29:04.097" v="580" actId="1035"/>
          <ac:spMkLst>
            <pc:docMk/>
            <pc:sldMk cId="717613308" sldId="260"/>
            <ac:spMk id="4" creationId="{C9EBB3D5-7088-AF45-A4BB-0717ACEB2B29}"/>
          </ac:spMkLst>
        </pc:spChg>
        <pc:spChg chg="mod">
          <ac:chgData name="Junu Shrestha" userId="b4afb936-3b7d-49bd-ba36-cafc6bf4ab73" providerId="ADAL" clId="{22D65382-3662-5340-92EE-663C71C21A98}" dt="2022-06-09T11:02:34.649" v="10" actId="207"/>
          <ac:spMkLst>
            <pc:docMk/>
            <pc:sldMk cId="717613308" sldId="260"/>
            <ac:spMk id="6" creationId="{24B98540-0AD8-B543-BFE1-A457A1C49BC0}"/>
          </ac:spMkLst>
        </pc:spChg>
        <pc:spChg chg="mod">
          <ac:chgData name="Junu Shrestha" userId="b4afb936-3b7d-49bd-ba36-cafc6bf4ab73" providerId="ADAL" clId="{22D65382-3662-5340-92EE-663C71C21A98}" dt="2022-06-09T11:28:59.960" v="577" actId="14100"/>
          <ac:spMkLst>
            <pc:docMk/>
            <pc:sldMk cId="717613308" sldId="260"/>
            <ac:spMk id="7" creationId="{C5231C99-E950-3A40-BF12-3DDDD97977E0}"/>
          </ac:spMkLst>
        </pc:spChg>
        <pc:picChg chg="add del mod">
          <ac:chgData name="Junu Shrestha" userId="b4afb936-3b7d-49bd-ba36-cafc6bf4ab73" providerId="ADAL" clId="{22D65382-3662-5340-92EE-663C71C21A98}" dt="2022-06-09T11:23:38.579" v="454"/>
          <ac:picMkLst>
            <pc:docMk/>
            <pc:sldMk cId="717613308" sldId="260"/>
            <ac:picMk id="9" creationId="{29BE7981-4F94-40F0-47AA-3920652CCA83}"/>
          </ac:picMkLst>
        </pc:picChg>
      </pc:sldChg>
      <pc:sldChg chg="addSp modSp mod">
        <pc:chgData name="Junu Shrestha" userId="b4afb936-3b7d-49bd-ba36-cafc6bf4ab73" providerId="ADAL" clId="{22D65382-3662-5340-92EE-663C71C21A98}" dt="2022-06-09T11:27:20.059" v="540" actId="113"/>
        <pc:sldMkLst>
          <pc:docMk/>
          <pc:sldMk cId="2322158929" sldId="262"/>
        </pc:sldMkLst>
        <pc:spChg chg="add mod">
          <ac:chgData name="Junu Shrestha" userId="b4afb936-3b7d-49bd-ba36-cafc6bf4ab73" providerId="ADAL" clId="{22D65382-3662-5340-92EE-663C71C21A98}" dt="2022-06-09T11:13:11.575" v="245"/>
          <ac:spMkLst>
            <pc:docMk/>
            <pc:sldMk cId="2322158929" sldId="262"/>
            <ac:spMk id="2" creationId="{96977601-007A-AA05-EDBE-765466F888DE}"/>
          </ac:spMkLst>
        </pc:spChg>
        <pc:spChg chg="add mod">
          <ac:chgData name="Junu Shrestha" userId="b4afb936-3b7d-49bd-ba36-cafc6bf4ab73" providerId="ADAL" clId="{22D65382-3662-5340-92EE-663C71C21A98}" dt="2022-06-09T11:13:30.598" v="246"/>
          <ac:spMkLst>
            <pc:docMk/>
            <pc:sldMk cId="2322158929" sldId="262"/>
            <ac:spMk id="3" creationId="{743FAF9A-F1DC-62ED-829E-AA0290719DA3}"/>
          </ac:spMkLst>
        </pc:spChg>
        <pc:spChg chg="mod">
          <ac:chgData name="Junu Shrestha" userId="b4afb936-3b7d-49bd-ba36-cafc6bf4ab73" providerId="ADAL" clId="{22D65382-3662-5340-92EE-663C71C21A98}" dt="2022-06-09T11:27:20.059" v="540" actId="113"/>
          <ac:spMkLst>
            <pc:docMk/>
            <pc:sldMk cId="2322158929" sldId="262"/>
            <ac:spMk id="8" creationId="{BE2E787F-4FC5-5349-86FF-0D5F3D19EF1C}"/>
          </ac:spMkLst>
        </pc:spChg>
        <pc:spChg chg="mod">
          <ac:chgData name="Junu Shrestha" userId="b4afb936-3b7d-49bd-ba36-cafc6bf4ab73" providerId="ADAL" clId="{22D65382-3662-5340-92EE-663C71C21A98}" dt="2022-06-09T11:15:52.311" v="278" actId="207"/>
          <ac:spMkLst>
            <pc:docMk/>
            <pc:sldMk cId="2322158929" sldId="262"/>
            <ac:spMk id="9" creationId="{663A2FF8-025A-5146-972B-CB2532D747A0}"/>
          </ac:spMkLst>
        </pc:spChg>
        <pc:spChg chg="mod">
          <ac:chgData name="Junu Shrestha" userId="b4afb936-3b7d-49bd-ba36-cafc6bf4ab73" providerId="ADAL" clId="{22D65382-3662-5340-92EE-663C71C21A98}" dt="2022-06-09T11:16:08.455" v="283" actId="207"/>
          <ac:spMkLst>
            <pc:docMk/>
            <pc:sldMk cId="2322158929" sldId="262"/>
            <ac:spMk id="10" creationId="{0971319E-754F-EF49-ABF6-5702609CCAA7}"/>
          </ac:spMkLst>
        </pc:spChg>
        <pc:spChg chg="mod">
          <ac:chgData name="Junu Shrestha" userId="b4afb936-3b7d-49bd-ba36-cafc6bf4ab73" providerId="ADAL" clId="{22D65382-3662-5340-92EE-663C71C21A98}" dt="2022-06-09T11:15:55.387" v="279" actId="207"/>
          <ac:spMkLst>
            <pc:docMk/>
            <pc:sldMk cId="2322158929" sldId="262"/>
            <ac:spMk id="11" creationId="{2D3121AC-E2DC-5B41-9386-2A7B32B3EB88}"/>
          </ac:spMkLst>
        </pc:spChg>
        <pc:spChg chg="mod">
          <ac:chgData name="Junu Shrestha" userId="b4afb936-3b7d-49bd-ba36-cafc6bf4ab73" providerId="ADAL" clId="{22D65382-3662-5340-92EE-663C71C21A98}" dt="2022-06-09T11:16:10.659" v="284" actId="207"/>
          <ac:spMkLst>
            <pc:docMk/>
            <pc:sldMk cId="2322158929" sldId="262"/>
            <ac:spMk id="12" creationId="{EAC72F6A-2475-6841-961F-B964BB3E52D0}"/>
          </ac:spMkLst>
        </pc:spChg>
        <pc:spChg chg="mod">
          <ac:chgData name="Junu Shrestha" userId="b4afb936-3b7d-49bd-ba36-cafc6bf4ab73" providerId="ADAL" clId="{22D65382-3662-5340-92EE-663C71C21A98}" dt="2022-06-09T11:16:16.540" v="286" actId="207"/>
          <ac:spMkLst>
            <pc:docMk/>
            <pc:sldMk cId="2322158929" sldId="262"/>
            <ac:spMk id="13" creationId="{FCAB4A40-FE98-6D41-AA12-32A9D07027BD}"/>
          </ac:spMkLst>
        </pc:spChg>
        <pc:spChg chg="mod">
          <ac:chgData name="Junu Shrestha" userId="b4afb936-3b7d-49bd-ba36-cafc6bf4ab73" providerId="ADAL" clId="{22D65382-3662-5340-92EE-663C71C21A98}" dt="2022-06-09T11:08:09.333" v="128" actId="20577"/>
          <ac:spMkLst>
            <pc:docMk/>
            <pc:sldMk cId="2322158929" sldId="262"/>
            <ac:spMk id="16" creationId="{5E627E63-A7E1-F545-B9FC-715C9AF0EA36}"/>
          </ac:spMkLst>
        </pc:spChg>
        <pc:spChg chg="mod">
          <ac:chgData name="Junu Shrestha" userId="b4afb936-3b7d-49bd-ba36-cafc6bf4ab73" providerId="ADAL" clId="{22D65382-3662-5340-92EE-663C71C21A98}" dt="2022-06-09T11:16:06.307" v="282" actId="207"/>
          <ac:spMkLst>
            <pc:docMk/>
            <pc:sldMk cId="2322158929" sldId="262"/>
            <ac:spMk id="17" creationId="{F0FA7028-AD56-AE4B-9007-E456E8B16139}"/>
          </ac:spMkLst>
        </pc:spChg>
        <pc:spChg chg="mod">
          <ac:chgData name="Junu Shrestha" userId="b4afb936-3b7d-49bd-ba36-cafc6bf4ab73" providerId="ADAL" clId="{22D65382-3662-5340-92EE-663C71C21A98}" dt="2022-06-09T11:08:20.246" v="135" actId="20577"/>
          <ac:spMkLst>
            <pc:docMk/>
            <pc:sldMk cId="2322158929" sldId="262"/>
            <ac:spMk id="18" creationId="{217CE74A-0643-B84E-9EC6-6AEB3A36650B}"/>
          </ac:spMkLst>
        </pc:spChg>
        <pc:spChg chg="mod">
          <ac:chgData name="Junu Shrestha" userId="b4afb936-3b7d-49bd-ba36-cafc6bf4ab73" providerId="ADAL" clId="{22D65382-3662-5340-92EE-663C71C21A98}" dt="2022-06-09T11:16:13.040" v="285" actId="207"/>
          <ac:spMkLst>
            <pc:docMk/>
            <pc:sldMk cId="2322158929" sldId="262"/>
            <ac:spMk id="19" creationId="{D869E2E4-2C57-604B-8B33-7E40DEB7A088}"/>
          </ac:spMkLst>
        </pc:spChg>
        <pc:spChg chg="mod">
          <ac:chgData name="Junu Shrestha" userId="b4afb936-3b7d-49bd-ba36-cafc6bf4ab73" providerId="ADAL" clId="{22D65382-3662-5340-92EE-663C71C21A98}" dt="2022-06-09T11:16:28.676" v="288" actId="14100"/>
          <ac:spMkLst>
            <pc:docMk/>
            <pc:sldMk cId="2322158929" sldId="262"/>
            <ac:spMk id="20" creationId="{1360E099-F908-224E-9625-27CA7BCA091F}"/>
          </ac:spMkLst>
        </pc:spChg>
      </pc:sldChg>
      <pc:sldChg chg="addSp modSp mod ord">
        <pc:chgData name="Junu Shrestha" userId="b4afb936-3b7d-49bd-ba36-cafc6bf4ab73" providerId="ADAL" clId="{22D65382-3662-5340-92EE-663C71C21A98}" dt="2022-06-09T11:27:07.216" v="539" actId="20578"/>
        <pc:sldMkLst>
          <pc:docMk/>
          <pc:sldMk cId="3889461412" sldId="263"/>
        </pc:sldMkLst>
        <pc:spChg chg="add mod">
          <ac:chgData name="Junu Shrestha" userId="b4afb936-3b7d-49bd-ba36-cafc6bf4ab73" providerId="ADAL" clId="{22D65382-3662-5340-92EE-663C71C21A98}" dt="2022-06-09T11:13:11.575" v="245"/>
          <ac:spMkLst>
            <pc:docMk/>
            <pc:sldMk cId="3889461412" sldId="263"/>
            <ac:spMk id="2" creationId="{22446433-F4A0-C5E4-5AB4-6E48B8A397A7}"/>
          </ac:spMkLst>
        </pc:spChg>
        <pc:spChg chg="mod">
          <ac:chgData name="Junu Shrestha" userId="b4afb936-3b7d-49bd-ba36-cafc6bf4ab73" providerId="ADAL" clId="{22D65382-3662-5340-92EE-663C71C21A98}" dt="2022-06-09T11:26:31.827" v="532" actId="27636"/>
          <ac:spMkLst>
            <pc:docMk/>
            <pc:sldMk cId="3889461412" sldId="263"/>
            <ac:spMk id="5" creationId="{5F0EB20B-8C0D-3E44-AA20-561C8242D595}"/>
          </ac:spMkLst>
        </pc:spChg>
        <pc:spChg chg="mod">
          <ac:chgData name="Junu Shrestha" userId="b4afb936-3b7d-49bd-ba36-cafc6bf4ab73" providerId="ADAL" clId="{22D65382-3662-5340-92EE-663C71C21A98}" dt="2022-06-09T11:08:57.916" v="147" actId="207"/>
          <ac:spMkLst>
            <pc:docMk/>
            <pc:sldMk cId="3889461412" sldId="263"/>
            <ac:spMk id="6" creationId="{8B8AB4A6-F83D-6448-B949-1FD4DE0178A3}"/>
          </ac:spMkLst>
        </pc:spChg>
        <pc:spChg chg="mod">
          <ac:chgData name="Junu Shrestha" userId="b4afb936-3b7d-49bd-ba36-cafc6bf4ab73" providerId="ADAL" clId="{22D65382-3662-5340-92EE-663C71C21A98}" dt="2022-06-09T11:26:40.174" v="533" actId="14100"/>
          <ac:spMkLst>
            <pc:docMk/>
            <pc:sldMk cId="3889461412" sldId="263"/>
            <ac:spMk id="7" creationId="{92CA5F52-5124-E246-88F2-E683AC5D821B}"/>
          </ac:spMkLst>
        </pc:spChg>
        <pc:spChg chg="add mod">
          <ac:chgData name="Junu Shrestha" userId="b4afb936-3b7d-49bd-ba36-cafc6bf4ab73" providerId="ADAL" clId="{22D65382-3662-5340-92EE-663C71C21A98}" dt="2022-06-09T11:13:30.598" v="246"/>
          <ac:spMkLst>
            <pc:docMk/>
            <pc:sldMk cId="3889461412" sldId="263"/>
            <ac:spMk id="10" creationId="{FBBCBDDA-5997-006E-EA92-35F3DCB04446}"/>
          </ac:spMkLst>
        </pc:spChg>
      </pc:sldChg>
      <pc:sldChg chg="addSp delSp modSp mod">
        <pc:chgData name="Junu Shrestha" userId="b4afb936-3b7d-49bd-ba36-cafc6bf4ab73" providerId="ADAL" clId="{22D65382-3662-5340-92EE-663C71C21A98}" dt="2022-06-09T11:34:14.362" v="718" actId="20577"/>
        <pc:sldMkLst>
          <pc:docMk/>
          <pc:sldMk cId="908603145" sldId="264"/>
        </pc:sldMkLst>
        <pc:spChg chg="add mod">
          <ac:chgData name="Junu Shrestha" userId="b4afb936-3b7d-49bd-ba36-cafc6bf4ab73" providerId="ADAL" clId="{22D65382-3662-5340-92EE-663C71C21A98}" dt="2022-06-09T11:13:11.575" v="245"/>
          <ac:spMkLst>
            <pc:docMk/>
            <pc:sldMk cId="908603145" sldId="264"/>
            <ac:spMk id="3" creationId="{05679228-0015-DE28-330A-DC45B27AE505}"/>
          </ac:spMkLst>
        </pc:spChg>
        <pc:spChg chg="del mod">
          <ac:chgData name="Junu Shrestha" userId="b4afb936-3b7d-49bd-ba36-cafc6bf4ab73" providerId="ADAL" clId="{22D65382-3662-5340-92EE-663C71C21A98}" dt="2022-06-09T11:31:14.749" v="624" actId="478"/>
          <ac:spMkLst>
            <pc:docMk/>
            <pc:sldMk cId="908603145" sldId="264"/>
            <ac:spMk id="4" creationId="{8ADB89DB-EA21-5147-99FD-FFBCF3837FCD}"/>
          </ac:spMkLst>
        </pc:spChg>
        <pc:spChg chg="add mod">
          <ac:chgData name="Junu Shrestha" userId="b4afb936-3b7d-49bd-ba36-cafc6bf4ab73" providerId="ADAL" clId="{22D65382-3662-5340-92EE-663C71C21A98}" dt="2022-06-09T11:13:30.598" v="246"/>
          <ac:spMkLst>
            <pc:docMk/>
            <pc:sldMk cId="908603145" sldId="264"/>
            <ac:spMk id="5" creationId="{520236FD-07B2-6A14-D507-4CA818C411C6}"/>
          </ac:spMkLst>
        </pc:spChg>
        <pc:spChg chg="del mod">
          <ac:chgData name="Junu Shrestha" userId="b4afb936-3b7d-49bd-ba36-cafc6bf4ab73" providerId="ADAL" clId="{22D65382-3662-5340-92EE-663C71C21A98}" dt="2022-06-09T11:31:13.494" v="623" actId="478"/>
          <ac:spMkLst>
            <pc:docMk/>
            <pc:sldMk cId="908603145" sldId="264"/>
            <ac:spMk id="6" creationId="{44826C03-DA72-CF4C-A60F-D1E1CF363159}"/>
          </ac:spMkLst>
        </pc:spChg>
        <pc:spChg chg="add del mod">
          <ac:chgData name="Junu Shrestha" userId="b4afb936-3b7d-49bd-ba36-cafc6bf4ab73" providerId="ADAL" clId="{22D65382-3662-5340-92EE-663C71C21A98}" dt="2022-06-09T11:32:03.599" v="659"/>
          <ac:spMkLst>
            <pc:docMk/>
            <pc:sldMk cId="908603145" sldId="264"/>
            <ac:spMk id="9" creationId="{F014E3E1-4410-FA44-1723-12C067FF912A}"/>
          </ac:spMkLst>
        </pc:spChg>
        <pc:spChg chg="mod">
          <ac:chgData name="Junu Shrestha" userId="b4afb936-3b7d-49bd-ba36-cafc6bf4ab73" providerId="ADAL" clId="{22D65382-3662-5340-92EE-663C71C21A98}" dt="2022-06-09T11:32:33.933" v="669" actId="1076"/>
          <ac:spMkLst>
            <pc:docMk/>
            <pc:sldMk cId="908603145" sldId="264"/>
            <ac:spMk id="10" creationId="{8F1F18A5-661C-9245-9040-73F1670B4E65}"/>
          </ac:spMkLst>
        </pc:spChg>
        <pc:spChg chg="add del">
          <ac:chgData name="Junu Shrestha" userId="b4afb936-3b7d-49bd-ba36-cafc6bf4ab73" providerId="ADAL" clId="{22D65382-3662-5340-92EE-663C71C21A98}" dt="2022-06-09T11:31:59.165" v="657" actId="22"/>
          <ac:spMkLst>
            <pc:docMk/>
            <pc:sldMk cId="908603145" sldId="264"/>
            <ac:spMk id="11" creationId="{0FBD7C3F-9F0B-AFA6-A371-1932DAEED947}"/>
          </ac:spMkLst>
        </pc:spChg>
        <pc:spChg chg="add mod">
          <ac:chgData name="Junu Shrestha" userId="b4afb936-3b7d-49bd-ba36-cafc6bf4ab73" providerId="ADAL" clId="{22D65382-3662-5340-92EE-663C71C21A98}" dt="2022-06-09T11:34:10.368" v="711" actId="1076"/>
          <ac:spMkLst>
            <pc:docMk/>
            <pc:sldMk cId="908603145" sldId="264"/>
            <ac:spMk id="12" creationId="{51222A0F-35FD-9509-E262-9CAC36B168D7}"/>
          </ac:spMkLst>
        </pc:spChg>
        <pc:spChg chg="add mod">
          <ac:chgData name="Junu Shrestha" userId="b4afb936-3b7d-49bd-ba36-cafc6bf4ab73" providerId="ADAL" clId="{22D65382-3662-5340-92EE-663C71C21A98}" dt="2022-06-09T11:34:14.362" v="718" actId="20577"/>
          <ac:spMkLst>
            <pc:docMk/>
            <pc:sldMk cId="908603145" sldId="264"/>
            <ac:spMk id="13" creationId="{13BBEF89-6CF5-01DF-FD97-2B12BA44E683}"/>
          </ac:spMkLst>
        </pc:spChg>
        <pc:graphicFrameChg chg="mod modGraphic">
          <ac:chgData name="Junu Shrestha" userId="b4afb936-3b7d-49bd-ba36-cafc6bf4ab73" providerId="ADAL" clId="{22D65382-3662-5340-92EE-663C71C21A98}" dt="2022-06-09T11:31:44.026" v="654" actId="1038"/>
          <ac:graphicFrameMkLst>
            <pc:docMk/>
            <pc:sldMk cId="908603145" sldId="264"/>
            <ac:graphicFrameMk id="2" creationId="{82A976C9-76DF-1F42-B54A-953D27BF3979}"/>
          </ac:graphicFrameMkLst>
        </pc:graphicFrameChg>
        <pc:picChg chg="mod">
          <ac:chgData name="Junu Shrestha" userId="b4afb936-3b7d-49bd-ba36-cafc6bf4ab73" providerId="ADAL" clId="{22D65382-3662-5340-92EE-663C71C21A98}" dt="2022-06-09T11:31:25.201" v="647" actId="1035"/>
          <ac:picMkLst>
            <pc:docMk/>
            <pc:sldMk cId="908603145" sldId="264"/>
            <ac:picMk id="7" creationId="{47378A64-17E4-A041-B695-15291654E415}"/>
          </ac:picMkLst>
        </pc:picChg>
      </pc:sldChg>
      <pc:sldChg chg="addSp delSp modSp mod ord">
        <pc:chgData name="Junu Shrestha" userId="b4afb936-3b7d-49bd-ba36-cafc6bf4ab73" providerId="ADAL" clId="{22D65382-3662-5340-92EE-663C71C21A98}" dt="2022-06-09T11:32:19.117" v="663" actId="1076"/>
        <pc:sldMkLst>
          <pc:docMk/>
          <pc:sldMk cId="1801546645" sldId="265"/>
        </pc:sldMkLst>
        <pc:spChg chg="add del mod">
          <ac:chgData name="Junu Shrestha" userId="b4afb936-3b7d-49bd-ba36-cafc6bf4ab73" providerId="ADAL" clId="{22D65382-3662-5340-92EE-663C71C21A98}" dt="2022-06-09T11:32:19.117" v="663" actId="1076"/>
          <ac:spMkLst>
            <pc:docMk/>
            <pc:sldMk cId="1801546645" sldId="265"/>
            <ac:spMk id="4" creationId="{60A3B0D9-8BB9-D34A-BAB4-C8EB920586B9}"/>
          </ac:spMkLst>
        </pc:spChg>
        <pc:spChg chg="add del mod">
          <ac:chgData name="Junu Shrestha" userId="b4afb936-3b7d-49bd-ba36-cafc6bf4ab73" providerId="ADAL" clId="{22D65382-3662-5340-92EE-663C71C21A98}" dt="2022-06-09T11:32:19.117" v="663" actId="1076"/>
          <ac:spMkLst>
            <pc:docMk/>
            <pc:sldMk cId="1801546645" sldId="265"/>
            <ac:spMk id="5" creationId="{FB8DBABB-A2BB-4B47-93BA-89EC1D37E614}"/>
          </ac:spMkLst>
        </pc:spChg>
        <pc:spChg chg="add del mod">
          <ac:chgData name="Junu Shrestha" userId="b4afb936-3b7d-49bd-ba36-cafc6bf4ab73" providerId="ADAL" clId="{22D65382-3662-5340-92EE-663C71C21A98}" dt="2022-06-09T11:30:25.303" v="613" actId="478"/>
          <ac:spMkLst>
            <pc:docMk/>
            <pc:sldMk cId="1801546645" sldId="265"/>
            <ac:spMk id="7" creationId="{A56D3D7E-9866-0C76-AF83-A552FC1554DB}"/>
          </ac:spMkLst>
        </pc:spChg>
        <pc:spChg chg="add del">
          <ac:chgData name="Junu Shrestha" userId="b4afb936-3b7d-49bd-ba36-cafc6bf4ab73" providerId="ADAL" clId="{22D65382-3662-5340-92EE-663C71C21A98}" dt="2022-06-09T11:30:25.303" v="613" actId="478"/>
          <ac:spMkLst>
            <pc:docMk/>
            <pc:sldMk cId="1801546645" sldId="265"/>
            <ac:spMk id="8" creationId="{0C9D7B11-7B0F-0149-B695-EC7A774F1336}"/>
          </ac:spMkLst>
        </pc:spChg>
        <pc:spChg chg="add del mod">
          <ac:chgData name="Junu Shrestha" userId="b4afb936-3b7d-49bd-ba36-cafc6bf4ab73" providerId="ADAL" clId="{22D65382-3662-5340-92EE-663C71C21A98}" dt="2022-06-09T11:30:27.657" v="614" actId="478"/>
          <ac:spMkLst>
            <pc:docMk/>
            <pc:sldMk cId="1801546645" sldId="265"/>
            <ac:spMk id="9" creationId="{6B93E960-F24C-29D7-2EE3-8D63F37CF3A8}"/>
          </ac:spMkLst>
        </pc:spChg>
        <pc:spChg chg="add del mod">
          <ac:chgData name="Junu Shrestha" userId="b4afb936-3b7d-49bd-ba36-cafc6bf4ab73" providerId="ADAL" clId="{22D65382-3662-5340-92EE-663C71C21A98}" dt="2022-06-09T11:30:25.303" v="613" actId="478"/>
          <ac:spMkLst>
            <pc:docMk/>
            <pc:sldMk cId="1801546645" sldId="265"/>
            <ac:spMk id="10" creationId="{F9BA98B5-5D8E-1342-F1FA-71FC43FDAD47}"/>
          </ac:spMkLst>
        </pc:spChg>
        <pc:picChg chg="add del mod">
          <ac:chgData name="Junu Shrestha" userId="b4afb936-3b7d-49bd-ba36-cafc6bf4ab73" providerId="ADAL" clId="{22D65382-3662-5340-92EE-663C71C21A98}" dt="2022-06-09T11:30:31.031" v="622" actId="1035"/>
          <ac:picMkLst>
            <pc:docMk/>
            <pc:sldMk cId="1801546645" sldId="265"/>
            <ac:picMk id="2" creationId="{A5AAC85D-23CE-F744-A36A-F73702A7EAB1}"/>
          </ac:picMkLst>
        </pc:picChg>
        <pc:picChg chg="add del">
          <ac:chgData name="Junu Shrestha" userId="b4afb936-3b7d-49bd-ba36-cafc6bf4ab73" providerId="ADAL" clId="{22D65382-3662-5340-92EE-663C71C21A98}" dt="2022-06-09T11:30:25.303" v="613" actId="478"/>
          <ac:picMkLst>
            <pc:docMk/>
            <pc:sldMk cId="1801546645" sldId="265"/>
            <ac:picMk id="6" creationId="{4A0D3F97-05FA-E54E-B315-89B4B718EC5F}"/>
          </ac:picMkLst>
        </pc:picChg>
      </pc:sldChg>
      <pc:sldChg chg="addSp modSp mod">
        <pc:chgData name="Junu Shrestha" userId="b4afb936-3b7d-49bd-ba36-cafc6bf4ab73" providerId="ADAL" clId="{22D65382-3662-5340-92EE-663C71C21A98}" dt="2022-06-09T11:14:10.394" v="250" actId="113"/>
        <pc:sldMkLst>
          <pc:docMk/>
          <pc:sldMk cId="1509578765" sldId="269"/>
        </pc:sldMkLst>
        <pc:spChg chg="add mod">
          <ac:chgData name="Junu Shrestha" userId="b4afb936-3b7d-49bd-ba36-cafc6bf4ab73" providerId="ADAL" clId="{22D65382-3662-5340-92EE-663C71C21A98}" dt="2022-06-09T11:13:11.575" v="245"/>
          <ac:spMkLst>
            <pc:docMk/>
            <pc:sldMk cId="1509578765" sldId="269"/>
            <ac:spMk id="2" creationId="{FC4B4211-004A-6EC2-B3E7-87B279B915E0}"/>
          </ac:spMkLst>
        </pc:spChg>
        <pc:spChg chg="add mod">
          <ac:chgData name="Junu Shrestha" userId="b4afb936-3b7d-49bd-ba36-cafc6bf4ab73" providerId="ADAL" clId="{22D65382-3662-5340-92EE-663C71C21A98}" dt="2022-06-09T11:13:30.598" v="246"/>
          <ac:spMkLst>
            <pc:docMk/>
            <pc:sldMk cId="1509578765" sldId="269"/>
            <ac:spMk id="3" creationId="{A16FFEA7-19A6-246E-BC1E-4737E607BEAB}"/>
          </ac:spMkLst>
        </pc:spChg>
        <pc:spChg chg="mod">
          <ac:chgData name="Junu Shrestha" userId="b4afb936-3b7d-49bd-ba36-cafc6bf4ab73" providerId="ADAL" clId="{22D65382-3662-5340-92EE-663C71C21A98}" dt="2022-06-09T11:14:10.394" v="250" actId="113"/>
          <ac:spMkLst>
            <pc:docMk/>
            <pc:sldMk cId="1509578765" sldId="269"/>
            <ac:spMk id="5" creationId="{91F1B2AB-182D-ED49-9C90-F4269D17BE04}"/>
          </ac:spMkLst>
        </pc:spChg>
      </pc:sldChg>
      <pc:sldChg chg="addSp modSp mod ord">
        <pc:chgData name="Junu Shrestha" userId="b4afb936-3b7d-49bd-ba36-cafc6bf4ab73" providerId="ADAL" clId="{22D65382-3662-5340-92EE-663C71C21A98}" dt="2022-06-09T11:28:13.756" v="555"/>
        <pc:sldMkLst>
          <pc:docMk/>
          <pc:sldMk cId="3486000193" sldId="270"/>
        </pc:sldMkLst>
        <pc:spChg chg="add mod">
          <ac:chgData name="Junu Shrestha" userId="b4afb936-3b7d-49bd-ba36-cafc6bf4ab73" providerId="ADAL" clId="{22D65382-3662-5340-92EE-663C71C21A98}" dt="2022-06-09T11:13:11.575" v="245"/>
          <ac:spMkLst>
            <pc:docMk/>
            <pc:sldMk cId="3486000193" sldId="270"/>
            <ac:spMk id="2" creationId="{31AF5276-BAE2-0252-A68E-2C6AB7964877}"/>
          </ac:spMkLst>
        </pc:spChg>
        <pc:spChg chg="add mod">
          <ac:chgData name="Junu Shrestha" userId="b4afb936-3b7d-49bd-ba36-cafc6bf4ab73" providerId="ADAL" clId="{22D65382-3662-5340-92EE-663C71C21A98}" dt="2022-06-09T11:13:30.598" v="246"/>
          <ac:spMkLst>
            <pc:docMk/>
            <pc:sldMk cId="3486000193" sldId="270"/>
            <ac:spMk id="3" creationId="{CE6CE32E-B557-9307-DEF9-5C1D9DE3B5D8}"/>
          </ac:spMkLst>
        </pc:spChg>
        <pc:spChg chg="mod">
          <ac:chgData name="Junu Shrestha" userId="b4afb936-3b7d-49bd-ba36-cafc6bf4ab73" providerId="ADAL" clId="{22D65382-3662-5340-92EE-663C71C21A98}" dt="2022-06-09T11:14:40.333" v="259" actId="1035"/>
          <ac:spMkLst>
            <pc:docMk/>
            <pc:sldMk cId="3486000193" sldId="270"/>
            <ac:spMk id="7" creationId="{28935D40-9D1C-D24E-9133-72151F378176}"/>
          </ac:spMkLst>
        </pc:spChg>
        <pc:spChg chg="mod">
          <ac:chgData name="Junu Shrestha" userId="b4afb936-3b7d-49bd-ba36-cafc6bf4ab73" providerId="ADAL" clId="{22D65382-3662-5340-92EE-663C71C21A98}" dt="2022-06-09T11:06:04.024" v="81" actId="13822"/>
          <ac:spMkLst>
            <pc:docMk/>
            <pc:sldMk cId="3486000193" sldId="270"/>
            <ac:spMk id="10" creationId="{1CB5E2E7-06BA-1948-8C7C-902DB1F88405}"/>
          </ac:spMkLst>
        </pc:spChg>
        <pc:spChg chg="mod">
          <ac:chgData name="Junu Shrestha" userId="b4afb936-3b7d-49bd-ba36-cafc6bf4ab73" providerId="ADAL" clId="{22D65382-3662-5340-92EE-663C71C21A98}" dt="2022-06-09T11:06:04.024" v="81" actId="13822"/>
          <ac:spMkLst>
            <pc:docMk/>
            <pc:sldMk cId="3486000193" sldId="270"/>
            <ac:spMk id="11" creationId="{6B4AC88C-5BAA-D349-A323-A8CD4811155A}"/>
          </ac:spMkLst>
        </pc:spChg>
        <pc:spChg chg="mod">
          <ac:chgData name="Junu Shrestha" userId="b4afb936-3b7d-49bd-ba36-cafc6bf4ab73" providerId="ADAL" clId="{22D65382-3662-5340-92EE-663C71C21A98}" dt="2022-06-09T11:06:04.024" v="81" actId="13822"/>
          <ac:spMkLst>
            <pc:docMk/>
            <pc:sldMk cId="3486000193" sldId="270"/>
            <ac:spMk id="12" creationId="{AD662D36-DCFA-C545-BACC-42258D717344}"/>
          </ac:spMkLst>
        </pc:spChg>
        <pc:spChg chg="mod">
          <ac:chgData name="Junu Shrestha" userId="b4afb936-3b7d-49bd-ba36-cafc6bf4ab73" providerId="ADAL" clId="{22D65382-3662-5340-92EE-663C71C21A98}" dt="2022-06-09T11:06:04.024" v="81" actId="13822"/>
          <ac:spMkLst>
            <pc:docMk/>
            <pc:sldMk cId="3486000193" sldId="270"/>
            <ac:spMk id="13" creationId="{E691F943-6AD1-6947-BEC0-925CEF20CE2C}"/>
          </ac:spMkLst>
        </pc:spChg>
        <pc:spChg chg="mod">
          <ac:chgData name="Junu Shrestha" userId="b4afb936-3b7d-49bd-ba36-cafc6bf4ab73" providerId="ADAL" clId="{22D65382-3662-5340-92EE-663C71C21A98}" dt="2022-06-09T11:28:13.756" v="555"/>
          <ac:spMkLst>
            <pc:docMk/>
            <pc:sldMk cId="3486000193" sldId="270"/>
            <ac:spMk id="15" creationId="{F6110BA5-FD54-3342-BA2D-574FD93EFCFC}"/>
          </ac:spMkLst>
        </pc:spChg>
        <pc:spChg chg="mod">
          <ac:chgData name="Junu Shrestha" userId="b4afb936-3b7d-49bd-ba36-cafc6bf4ab73" providerId="ADAL" clId="{22D65382-3662-5340-92EE-663C71C21A98}" dt="2022-06-09T11:28:13.756" v="555"/>
          <ac:spMkLst>
            <pc:docMk/>
            <pc:sldMk cId="3486000193" sldId="270"/>
            <ac:spMk id="16" creationId="{68D40BB7-CD8F-694E-B71A-D872820E1B19}"/>
          </ac:spMkLst>
        </pc:spChg>
        <pc:spChg chg="mod">
          <ac:chgData name="Junu Shrestha" userId="b4afb936-3b7d-49bd-ba36-cafc6bf4ab73" providerId="ADAL" clId="{22D65382-3662-5340-92EE-663C71C21A98}" dt="2022-06-09T11:28:13.756" v="555"/>
          <ac:spMkLst>
            <pc:docMk/>
            <pc:sldMk cId="3486000193" sldId="270"/>
            <ac:spMk id="17" creationId="{3036C868-1298-D045-9D82-232135126825}"/>
          </ac:spMkLst>
        </pc:spChg>
        <pc:spChg chg="mod">
          <ac:chgData name="Junu Shrestha" userId="b4afb936-3b7d-49bd-ba36-cafc6bf4ab73" providerId="ADAL" clId="{22D65382-3662-5340-92EE-663C71C21A98}" dt="2022-06-09T11:28:13.756" v="555"/>
          <ac:spMkLst>
            <pc:docMk/>
            <pc:sldMk cId="3486000193" sldId="270"/>
            <ac:spMk id="18" creationId="{C0498F73-E4F4-6949-802C-2DB9CB342314}"/>
          </ac:spMkLst>
        </pc:spChg>
        <pc:spChg chg="mod">
          <ac:chgData name="Junu Shrestha" userId="b4afb936-3b7d-49bd-ba36-cafc6bf4ab73" providerId="ADAL" clId="{22D65382-3662-5340-92EE-663C71C21A98}" dt="2022-06-09T11:27:35.695" v="543" actId="113"/>
          <ac:spMkLst>
            <pc:docMk/>
            <pc:sldMk cId="3486000193" sldId="270"/>
            <ac:spMk id="24" creationId="{5D8491EB-06B9-3241-A12A-F1C9FD25AF3A}"/>
          </ac:spMkLst>
        </pc:spChg>
        <pc:grpChg chg="mod">
          <ac:chgData name="Junu Shrestha" userId="b4afb936-3b7d-49bd-ba36-cafc6bf4ab73" providerId="ADAL" clId="{22D65382-3662-5340-92EE-663C71C21A98}" dt="2022-06-09T11:28:13.756" v="555"/>
          <ac:grpSpMkLst>
            <pc:docMk/>
            <pc:sldMk cId="3486000193" sldId="270"/>
            <ac:grpSpMk id="14" creationId="{C53DD7E6-FE44-AE42-BC8D-A865A56F6808}"/>
          </ac:grpSpMkLst>
        </pc:grpChg>
        <pc:cxnChg chg="mod">
          <ac:chgData name="Junu Shrestha" userId="b4afb936-3b7d-49bd-ba36-cafc6bf4ab73" providerId="ADAL" clId="{22D65382-3662-5340-92EE-663C71C21A98}" dt="2022-06-09T11:06:28.842" v="83" actId="1582"/>
          <ac:cxnSpMkLst>
            <pc:docMk/>
            <pc:sldMk cId="3486000193" sldId="270"/>
            <ac:cxnSpMk id="9" creationId="{DB83EEA5-912A-144B-B9C6-610504EB02E2}"/>
          </ac:cxnSpMkLst>
        </pc:cxnChg>
      </pc:sldChg>
      <pc:sldChg chg="addSp delSp modSp add mod">
        <pc:chgData name="Junu Shrestha" userId="b4afb936-3b7d-49bd-ba36-cafc6bf4ab73" providerId="ADAL" clId="{22D65382-3662-5340-92EE-663C71C21A98}" dt="2022-06-09T11:27:44.541" v="545" actId="113"/>
        <pc:sldMkLst>
          <pc:docMk/>
          <pc:sldMk cId="1798022894" sldId="272"/>
        </pc:sldMkLst>
        <pc:spChg chg="mod">
          <ac:chgData name="Junu Shrestha" userId="b4afb936-3b7d-49bd-ba36-cafc6bf4ab73" providerId="ADAL" clId="{22D65382-3662-5340-92EE-663C71C21A98}" dt="2022-06-09T11:27:44.541" v="545" actId="113"/>
          <ac:spMkLst>
            <pc:docMk/>
            <pc:sldMk cId="1798022894" sldId="272"/>
            <ac:spMk id="2" creationId="{5AC5B9DC-8627-964D-85B4-5938DD07D240}"/>
          </ac:spMkLst>
        </pc:spChg>
        <pc:spChg chg="del">
          <ac:chgData name="Junu Shrestha" userId="b4afb936-3b7d-49bd-ba36-cafc6bf4ab73" providerId="ADAL" clId="{22D65382-3662-5340-92EE-663C71C21A98}" dt="2022-06-09T11:04:41.508" v="39" actId="478"/>
          <ac:spMkLst>
            <pc:docMk/>
            <pc:sldMk cId="1798022894" sldId="272"/>
            <ac:spMk id="3" creationId="{AE43BB09-7A2C-114C-BD37-F86D4DA1B377}"/>
          </ac:spMkLst>
        </pc:spChg>
        <pc:spChg chg="add del mod">
          <ac:chgData name="Junu Shrestha" userId="b4afb936-3b7d-49bd-ba36-cafc6bf4ab73" providerId="ADAL" clId="{22D65382-3662-5340-92EE-663C71C21A98}" dt="2022-06-09T11:04:45.264" v="41" actId="478"/>
          <ac:spMkLst>
            <pc:docMk/>
            <pc:sldMk cId="1798022894" sldId="272"/>
            <ac:spMk id="10" creationId="{6E504B91-3C4C-9C9A-ED65-78BAEFA507E4}"/>
          </ac:spMkLst>
        </pc:spChg>
        <pc:spChg chg="add mod">
          <ac:chgData name="Junu Shrestha" userId="b4afb936-3b7d-49bd-ba36-cafc6bf4ab73" providerId="ADAL" clId="{22D65382-3662-5340-92EE-663C71C21A98}" dt="2022-06-09T11:05:04.290" v="57" actId="1035"/>
          <ac:spMkLst>
            <pc:docMk/>
            <pc:sldMk cId="1798022894" sldId="272"/>
            <ac:spMk id="11" creationId="{51141572-D1F3-4BF1-084C-1C8FEC324032}"/>
          </ac:spMkLst>
        </pc:spChg>
        <pc:spChg chg="add mod">
          <ac:chgData name="Junu Shrestha" userId="b4afb936-3b7d-49bd-ba36-cafc6bf4ab73" providerId="ADAL" clId="{22D65382-3662-5340-92EE-663C71C21A98}" dt="2022-06-09T11:13:11.575" v="245"/>
          <ac:spMkLst>
            <pc:docMk/>
            <pc:sldMk cId="1798022894" sldId="272"/>
            <ac:spMk id="13" creationId="{4BDD54B4-C39E-ACAE-C72E-5E954FAD3CA2}"/>
          </ac:spMkLst>
        </pc:spChg>
        <pc:spChg chg="add mod">
          <ac:chgData name="Junu Shrestha" userId="b4afb936-3b7d-49bd-ba36-cafc6bf4ab73" providerId="ADAL" clId="{22D65382-3662-5340-92EE-663C71C21A98}" dt="2022-06-09T11:13:30.598" v="246"/>
          <ac:spMkLst>
            <pc:docMk/>
            <pc:sldMk cId="1798022894" sldId="272"/>
            <ac:spMk id="14" creationId="{CD66495A-DBB7-B5FD-620D-383DE0958763}"/>
          </ac:spMkLst>
        </pc:spChg>
        <pc:picChg chg="del">
          <ac:chgData name="Junu Shrestha" userId="b4afb936-3b7d-49bd-ba36-cafc6bf4ab73" providerId="ADAL" clId="{22D65382-3662-5340-92EE-663C71C21A98}" dt="2022-06-09T11:04:51.266" v="42" actId="478"/>
          <ac:picMkLst>
            <pc:docMk/>
            <pc:sldMk cId="1798022894" sldId="272"/>
            <ac:picMk id="8" creationId="{1523EED8-2A56-704C-9BFD-D735FB2A1BDC}"/>
          </ac:picMkLst>
        </pc:picChg>
        <pc:picChg chg="add mod">
          <ac:chgData name="Junu Shrestha" userId="b4afb936-3b7d-49bd-ba36-cafc6bf4ab73" providerId="ADAL" clId="{22D65382-3662-5340-92EE-663C71C21A98}" dt="2022-06-09T11:04:51.656" v="43"/>
          <ac:picMkLst>
            <pc:docMk/>
            <pc:sldMk cId="1798022894" sldId="272"/>
            <ac:picMk id="12" creationId="{1FB48502-DE28-C8BA-D1F6-536677F875D1}"/>
          </ac:picMkLst>
        </pc:picChg>
      </pc:sldChg>
      <pc:sldChg chg="addSp delSp modSp new mod">
        <pc:chgData name="Junu Shrestha" userId="b4afb936-3b7d-49bd-ba36-cafc6bf4ab73" providerId="ADAL" clId="{22D65382-3662-5340-92EE-663C71C21A98}" dt="2022-06-09T11:29:56.772" v="604" actId="1036"/>
        <pc:sldMkLst>
          <pc:docMk/>
          <pc:sldMk cId="2603784276" sldId="274"/>
        </pc:sldMkLst>
        <pc:spChg chg="del mod">
          <ac:chgData name="Junu Shrestha" userId="b4afb936-3b7d-49bd-ba36-cafc6bf4ab73" providerId="ADAL" clId="{22D65382-3662-5340-92EE-663C71C21A98}" dt="2022-06-09T11:25:38.102" v="515" actId="478"/>
          <ac:spMkLst>
            <pc:docMk/>
            <pc:sldMk cId="2603784276" sldId="274"/>
            <ac:spMk id="2" creationId="{7F200BF6-0D3D-D42D-BB83-286C90E7B197}"/>
          </ac:spMkLst>
        </pc:spChg>
        <pc:spChg chg="mod">
          <ac:chgData name="Junu Shrestha" userId="b4afb936-3b7d-49bd-ba36-cafc6bf4ab73" providerId="ADAL" clId="{22D65382-3662-5340-92EE-663C71C21A98}" dt="2022-06-09T11:29:56.772" v="604" actId="1036"/>
          <ac:spMkLst>
            <pc:docMk/>
            <pc:sldMk cId="2603784276" sldId="274"/>
            <ac:spMk id="3" creationId="{24D7F7CE-1EC1-7E1B-68B3-80026FD29B9F}"/>
          </ac:spMkLst>
        </pc:spChg>
        <pc:spChg chg="add del mod">
          <ac:chgData name="Junu Shrestha" userId="b4afb936-3b7d-49bd-ba36-cafc6bf4ab73" providerId="ADAL" clId="{22D65382-3662-5340-92EE-663C71C21A98}" dt="2022-06-09T11:26:04.006" v="523" actId="478"/>
          <ac:spMkLst>
            <pc:docMk/>
            <pc:sldMk cId="2603784276" sldId="274"/>
            <ac:spMk id="6" creationId="{801B1D55-DEF9-5B1E-A3FF-111E6D3AB1B6}"/>
          </ac:spMkLst>
        </pc:spChg>
        <pc:spChg chg="add del mod">
          <ac:chgData name="Junu Shrestha" userId="b4afb936-3b7d-49bd-ba36-cafc6bf4ab73" providerId="ADAL" clId="{22D65382-3662-5340-92EE-663C71C21A98}" dt="2022-06-09T11:25:49.403" v="519"/>
          <ac:spMkLst>
            <pc:docMk/>
            <pc:sldMk cId="2603784276" sldId="274"/>
            <ac:spMk id="8" creationId="{BE50E71B-7135-2189-6C82-5B932136CDFF}"/>
          </ac:spMkLst>
        </pc:spChg>
        <pc:spChg chg="add mod">
          <ac:chgData name="Junu Shrestha" userId="b4afb936-3b7d-49bd-ba36-cafc6bf4ab73" providerId="ADAL" clId="{22D65382-3662-5340-92EE-663C71C21A98}" dt="2022-06-09T11:26:13.528" v="526" actId="1076"/>
          <ac:spMkLst>
            <pc:docMk/>
            <pc:sldMk cId="2603784276" sldId="274"/>
            <ac:spMk id="10" creationId="{8CE73C03-32A3-1536-E4CF-6D93CC64DECB}"/>
          </ac:spMkLst>
        </pc:spChg>
        <pc:picChg chg="add mod">
          <ac:chgData name="Junu Shrestha" userId="b4afb936-3b7d-49bd-ba36-cafc6bf4ab73" providerId="ADAL" clId="{22D65382-3662-5340-92EE-663C71C21A98}" dt="2022-06-09T11:25:17.360" v="514" actId="1076"/>
          <ac:picMkLst>
            <pc:docMk/>
            <pc:sldMk cId="2603784276" sldId="274"/>
            <ac:picMk id="7" creationId="{5865B8E7-4FFE-FB6B-7E8D-7FD00CBA5A89}"/>
          </ac:picMkLst>
        </pc:picChg>
      </pc:sldChg>
    </pc:docChg>
  </pc:docChgLst>
  <pc:docChgLst>
    <pc:chgData name="Junu Shrestha" userId="b4afb936-3b7d-49bd-ba36-cafc6bf4ab73" providerId="ADAL" clId="{AE46968D-B993-6140-9353-14229CF16243}"/>
    <pc:docChg chg="undo custSel modSld">
      <pc:chgData name="Junu Shrestha" userId="b4afb936-3b7d-49bd-ba36-cafc6bf4ab73" providerId="ADAL" clId="{AE46968D-B993-6140-9353-14229CF16243}" dt="2022-06-17T08:52:58.770" v="48" actId="20577"/>
      <pc:docMkLst>
        <pc:docMk/>
      </pc:docMkLst>
      <pc:sldChg chg="modSp mod">
        <pc:chgData name="Junu Shrestha" userId="b4afb936-3b7d-49bd-ba36-cafc6bf4ab73" providerId="ADAL" clId="{AE46968D-B993-6140-9353-14229CF16243}" dt="2022-06-17T08:51:54.373" v="16" actId="20577"/>
        <pc:sldMkLst>
          <pc:docMk/>
          <pc:sldMk cId="633086557" sldId="259"/>
        </pc:sldMkLst>
        <pc:spChg chg="mod">
          <ac:chgData name="Junu Shrestha" userId="b4afb936-3b7d-49bd-ba36-cafc6bf4ab73" providerId="ADAL" clId="{AE46968D-B993-6140-9353-14229CF16243}" dt="2022-06-17T08:51:54.373" v="16" actId="20577"/>
          <ac:spMkLst>
            <pc:docMk/>
            <pc:sldMk cId="633086557" sldId="259"/>
            <ac:spMk id="2" creationId="{5AC5B9DC-8627-964D-85B4-5938DD07D240}"/>
          </ac:spMkLst>
        </pc:spChg>
      </pc:sldChg>
      <pc:sldChg chg="modSp mod">
        <pc:chgData name="Junu Shrestha" userId="b4afb936-3b7d-49bd-ba36-cafc6bf4ab73" providerId="ADAL" clId="{AE46968D-B993-6140-9353-14229CF16243}" dt="2022-06-17T08:52:24.888" v="21" actId="20577"/>
        <pc:sldMkLst>
          <pc:docMk/>
          <pc:sldMk cId="908603145" sldId="264"/>
        </pc:sldMkLst>
        <pc:spChg chg="mod">
          <ac:chgData name="Junu Shrestha" userId="b4afb936-3b7d-49bd-ba36-cafc6bf4ab73" providerId="ADAL" clId="{AE46968D-B993-6140-9353-14229CF16243}" dt="2022-06-17T08:52:24.888" v="21" actId="20577"/>
          <ac:spMkLst>
            <pc:docMk/>
            <pc:sldMk cId="908603145" sldId="264"/>
            <ac:spMk id="4" creationId="{84BBF4E8-F483-984E-AF20-5DF5520C6D8A}"/>
          </ac:spMkLst>
        </pc:spChg>
      </pc:sldChg>
      <pc:sldChg chg="modSp mod">
        <pc:chgData name="Junu Shrestha" userId="b4afb936-3b7d-49bd-ba36-cafc6bf4ab73" providerId="ADAL" clId="{AE46968D-B993-6140-9353-14229CF16243}" dt="2022-06-17T08:52:58.770" v="48" actId="20577"/>
        <pc:sldMkLst>
          <pc:docMk/>
          <pc:sldMk cId="3486000193" sldId="270"/>
        </pc:sldMkLst>
        <pc:spChg chg="mod">
          <ac:chgData name="Junu Shrestha" userId="b4afb936-3b7d-49bd-ba36-cafc6bf4ab73" providerId="ADAL" clId="{AE46968D-B993-6140-9353-14229CF16243}" dt="2022-06-17T08:52:58.770" v="48" actId="20577"/>
          <ac:spMkLst>
            <pc:docMk/>
            <pc:sldMk cId="3486000193" sldId="270"/>
            <ac:spMk id="22" creationId="{AD5EAD28-6E3B-FA42-88BC-8F1F92F15372}"/>
          </ac:spMkLst>
        </pc:spChg>
      </pc:sldChg>
      <pc:sldChg chg="modSp mod">
        <pc:chgData name="Junu Shrestha" userId="b4afb936-3b7d-49bd-ba36-cafc6bf4ab73" providerId="ADAL" clId="{AE46968D-B993-6140-9353-14229CF16243}" dt="2022-06-17T08:51:18.280" v="0" actId="790"/>
        <pc:sldMkLst>
          <pc:docMk/>
          <pc:sldMk cId="1798022894" sldId="272"/>
        </pc:sldMkLst>
        <pc:spChg chg="mod">
          <ac:chgData name="Junu Shrestha" userId="b4afb936-3b7d-49bd-ba36-cafc6bf4ab73" providerId="ADAL" clId="{AE46968D-B993-6140-9353-14229CF16243}" dt="2022-06-17T08:51:18.280" v="0" actId="790"/>
          <ac:spMkLst>
            <pc:docMk/>
            <pc:sldMk cId="1798022894" sldId="272"/>
            <ac:spMk id="16" creationId="{960202AB-9545-F048-AFA5-F7E936149D81}"/>
          </ac:spMkLst>
        </pc:spChg>
      </pc:sldChg>
    </pc:docChg>
  </pc:docChgLst>
  <pc:docChgLst>
    <pc:chgData name="Ishwarya Teeparthi" userId="S::iteeparthi@iapb.org::ef055ea9-2e15-440a-a6d0-9e0c30dc12e1" providerId="AD" clId="Web-{4C987E3C-C63D-CC93-2D01-DAAC17F6BA3D}"/>
    <pc:docChg chg="modSld">
      <pc:chgData name="Ishwarya Teeparthi" userId="S::iteeparthi@iapb.org::ef055ea9-2e15-440a-a6d0-9e0c30dc12e1" providerId="AD" clId="Web-{4C987E3C-C63D-CC93-2D01-DAAC17F6BA3D}" dt="2022-06-16T10:49:43.043" v="22" actId="20577"/>
      <pc:docMkLst>
        <pc:docMk/>
      </pc:docMkLst>
      <pc:sldChg chg="modSp">
        <pc:chgData name="Ishwarya Teeparthi" userId="S::iteeparthi@iapb.org::ef055ea9-2e15-440a-a6d0-9e0c30dc12e1" providerId="AD" clId="Web-{4C987E3C-C63D-CC93-2D01-DAAC17F6BA3D}" dt="2022-06-16T10:47:04.992" v="0" actId="20577"/>
        <pc:sldMkLst>
          <pc:docMk/>
          <pc:sldMk cId="1519316946" sldId="257"/>
        </pc:sldMkLst>
        <pc:spChg chg="mod">
          <ac:chgData name="Ishwarya Teeparthi" userId="S::iteeparthi@iapb.org::ef055ea9-2e15-440a-a6d0-9e0c30dc12e1" providerId="AD" clId="Web-{4C987E3C-C63D-CC93-2D01-DAAC17F6BA3D}" dt="2022-06-16T10:47:04.992" v="0" actId="20577"/>
          <ac:spMkLst>
            <pc:docMk/>
            <pc:sldMk cId="1519316946" sldId="257"/>
            <ac:spMk id="2" creationId="{5AC5B9DC-8627-964D-85B4-5938DD07D240}"/>
          </ac:spMkLst>
        </pc:spChg>
      </pc:sldChg>
      <pc:sldChg chg="modSp">
        <pc:chgData name="Ishwarya Teeparthi" userId="S::iteeparthi@iapb.org::ef055ea9-2e15-440a-a6d0-9e0c30dc12e1" providerId="AD" clId="Web-{4C987E3C-C63D-CC93-2D01-DAAC17F6BA3D}" dt="2022-06-16T10:49:43.043" v="22" actId="20577"/>
        <pc:sldMkLst>
          <pc:docMk/>
          <pc:sldMk cId="3486000193" sldId="270"/>
        </pc:sldMkLst>
        <pc:spChg chg="mod">
          <ac:chgData name="Ishwarya Teeparthi" userId="S::iteeparthi@iapb.org::ef055ea9-2e15-440a-a6d0-9e0c30dc12e1" providerId="AD" clId="Web-{4C987E3C-C63D-CC93-2D01-DAAC17F6BA3D}" dt="2022-06-16T10:47:22.665" v="2"/>
          <ac:spMkLst>
            <pc:docMk/>
            <pc:sldMk cId="3486000193" sldId="270"/>
            <ac:spMk id="10" creationId="{1CB5E2E7-06BA-1948-8C7C-902DB1F88405}"/>
          </ac:spMkLst>
        </pc:spChg>
        <pc:spChg chg="mod">
          <ac:chgData name="Ishwarya Teeparthi" userId="S::iteeparthi@iapb.org::ef055ea9-2e15-440a-a6d0-9e0c30dc12e1" providerId="AD" clId="Web-{4C987E3C-C63D-CC93-2D01-DAAC17F6BA3D}" dt="2022-06-16T10:47:22.696" v="3"/>
          <ac:spMkLst>
            <pc:docMk/>
            <pc:sldMk cId="3486000193" sldId="270"/>
            <ac:spMk id="11" creationId="{6B4AC88C-5BAA-D349-A323-A8CD4811155A}"/>
          </ac:spMkLst>
        </pc:spChg>
        <pc:spChg chg="mod">
          <ac:chgData name="Ishwarya Teeparthi" userId="S::iteeparthi@iapb.org::ef055ea9-2e15-440a-a6d0-9e0c30dc12e1" providerId="AD" clId="Web-{4C987E3C-C63D-CC93-2D01-DAAC17F6BA3D}" dt="2022-06-16T10:47:22.743" v="4"/>
          <ac:spMkLst>
            <pc:docMk/>
            <pc:sldMk cId="3486000193" sldId="270"/>
            <ac:spMk id="12" creationId="{AD662D36-DCFA-C545-BACC-42258D717344}"/>
          </ac:spMkLst>
        </pc:spChg>
        <pc:spChg chg="mod">
          <ac:chgData name="Ishwarya Teeparthi" userId="S::iteeparthi@iapb.org::ef055ea9-2e15-440a-a6d0-9e0c30dc12e1" providerId="AD" clId="Web-{4C987E3C-C63D-CC93-2D01-DAAC17F6BA3D}" dt="2022-06-16T10:47:22.774" v="5"/>
          <ac:spMkLst>
            <pc:docMk/>
            <pc:sldMk cId="3486000193" sldId="270"/>
            <ac:spMk id="13" creationId="{E691F943-6AD1-6947-BEC0-925CEF20CE2C}"/>
          </ac:spMkLst>
        </pc:spChg>
        <pc:spChg chg="mod">
          <ac:chgData name="Ishwarya Teeparthi" userId="S::iteeparthi@iapb.org::ef055ea9-2e15-440a-a6d0-9e0c30dc12e1" providerId="AD" clId="Web-{4C987E3C-C63D-CC93-2D01-DAAC17F6BA3D}" dt="2022-06-16T10:49:33.433" v="16" actId="20577"/>
          <ac:spMkLst>
            <pc:docMk/>
            <pc:sldMk cId="3486000193" sldId="270"/>
            <ac:spMk id="20" creationId="{EBEE991B-4BF7-014A-914F-9F91FFDF8F8F}"/>
          </ac:spMkLst>
        </pc:spChg>
        <pc:spChg chg="mod">
          <ac:chgData name="Ishwarya Teeparthi" userId="S::iteeparthi@iapb.org::ef055ea9-2e15-440a-a6d0-9e0c30dc12e1" providerId="AD" clId="Web-{4C987E3C-C63D-CC93-2D01-DAAC17F6BA3D}" dt="2022-06-16T10:49:37.027" v="18" actId="20577"/>
          <ac:spMkLst>
            <pc:docMk/>
            <pc:sldMk cId="3486000193" sldId="270"/>
            <ac:spMk id="21" creationId="{09405318-6720-0D43-BF15-51FAA1115F73}"/>
          </ac:spMkLst>
        </pc:spChg>
        <pc:spChg chg="mod">
          <ac:chgData name="Ishwarya Teeparthi" userId="S::iteeparthi@iapb.org::ef055ea9-2e15-440a-a6d0-9e0c30dc12e1" providerId="AD" clId="Web-{4C987E3C-C63D-CC93-2D01-DAAC17F6BA3D}" dt="2022-06-16T10:49:39.558" v="20" actId="20577"/>
          <ac:spMkLst>
            <pc:docMk/>
            <pc:sldMk cId="3486000193" sldId="270"/>
            <ac:spMk id="22" creationId="{AD5EAD28-6E3B-FA42-88BC-8F1F92F15372}"/>
          </ac:spMkLst>
        </pc:spChg>
        <pc:spChg chg="mod">
          <ac:chgData name="Ishwarya Teeparthi" userId="S::iteeparthi@iapb.org::ef055ea9-2e15-440a-a6d0-9e0c30dc12e1" providerId="AD" clId="Web-{4C987E3C-C63D-CC93-2D01-DAAC17F6BA3D}" dt="2022-06-16T10:49:43.043" v="22" actId="20577"/>
          <ac:spMkLst>
            <pc:docMk/>
            <pc:sldMk cId="3486000193" sldId="270"/>
            <ac:spMk id="23" creationId="{015B7390-B29A-E94F-B47A-B1106437A626}"/>
          </ac:spMkLst>
        </pc:spChg>
        <pc:cxnChg chg="mod">
          <ac:chgData name="Ishwarya Teeparthi" userId="S::iteeparthi@iapb.org::ef055ea9-2e15-440a-a6d0-9e0c30dc12e1" providerId="AD" clId="Web-{4C987E3C-C63D-CC93-2D01-DAAC17F6BA3D}" dt="2022-06-16T10:47:29.024" v="6"/>
          <ac:cxnSpMkLst>
            <pc:docMk/>
            <pc:sldMk cId="3486000193" sldId="270"/>
            <ac:cxnSpMk id="9" creationId="{DB83EEA5-912A-144B-B9C6-610504EB02E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8257-1A21-A542-A378-D1A2584EB15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F39E4-F7D4-5A41-BFFE-AAAA87C6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8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F39E4-F7D4-5A41-BFFE-AAAA87C605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2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F39E4-F7D4-5A41-BFFE-AAAA87C605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D8C13E-DBCA-4148-B697-2BA77F68F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5E1BBF-BDA2-C646-8A14-F6D154D8DDAF}"/>
              </a:ext>
            </a:extLst>
          </p:cNvPr>
          <p:cNvSpPr/>
          <p:nvPr userDrawn="1"/>
        </p:nvSpPr>
        <p:spPr>
          <a:xfrm>
            <a:off x="0" y="3037114"/>
            <a:ext cx="5550794" cy="2794538"/>
          </a:xfrm>
          <a:prstGeom prst="rect">
            <a:avLst/>
          </a:prstGeom>
          <a:solidFill>
            <a:srgbClr val="FAD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39BCB-6B9D-734D-8CB5-68781E96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691" y="3135084"/>
            <a:ext cx="4857752" cy="1870076"/>
          </a:xfrm>
          <a:ln>
            <a:solidFill>
              <a:schemeClr val="tx1"/>
            </a:solidFill>
          </a:ln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69140-0D95-6C4A-B748-234BEDE43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691" y="5092473"/>
            <a:ext cx="4857752" cy="63885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548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A45564-0F79-0F43-A9A1-F457AF97AC82}"/>
              </a:ext>
            </a:extLst>
          </p:cNvPr>
          <p:cNvSpPr/>
          <p:nvPr userDrawn="1"/>
        </p:nvSpPr>
        <p:spPr>
          <a:xfrm>
            <a:off x="0" y="360888"/>
            <a:ext cx="5078437" cy="1696512"/>
          </a:xfrm>
          <a:prstGeom prst="rect">
            <a:avLst/>
          </a:prstGeom>
          <a:solidFill>
            <a:srgbClr val="014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B8214-9875-834B-91E5-35A7DF1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70074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AD4B8-AD5B-8D43-ADCD-57FADFF4D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34905"/>
            <a:ext cx="6172200" cy="44261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B3474-3105-714C-AB71-58214A802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21388-0737-DF49-8577-4E49EEDFF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1849" y="678100"/>
            <a:ext cx="1012613" cy="51813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0144A1-C4ED-2547-99DA-47DA3F27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34" y="6407492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90421-BD69-0646-90D9-003A665E30F5}"/>
              </a:ext>
            </a:extLst>
          </p:cNvPr>
          <p:cNvSpPr/>
          <p:nvPr userDrawn="1"/>
        </p:nvSpPr>
        <p:spPr>
          <a:xfrm>
            <a:off x="0" y="0"/>
            <a:ext cx="309489" cy="6858000"/>
          </a:xfrm>
          <a:prstGeom prst="rect">
            <a:avLst/>
          </a:prstGeom>
          <a:solidFill>
            <a:srgbClr val="FAD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2FB349-5DBE-DE4D-A3DE-805056F5BD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49" y="631475"/>
            <a:ext cx="1012613" cy="611389"/>
          </a:xfrm>
          <a:prstGeom prst="rect">
            <a:avLst/>
          </a:prstGeom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id="{179D27E0-5362-A642-9832-27DEDB908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948009"/>
            <a:ext cx="5414392" cy="2506290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FFB5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38DD33-603B-1A41-A381-569CC34FD9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3789040"/>
            <a:ext cx="10972800" cy="2337124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Sub-head in bold</a:t>
            </a:r>
          </a:p>
          <a:p>
            <a:pPr lvl="1"/>
            <a:r>
              <a:rPr lang="en-US"/>
              <a:t>Text without bullets</a:t>
            </a:r>
          </a:p>
          <a:p>
            <a:pPr lvl="2"/>
            <a:r>
              <a:rPr lang="en-US"/>
              <a:t>Style for level 1</a:t>
            </a:r>
          </a:p>
          <a:p>
            <a:pPr lvl="3"/>
            <a:r>
              <a:rPr lang="en-US"/>
              <a:t>Style for level 2</a:t>
            </a:r>
          </a:p>
          <a:p>
            <a:pPr lvl="4"/>
            <a:r>
              <a:rPr lang="en-US"/>
              <a:t>Third level</a:t>
            </a:r>
            <a:endParaRPr lang="en-I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CC5958-5CE5-7F4D-9829-DA3FA041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alpha val="26000"/>
                  </a:schemeClr>
                </a:solidFill>
              </a:defRPr>
            </a:lvl1pPr>
          </a:lstStyle>
          <a:p>
            <a:r>
              <a:rPr lang="en-US"/>
              <a:t>Integrated People-centred Eye Care | </a:t>
            </a:r>
            <a:fld id="{957772F5-FB5C-5541-914E-B10CC7B5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8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74AA27-8A3D-6C43-B751-99CB2011CACF}"/>
              </a:ext>
            </a:extLst>
          </p:cNvPr>
          <p:cNvSpPr/>
          <p:nvPr userDrawn="1"/>
        </p:nvSpPr>
        <p:spPr>
          <a:xfrm>
            <a:off x="0" y="360888"/>
            <a:ext cx="7441809" cy="1329800"/>
          </a:xfrm>
          <a:prstGeom prst="rect">
            <a:avLst/>
          </a:prstGeom>
          <a:solidFill>
            <a:srgbClr val="014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D2D8E-4A1B-004B-BF9C-0B55D9E1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67511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1B07-4EE2-6A44-B8F9-25E60746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9D3012-F04F-B042-AD07-EB7DBAD23C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1849" y="678100"/>
            <a:ext cx="1012613" cy="51813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BE1AFA-E36E-6143-855D-806FCC3D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34" y="6407492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74AA27-8A3D-6C43-B751-99CB2011CACF}"/>
              </a:ext>
            </a:extLst>
          </p:cNvPr>
          <p:cNvSpPr/>
          <p:nvPr userDrawn="1"/>
        </p:nvSpPr>
        <p:spPr>
          <a:xfrm>
            <a:off x="0" y="360888"/>
            <a:ext cx="7441809" cy="1329800"/>
          </a:xfrm>
          <a:prstGeom prst="rect">
            <a:avLst/>
          </a:prstGeom>
          <a:solidFill>
            <a:srgbClr val="014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D2D8E-4A1B-004B-BF9C-0B55D9E1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67511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1B07-4EE2-6A44-B8F9-25E60746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7511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15C317-A4C5-2047-8865-2ADFF2147E67}"/>
              </a:ext>
            </a:extLst>
          </p:cNvPr>
          <p:cNvSpPr/>
          <p:nvPr userDrawn="1"/>
        </p:nvSpPr>
        <p:spPr>
          <a:xfrm>
            <a:off x="7320136" y="1330063"/>
            <a:ext cx="4248472" cy="4248472"/>
          </a:xfrm>
          <a:prstGeom prst="ellipse">
            <a:avLst/>
          </a:prstGeom>
          <a:solidFill>
            <a:srgbClr val="014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0D36335-5E66-3744-90DD-CF54CD1F3A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2184" y="1844824"/>
            <a:ext cx="3672408" cy="3672408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C37616-CC27-4243-8A52-B475FE6C6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1849" y="678100"/>
            <a:ext cx="1012613" cy="518139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4EF5F1B-026B-9648-9ED7-A2AD9B5F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34" y="6407492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F6861-D81B-BB4D-81DD-9C52D6841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0136" y="5727190"/>
            <a:ext cx="4248472" cy="304804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Photo Credit:</a:t>
            </a:r>
          </a:p>
        </p:txBody>
      </p:sp>
    </p:spTree>
    <p:extLst>
      <p:ext uri="{BB962C8B-B14F-4D97-AF65-F5344CB8AC3E}">
        <p14:creationId xmlns:p14="http://schemas.microsoft.com/office/powerpoint/2010/main" val="17797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9956F0-2BC6-374F-8105-4549D01A4CEC}"/>
              </a:ext>
            </a:extLst>
          </p:cNvPr>
          <p:cNvSpPr/>
          <p:nvPr userDrawn="1"/>
        </p:nvSpPr>
        <p:spPr>
          <a:xfrm>
            <a:off x="0" y="0"/>
            <a:ext cx="309489" cy="6858000"/>
          </a:xfrm>
          <a:prstGeom prst="rect">
            <a:avLst/>
          </a:prstGeom>
          <a:solidFill>
            <a:srgbClr val="FAD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4AA27-8A3D-6C43-B751-99CB2011CACF}"/>
              </a:ext>
            </a:extLst>
          </p:cNvPr>
          <p:cNvSpPr/>
          <p:nvPr userDrawn="1"/>
        </p:nvSpPr>
        <p:spPr>
          <a:xfrm>
            <a:off x="0" y="360888"/>
            <a:ext cx="7441809" cy="1329800"/>
          </a:xfrm>
          <a:prstGeom prst="rect">
            <a:avLst/>
          </a:prstGeom>
          <a:solidFill>
            <a:srgbClr val="014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D2D8E-4A1B-004B-BF9C-0B55D9E1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67511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1B07-4EE2-6A44-B8F9-25E60746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E06F34-1029-924B-A89E-4D4872D2BB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1849" y="678100"/>
            <a:ext cx="1012613" cy="51813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EDEA33-888B-0848-A6AC-0E3F5D0F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34" y="6407492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8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9956F0-2BC6-374F-8105-4549D01A4CEC}"/>
              </a:ext>
            </a:extLst>
          </p:cNvPr>
          <p:cNvSpPr/>
          <p:nvPr userDrawn="1"/>
        </p:nvSpPr>
        <p:spPr>
          <a:xfrm>
            <a:off x="0" y="0"/>
            <a:ext cx="309489" cy="6858000"/>
          </a:xfrm>
          <a:prstGeom prst="rect">
            <a:avLst/>
          </a:prstGeom>
          <a:solidFill>
            <a:srgbClr val="FAD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4AA27-8A3D-6C43-B751-99CB2011CACF}"/>
              </a:ext>
            </a:extLst>
          </p:cNvPr>
          <p:cNvSpPr/>
          <p:nvPr userDrawn="1"/>
        </p:nvSpPr>
        <p:spPr>
          <a:xfrm>
            <a:off x="0" y="360888"/>
            <a:ext cx="7441809" cy="1329800"/>
          </a:xfrm>
          <a:prstGeom prst="rect">
            <a:avLst/>
          </a:prstGeom>
          <a:solidFill>
            <a:srgbClr val="014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D2D8E-4A1B-004B-BF9C-0B55D9E1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67511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1B07-4EE2-6A44-B8F9-25E60746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7511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E627A1-0169-1545-8F6F-913859991965}"/>
              </a:ext>
            </a:extLst>
          </p:cNvPr>
          <p:cNvSpPr/>
          <p:nvPr userDrawn="1"/>
        </p:nvSpPr>
        <p:spPr>
          <a:xfrm>
            <a:off x="7320136" y="1330063"/>
            <a:ext cx="4248472" cy="4248472"/>
          </a:xfrm>
          <a:prstGeom prst="ellipse">
            <a:avLst/>
          </a:prstGeom>
          <a:solidFill>
            <a:srgbClr val="014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567EFD-E4A3-424F-849B-72D04899B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2184" y="1844824"/>
            <a:ext cx="3672408" cy="3672408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44EFF4-9D91-224B-B912-8B7F6F6C0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1849" y="678100"/>
            <a:ext cx="1012613" cy="518139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BA5EE6C-6E0D-9642-8685-DA39FB40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34" y="6407492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BB356C5-DC93-394D-81D0-B4AD0F6F51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0136" y="5727190"/>
            <a:ext cx="4248472" cy="304804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Photo Credit:</a:t>
            </a:r>
          </a:p>
        </p:txBody>
      </p:sp>
    </p:spTree>
    <p:extLst>
      <p:ext uri="{BB962C8B-B14F-4D97-AF65-F5344CB8AC3E}">
        <p14:creationId xmlns:p14="http://schemas.microsoft.com/office/powerpoint/2010/main" val="130353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F71E4F-1ED2-2A4C-9EF9-2B4A96642570}"/>
              </a:ext>
            </a:extLst>
          </p:cNvPr>
          <p:cNvSpPr/>
          <p:nvPr userDrawn="1"/>
        </p:nvSpPr>
        <p:spPr>
          <a:xfrm>
            <a:off x="0" y="360888"/>
            <a:ext cx="7441809" cy="1059949"/>
          </a:xfrm>
          <a:prstGeom prst="rect">
            <a:avLst/>
          </a:prstGeom>
          <a:solidFill>
            <a:srgbClr val="014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C026A9-6E19-B04E-9895-362DAD8C8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6167511" cy="105571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F633D9-3AA6-C64E-A064-81528F7A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1849" y="678100"/>
            <a:ext cx="1012613" cy="51813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D01EFB-77E8-8044-B675-4C300E68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34" y="6407492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4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4336F7-A616-E04A-B852-1CBC65FF5160}"/>
              </a:ext>
            </a:extLst>
          </p:cNvPr>
          <p:cNvSpPr/>
          <p:nvPr userDrawn="1"/>
        </p:nvSpPr>
        <p:spPr>
          <a:xfrm>
            <a:off x="0" y="0"/>
            <a:ext cx="309489" cy="6858000"/>
          </a:xfrm>
          <a:prstGeom prst="rect">
            <a:avLst/>
          </a:prstGeom>
          <a:solidFill>
            <a:srgbClr val="FAD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71E4F-1ED2-2A4C-9EF9-2B4A96642570}"/>
              </a:ext>
            </a:extLst>
          </p:cNvPr>
          <p:cNvSpPr/>
          <p:nvPr userDrawn="1"/>
        </p:nvSpPr>
        <p:spPr>
          <a:xfrm>
            <a:off x="0" y="360888"/>
            <a:ext cx="7441809" cy="1059949"/>
          </a:xfrm>
          <a:prstGeom prst="rect">
            <a:avLst/>
          </a:prstGeom>
          <a:solidFill>
            <a:srgbClr val="014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C026A9-6E19-B04E-9895-362DAD8C8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6167511" cy="105571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5ADB0-9F3B-7D44-BD9C-757F6261E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1849" y="678100"/>
            <a:ext cx="1012613" cy="51813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6581086-B107-284B-BDB4-9983ED0D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34" y="6407492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8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4336F7-A616-E04A-B852-1CBC65FF5160}"/>
              </a:ext>
            </a:extLst>
          </p:cNvPr>
          <p:cNvSpPr/>
          <p:nvPr userDrawn="1"/>
        </p:nvSpPr>
        <p:spPr>
          <a:xfrm>
            <a:off x="0" y="0"/>
            <a:ext cx="309489" cy="6858000"/>
          </a:xfrm>
          <a:prstGeom prst="rect">
            <a:avLst/>
          </a:prstGeom>
          <a:solidFill>
            <a:srgbClr val="FAD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5ADB0-9F3B-7D44-BD9C-757F6261E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1849" y="678100"/>
            <a:ext cx="1012613" cy="51813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6581086-B107-284B-BDB4-9983ED0D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34" y="6407492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5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43325-63C2-2441-9B5F-C865853F9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63040"/>
            <a:ext cx="6172200" cy="43980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F08A5-EC0E-7E42-9263-D99B73B11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3102C3-94F3-F642-B9B2-D8113B399416}"/>
              </a:ext>
            </a:extLst>
          </p:cNvPr>
          <p:cNvSpPr/>
          <p:nvPr userDrawn="1"/>
        </p:nvSpPr>
        <p:spPr>
          <a:xfrm>
            <a:off x="0" y="360888"/>
            <a:ext cx="5078437" cy="1696512"/>
          </a:xfrm>
          <a:prstGeom prst="rect">
            <a:avLst/>
          </a:prstGeom>
          <a:solidFill>
            <a:srgbClr val="014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05589D-5A42-AB4B-B05C-EBAB20E8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70074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BDAC0-EB71-D948-903C-039CBB5A160E}"/>
              </a:ext>
            </a:extLst>
          </p:cNvPr>
          <p:cNvSpPr/>
          <p:nvPr userDrawn="1"/>
        </p:nvSpPr>
        <p:spPr>
          <a:xfrm>
            <a:off x="0" y="0"/>
            <a:ext cx="309489" cy="6858000"/>
          </a:xfrm>
          <a:prstGeom prst="rect">
            <a:avLst/>
          </a:prstGeom>
          <a:solidFill>
            <a:srgbClr val="FAD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6E799E-4D54-FB49-B1FB-98E4FD5AD3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1849" y="678100"/>
            <a:ext cx="1012613" cy="518139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941EA55-C6BC-0C4A-9F3F-888F492C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34" y="6407492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5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D7737-95CA-8349-864F-82B3B4CB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0C455-4DB7-D64D-8699-98F79DC68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B87F-FB42-4246-AB41-5F3284152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4168-0F05-F249-BBEF-E9C3AFD57AEE}" type="datetime1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07310-1BD4-CB42-BDBA-E5DAF24EE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Integrated People-centred Eye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655BF-1577-3441-826D-37B8D6ECD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72F5-FB5C-5541-914E-B10CC7B5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4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4" r:id="rId5"/>
    <p:sldLayoutId id="2147483655" r:id="rId6"/>
    <p:sldLayoutId id="2147483665" r:id="rId7"/>
    <p:sldLayoutId id="2147483666" r:id="rId8"/>
    <p:sldLayoutId id="2147483656" r:id="rId9"/>
    <p:sldLayoutId id="2147483657" r:id="rId10"/>
    <p:sldLayoutId id="21474836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B6DD03-2CDA-7345-821B-54ED870E8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759" y="3591742"/>
            <a:ext cx="4857752" cy="1870076"/>
          </a:xfrm>
          <a:ln>
            <a:noFill/>
          </a:ln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INTEGRATED </a:t>
            </a:r>
            <a:br>
              <a:rPr lang="en-US" sz="4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PEOPLE-CENTRED </a:t>
            </a:r>
            <a:br>
              <a:rPr lang="en-US" sz="4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EYE CARE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8B2C2-92F8-E52D-942C-EE0EF99828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57772F5-FB5C-5541-914E-B10CC7B51E51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7B841C-ED20-1C4C-856B-C67E51B38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085821"/>
            <a:ext cx="1012613" cy="6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8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0D3F97-05FA-E54E-B315-89B4B718E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849" y="678100"/>
            <a:ext cx="1012613" cy="5181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E35744-B2FE-8046-BCBD-E7F28181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WHO Tools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41A93A5-6615-8A45-BEAF-C5E40838C2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307174" y="2279249"/>
            <a:ext cx="9464675" cy="3443288"/>
          </a:xfr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50098D0-CA96-174C-A647-69DDBDA6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262" y="6405361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4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A976C9-76DF-1F42-B54A-953D27BF3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713753"/>
              </p:ext>
            </p:extLst>
          </p:nvPr>
        </p:nvGraphicFramePr>
        <p:xfrm>
          <a:off x="421818" y="1526732"/>
          <a:ext cx="11348364" cy="47237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85334">
                  <a:extLst>
                    <a:ext uri="{9D8B030D-6E8A-4147-A177-3AD203B41FA5}">
                      <a16:colId xmlns:a16="http://schemas.microsoft.com/office/drawing/2014/main" val="3816435347"/>
                    </a:ext>
                  </a:extLst>
                </a:gridCol>
                <a:gridCol w="6212241">
                  <a:extLst>
                    <a:ext uri="{9D8B030D-6E8A-4147-A177-3AD203B41FA5}">
                      <a16:colId xmlns:a16="http://schemas.microsoft.com/office/drawing/2014/main" val="2136147457"/>
                    </a:ext>
                  </a:extLst>
                </a:gridCol>
                <a:gridCol w="2650789">
                  <a:extLst>
                    <a:ext uri="{9D8B030D-6E8A-4147-A177-3AD203B41FA5}">
                      <a16:colId xmlns:a16="http://schemas.microsoft.com/office/drawing/2014/main" val="1841391197"/>
                    </a:ext>
                  </a:extLst>
                </a:gridCol>
              </a:tblGrid>
              <a:tr h="436792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</a:rPr>
                        <a:t>WHO Tools</a:t>
                      </a:r>
                    </a:p>
                  </a:txBody>
                  <a:tcPr marL="100584" marR="100584" anchor="ctr">
                    <a:solidFill>
                      <a:srgbClr val="FAD1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100584" marR="100584" anchor="ctr">
                    <a:solidFill>
                      <a:srgbClr val="FAD1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>
                          <a:solidFill>
                            <a:schemeClr val="tx1"/>
                          </a:solidFill>
                        </a:rPr>
                        <a:t>IPEC steps</a:t>
                      </a:r>
                    </a:p>
                  </a:txBody>
                  <a:tcPr marL="100584" marR="100584" anchor="ctr">
                    <a:solidFill>
                      <a:srgbClr val="FAD1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9290"/>
                  </a:ext>
                </a:extLst>
              </a:tr>
              <a:tr h="1148010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/>
                        <a:t>Eye Care Service Assessment Tool</a:t>
                      </a:r>
                    </a:p>
                  </a:txBody>
                  <a:tcPr marL="100584" marR="100584" anchor="ctr">
                    <a:solidFill>
                      <a:srgbClr val="FAD16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kern="1200" dirty="0">
                          <a:effectLst/>
                        </a:rPr>
                        <a:t>Designed to answer what is current situation of eye care sector, what priority areas need to be addressed in strategic planning and what are the possible activities to address gaps </a:t>
                      </a:r>
                      <a:endParaRPr lang="en-GB" sz="1900" dirty="0"/>
                    </a:p>
                  </a:txBody>
                  <a:tcPr marL="100584" marR="100584" anchor="ctr">
                    <a:solidFill>
                      <a:srgbClr val="FAD16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/>
                        <a:t>PHASE 1: Analyse</a:t>
                      </a:r>
                    </a:p>
                    <a:p>
                      <a:pPr algn="l"/>
                      <a:endParaRPr lang="en-GB" sz="1900" b="1" dirty="0"/>
                    </a:p>
                    <a:p>
                      <a:pPr algn="l"/>
                      <a:r>
                        <a:rPr lang="en-GB" sz="1900" dirty="0"/>
                        <a:t>Situation Analysis</a:t>
                      </a:r>
                    </a:p>
                  </a:txBody>
                  <a:tcPr marL="100584" marR="100584" anchor="ctr">
                    <a:solidFill>
                      <a:srgbClr val="FAD16B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91262"/>
                  </a:ext>
                </a:extLst>
              </a:tr>
              <a:tr h="1250662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/>
                        <a:t>Eye Care Indicators Menu</a:t>
                      </a:r>
                    </a:p>
                  </a:txBody>
                  <a:tcPr marL="100584" marR="100584" anchor="ctr">
                    <a:solidFill>
                      <a:srgbClr val="FAD16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/>
                        <a:t>A comprehensive set of input, output, outcome and impact indicators, to facilitate monitoring of strategies and actions for eye care at national and sub-national level</a:t>
                      </a:r>
                    </a:p>
                  </a:txBody>
                  <a:tcPr marL="100584" marR="100584" anchor="ctr">
                    <a:solidFill>
                      <a:srgbClr val="FAD16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/>
                        <a:t>PHASE 2: Plan</a:t>
                      </a:r>
                    </a:p>
                    <a:p>
                      <a:pPr algn="l"/>
                      <a:r>
                        <a:rPr lang="en-GB" sz="1900" dirty="0"/>
                        <a:t>Strategic planning and development of monitoring framework </a:t>
                      </a:r>
                    </a:p>
                  </a:txBody>
                  <a:tcPr marL="100584" marR="100584" anchor="ctr">
                    <a:solidFill>
                      <a:srgbClr val="FAD16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189318"/>
                  </a:ext>
                </a:extLst>
              </a:tr>
              <a:tr h="1091983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/>
                        <a:t>Package of Eye Care Interventions</a:t>
                      </a:r>
                    </a:p>
                  </a:txBody>
                  <a:tcPr marL="100584" marR="100584" anchor="ctr">
                    <a:solidFill>
                      <a:srgbClr val="FAD16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/>
                        <a:t>Facilitate countries’ decisions on which interventions to prioritize, how these can be budgeted and integrated into national health services packages and policies</a:t>
                      </a:r>
                    </a:p>
                  </a:txBody>
                  <a:tcPr marL="100584" marR="100584" anchor="ctr">
                    <a:solidFill>
                      <a:srgbClr val="FAD16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/>
                        <a:t>PHASE 3: Do</a:t>
                      </a:r>
                    </a:p>
                    <a:p>
                      <a:pPr algn="l"/>
                      <a:r>
                        <a:rPr lang="en-GB" sz="1900" dirty="0"/>
                        <a:t>Operational planning</a:t>
                      </a:r>
                    </a:p>
                  </a:txBody>
                  <a:tcPr marL="100584" marR="100584" anchor="ctr">
                    <a:solidFill>
                      <a:srgbClr val="FAD16B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9196"/>
                  </a:ext>
                </a:extLst>
              </a:tr>
              <a:tr h="796277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/>
                        <a:t>Eye Care Competency Framework</a:t>
                      </a:r>
                    </a:p>
                  </a:txBody>
                  <a:tcPr marL="100584" marR="100584" anchor="ctr">
                    <a:solidFill>
                      <a:srgbClr val="FAD16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/>
                        <a:t>A key mechanism to align the eye care workforce with population needs</a:t>
                      </a:r>
                      <a:endParaRPr lang="en-US" sz="19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 anchor="ctr">
                    <a:solidFill>
                      <a:srgbClr val="FAD16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/>
                        <a:t>PHASE 3: Review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/>
                        <a:t>Operational planning</a:t>
                      </a:r>
                    </a:p>
                  </a:txBody>
                  <a:tcPr marL="100584" marR="100584" anchor="ctr">
                    <a:solidFill>
                      <a:srgbClr val="FAD16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9473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4BBF4E8-F483-984E-AF20-5DF5520C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WHO Tools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EE7F39-E837-414C-854B-41CA0D2E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262" y="6405361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0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1F1B2AB-182D-ED49-9C90-F4269D17BE04}"/>
              </a:ext>
            </a:extLst>
          </p:cNvPr>
          <p:cNvSpPr txBox="1">
            <a:spLocks/>
          </p:cNvSpPr>
          <p:nvPr/>
        </p:nvSpPr>
        <p:spPr>
          <a:xfrm>
            <a:off x="623391" y="3183209"/>
            <a:ext cx="8085180" cy="250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B5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dirty="0"/>
              <a:t>Thank You!</a:t>
            </a:r>
            <a:br>
              <a:rPr lang="en-US" dirty="0"/>
            </a:br>
            <a:r>
              <a:rPr lang="en-US" sz="1600" b="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WWW.IAPB.ORG/LEARN/KNOWLEDGE-HUB/IPEC/</a:t>
            </a:r>
            <a:endParaRPr lang="en-US" b="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FFEA7-19A6-246E-BC1E-4737E607BE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23391" y="6300079"/>
            <a:ext cx="4114800" cy="365125"/>
          </a:xfrm>
        </p:spPr>
        <p:txBody>
          <a:bodyPr/>
          <a:lstStyle/>
          <a:p>
            <a:pPr algn="l"/>
            <a:r>
              <a:rPr lang="en-IN" dirty="0">
                <a:solidFill>
                  <a:schemeClr val="bg1">
                    <a:alpha val="47000"/>
                  </a:schemeClr>
                </a:solidFill>
              </a:rPr>
              <a:t>Integrated People-centred Eye Care</a:t>
            </a:r>
          </a:p>
        </p:txBody>
      </p:sp>
    </p:spTree>
    <p:extLst>
      <p:ext uri="{BB962C8B-B14F-4D97-AF65-F5344CB8AC3E}">
        <p14:creationId xmlns:p14="http://schemas.microsoft.com/office/powerpoint/2010/main" val="150957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E85137-405E-6249-828C-C44731606C08}"/>
              </a:ext>
            </a:extLst>
          </p:cNvPr>
          <p:cNvSpPr/>
          <p:nvPr/>
        </p:nvSpPr>
        <p:spPr>
          <a:xfrm>
            <a:off x="553507" y="2170984"/>
            <a:ext cx="4961028" cy="1880511"/>
          </a:xfrm>
          <a:prstGeom prst="rect">
            <a:avLst/>
          </a:prstGeom>
          <a:solidFill>
            <a:srgbClr val="FAD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E878A-F595-FE45-931D-1E0C02F966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5B9DC-8627-964D-85B4-5938DD07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BB09-7A2C-114C-BD37-F86D4DA1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6122"/>
            <a:ext cx="4915486" cy="1505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Over </a:t>
            </a:r>
            <a:r>
              <a:rPr lang="en-US" sz="4400" b="1" dirty="0"/>
              <a:t>1 billion </a:t>
            </a:r>
            <a:r>
              <a:rPr lang="en-US" dirty="0"/>
              <a:t>people </a:t>
            </a:r>
            <a:br>
              <a:rPr lang="en-US" dirty="0"/>
            </a:br>
            <a:r>
              <a:rPr lang="en-US" dirty="0"/>
              <a:t>worldwide do not have access </a:t>
            </a:r>
            <a:br>
              <a:rPr lang="en-US" dirty="0"/>
            </a:br>
            <a:r>
              <a:rPr lang="en-US" dirty="0"/>
              <a:t>to the eye care that they need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BEB4BC-6699-D046-993F-6DFB9F90FB81}"/>
              </a:ext>
            </a:extLst>
          </p:cNvPr>
          <p:cNvSpPr/>
          <p:nvPr/>
        </p:nvSpPr>
        <p:spPr>
          <a:xfrm>
            <a:off x="7320136" y="1330063"/>
            <a:ext cx="4248472" cy="4248472"/>
          </a:xfrm>
          <a:prstGeom prst="ellipse">
            <a:avLst/>
          </a:prstGeom>
          <a:solidFill>
            <a:srgbClr val="014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1523EED8-2A56-704C-9BFD-D735FB2A1B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52" r="16652"/>
          <a:stretch>
            <a:fillRect/>
          </a:stretch>
        </p:blipFill>
        <p:spPr>
          <a:xfrm>
            <a:off x="7752184" y="1844824"/>
            <a:ext cx="3672408" cy="3672408"/>
          </a:xfrm>
          <a:prstGeom prst="ellipse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1F8481-C305-0548-949B-D5EC04B048AC}"/>
              </a:ext>
            </a:extLst>
          </p:cNvPr>
          <p:cNvSpPr/>
          <p:nvPr/>
        </p:nvSpPr>
        <p:spPr>
          <a:xfrm>
            <a:off x="553507" y="4219334"/>
            <a:ext cx="4961028" cy="1880511"/>
          </a:xfrm>
          <a:prstGeom prst="rect">
            <a:avLst/>
          </a:prstGeom>
          <a:solidFill>
            <a:srgbClr val="FAD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F3C80D-4E29-1245-94BC-A4360338AA51}"/>
              </a:ext>
            </a:extLst>
          </p:cNvPr>
          <p:cNvSpPr/>
          <p:nvPr/>
        </p:nvSpPr>
        <p:spPr>
          <a:xfrm>
            <a:off x="838200" y="4627044"/>
            <a:ext cx="44512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Without change, this will rise to </a:t>
            </a:r>
            <a:br>
              <a:rPr lang="en-US" sz="2400" dirty="0"/>
            </a:br>
            <a:r>
              <a:rPr lang="en-US" sz="4000" b="1" dirty="0"/>
              <a:t>1.8 billion</a:t>
            </a:r>
            <a:r>
              <a:rPr lang="en-US" sz="2400" dirty="0"/>
              <a:t> people </a:t>
            </a:r>
            <a:r>
              <a:rPr lang="en-US" sz="2400" b="1" i="1" dirty="0"/>
              <a:t>by 2050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1ACD95E-6CFB-CE40-95BC-960E8D8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262" y="6405361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2</a:t>
            </a:fld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B46187B-B906-1540-B64D-70A15611622A}"/>
              </a:ext>
            </a:extLst>
          </p:cNvPr>
          <p:cNvSpPr txBox="1">
            <a:spLocks/>
          </p:cNvSpPr>
          <p:nvPr/>
        </p:nvSpPr>
        <p:spPr>
          <a:xfrm>
            <a:off x="7320136" y="5727190"/>
            <a:ext cx="4248472" cy="3048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Photo Credit: Ulrich </a:t>
            </a:r>
            <a:r>
              <a:rPr lang="en-US" dirty="0" err="1"/>
              <a:t>Eigner</a:t>
            </a:r>
            <a:r>
              <a:rPr lang="en-US" dirty="0"/>
              <a:t> for IAPB WSD Photo Competition</a:t>
            </a:r>
          </a:p>
        </p:txBody>
      </p:sp>
    </p:spTree>
    <p:extLst>
      <p:ext uri="{BB962C8B-B14F-4D97-AF65-F5344CB8AC3E}">
        <p14:creationId xmlns:p14="http://schemas.microsoft.com/office/powerpoint/2010/main" val="151931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8E878A-F595-FE45-931D-1E0C02F966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5137-405E-6249-828C-C44731606C08}"/>
              </a:ext>
            </a:extLst>
          </p:cNvPr>
          <p:cNvSpPr/>
          <p:nvPr/>
        </p:nvSpPr>
        <p:spPr>
          <a:xfrm>
            <a:off x="0" y="615782"/>
            <a:ext cx="5550794" cy="824248"/>
          </a:xfrm>
          <a:prstGeom prst="rect">
            <a:avLst/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5B9DC-8627-964D-85B4-5938DD07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Challenges contd..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F193-5836-404F-A30E-5659E040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400"/>
              </a:spcBef>
            </a:pPr>
            <a:r>
              <a:rPr lang="en-GB" dirty="0"/>
              <a:t>Changing demographics and lifestyles </a:t>
            </a:r>
            <a:br>
              <a:rPr lang="en-GB" dirty="0"/>
            </a:br>
            <a:r>
              <a:rPr lang="en-GB" dirty="0"/>
              <a:t>inflating demand</a:t>
            </a:r>
          </a:p>
          <a:p>
            <a:pPr marL="457200" indent="-457200">
              <a:lnSpc>
                <a:spcPct val="120000"/>
              </a:lnSpc>
              <a:spcBef>
                <a:spcPts val="400"/>
              </a:spcBef>
            </a:pPr>
            <a:r>
              <a:rPr lang="en-GB" dirty="0"/>
              <a:t>Inadequate government prioritisation </a:t>
            </a:r>
          </a:p>
          <a:p>
            <a:pPr marL="457200" indent="-457200">
              <a:lnSpc>
                <a:spcPct val="120000"/>
              </a:lnSpc>
              <a:spcBef>
                <a:spcPts val="400"/>
              </a:spcBef>
            </a:pPr>
            <a:r>
              <a:rPr lang="en-GB" dirty="0"/>
              <a:t>Fragmented and verticalized eye care services, poorly integrated into health systems</a:t>
            </a:r>
          </a:p>
          <a:p>
            <a:pPr marL="457200" indent="-457200">
              <a:lnSpc>
                <a:spcPct val="120000"/>
              </a:lnSpc>
              <a:spcBef>
                <a:spcPts val="400"/>
              </a:spcBef>
            </a:pPr>
            <a:r>
              <a:rPr lang="en-GB" dirty="0"/>
              <a:t>Inequities in access</a:t>
            </a:r>
          </a:p>
          <a:p>
            <a:pPr marL="457200" indent="-457200">
              <a:lnSpc>
                <a:spcPct val="120000"/>
              </a:lnSpc>
              <a:spcBef>
                <a:spcPts val="400"/>
              </a:spcBef>
            </a:pPr>
            <a:r>
              <a:rPr lang="en-GB" dirty="0"/>
              <a:t>Understated promotive, preventive and rehabilitative aspect of eye care services</a:t>
            </a:r>
          </a:p>
          <a:p>
            <a:pPr marL="457200" indent="-457200">
              <a:lnSpc>
                <a:spcPct val="120000"/>
              </a:lnSpc>
              <a:spcBef>
                <a:spcPts val="400"/>
              </a:spcBef>
            </a:pPr>
            <a:r>
              <a:rPr lang="en-GB" dirty="0"/>
              <a:t>Insufficient and uncoordinated workforce </a:t>
            </a:r>
          </a:p>
          <a:p>
            <a:pPr marL="457200" indent="-457200">
              <a:lnSpc>
                <a:spcPct val="120000"/>
              </a:lnSpc>
              <a:spcBef>
                <a:spcPts val="400"/>
              </a:spcBef>
            </a:pPr>
            <a:r>
              <a:rPr lang="en-GB" dirty="0"/>
              <a:t>Lack of resources and financial protection </a:t>
            </a:r>
          </a:p>
          <a:p>
            <a:pPr marL="457200" indent="-457200">
              <a:lnSpc>
                <a:spcPct val="120000"/>
              </a:lnSpc>
              <a:spcBef>
                <a:spcPts val="400"/>
              </a:spcBef>
            </a:pPr>
            <a:r>
              <a:rPr lang="en-GB" dirty="0"/>
              <a:t>Gaps in data</a:t>
            </a:r>
            <a:endParaRPr lang="en-GB" dirty="0">
              <a:cs typeface="Calibri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64BED9-1722-5C46-9DCC-A24CC3D1E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BEB4BC-6699-D046-993F-6DFB9F90FB81}"/>
              </a:ext>
            </a:extLst>
          </p:cNvPr>
          <p:cNvSpPr/>
          <p:nvPr/>
        </p:nvSpPr>
        <p:spPr>
          <a:xfrm>
            <a:off x="7320136" y="1330063"/>
            <a:ext cx="4248472" cy="4248472"/>
          </a:xfrm>
          <a:prstGeom prst="ellipse">
            <a:avLst/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8">
            <a:extLst>
              <a:ext uri="{FF2B5EF4-FFF2-40B4-BE49-F238E27FC236}">
                <a16:creationId xmlns:a16="http://schemas.microsoft.com/office/drawing/2014/main" id="{1FB48502-DE28-C8BA-D1F6-536677F87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5" r="12509"/>
          <a:stretch/>
        </p:blipFill>
        <p:spPr>
          <a:xfrm>
            <a:off x="7572771" y="1665411"/>
            <a:ext cx="3889426" cy="3889426"/>
          </a:xfrm>
          <a:prstGeom prst="ellipse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0202AB-9545-F048-AFA5-F7E93614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262" y="6405361"/>
            <a:ext cx="2743200" cy="365125"/>
          </a:xfrm>
        </p:spPr>
        <p:txBody>
          <a:bodyPr/>
          <a:lstStyle/>
          <a:p>
            <a:r>
              <a:rPr lang="en-GB"/>
              <a:t>Integrated People-centred Eye Care | </a:t>
            </a:r>
            <a:fld id="{957772F5-FB5C-5541-914E-B10CC7B51E51}" type="slidenum">
              <a:rPr lang="en-GB" smtClean="0"/>
              <a:t>3</a:t>
            </a:fld>
            <a:endParaRPr lang="en-GB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103288D-9818-FB4C-B9DA-334993945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0136" y="5727190"/>
            <a:ext cx="4248472" cy="304804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Photo Credit: Ellen Crystal for IAPB WSD Photo Competition</a:t>
            </a:r>
          </a:p>
        </p:txBody>
      </p:sp>
    </p:spTree>
    <p:extLst>
      <p:ext uri="{BB962C8B-B14F-4D97-AF65-F5344CB8AC3E}">
        <p14:creationId xmlns:p14="http://schemas.microsoft.com/office/powerpoint/2010/main" val="179802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F6D4FFD-B7C6-C846-9751-BC557FA471C6}"/>
              </a:ext>
            </a:extLst>
          </p:cNvPr>
          <p:cNvGrpSpPr/>
          <p:nvPr/>
        </p:nvGrpSpPr>
        <p:grpSpPr>
          <a:xfrm>
            <a:off x="809469" y="2775065"/>
            <a:ext cx="10778473" cy="345025"/>
            <a:chOff x="809469" y="2897897"/>
            <a:chExt cx="10778473" cy="3450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B83EEA5-912A-144B-B9C6-610504EB0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469" y="3073576"/>
              <a:ext cx="10778473" cy="122"/>
            </a:xfrm>
            <a:prstGeom prst="line">
              <a:avLst/>
            </a:prstGeom>
            <a:solidFill>
              <a:srgbClr val="FFB404"/>
            </a:solidFill>
            <a:ln w="79375">
              <a:solidFill>
                <a:srgbClr val="FAD16B"/>
              </a:solidFill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B5E2E7-06BA-1948-8C7C-902DB1F88405}"/>
                </a:ext>
              </a:extLst>
            </p:cNvPr>
            <p:cNvSpPr/>
            <p:nvPr/>
          </p:nvSpPr>
          <p:spPr>
            <a:xfrm>
              <a:off x="1587806" y="2897897"/>
              <a:ext cx="323222" cy="323222"/>
            </a:xfrm>
            <a:prstGeom prst="ellipse">
              <a:avLst/>
            </a:prstGeom>
            <a:solidFill>
              <a:srgbClr val="FAD16B"/>
            </a:solidFill>
            <a:ln>
              <a:solidFill>
                <a:srgbClr val="01418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4AC88C-5BAA-D349-A323-A8CD4811155A}"/>
                </a:ext>
              </a:extLst>
            </p:cNvPr>
            <p:cNvSpPr/>
            <p:nvPr/>
          </p:nvSpPr>
          <p:spPr>
            <a:xfrm>
              <a:off x="4345098" y="2898019"/>
              <a:ext cx="323222" cy="323222"/>
            </a:xfrm>
            <a:prstGeom prst="ellipse">
              <a:avLst/>
            </a:prstGeom>
            <a:solidFill>
              <a:srgbClr val="FAD16B"/>
            </a:solidFill>
            <a:ln>
              <a:solidFill>
                <a:srgbClr val="01418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662D36-DCFA-C545-BACC-42258D717344}"/>
                </a:ext>
              </a:extLst>
            </p:cNvPr>
            <p:cNvSpPr/>
            <p:nvPr/>
          </p:nvSpPr>
          <p:spPr>
            <a:xfrm>
              <a:off x="7102390" y="2919700"/>
              <a:ext cx="323222" cy="323222"/>
            </a:xfrm>
            <a:prstGeom prst="ellipse">
              <a:avLst/>
            </a:prstGeom>
            <a:solidFill>
              <a:srgbClr val="FAD16B"/>
            </a:solidFill>
            <a:ln>
              <a:solidFill>
                <a:srgbClr val="01418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691F943-6AD1-6947-BEC0-925CEF20CE2C}"/>
                </a:ext>
              </a:extLst>
            </p:cNvPr>
            <p:cNvSpPr/>
            <p:nvPr/>
          </p:nvSpPr>
          <p:spPr>
            <a:xfrm>
              <a:off x="9859682" y="2897897"/>
              <a:ext cx="323222" cy="323222"/>
            </a:xfrm>
            <a:prstGeom prst="ellipse">
              <a:avLst/>
            </a:prstGeom>
            <a:solidFill>
              <a:srgbClr val="FAD16B"/>
            </a:solidFill>
            <a:ln>
              <a:solidFill>
                <a:srgbClr val="01418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3DD7E6-FE44-AE42-BC8D-A865A56F6808}"/>
              </a:ext>
            </a:extLst>
          </p:cNvPr>
          <p:cNvGrpSpPr/>
          <p:nvPr/>
        </p:nvGrpSpPr>
        <p:grpSpPr>
          <a:xfrm>
            <a:off x="824115" y="1817673"/>
            <a:ext cx="10432757" cy="900275"/>
            <a:chOff x="824115" y="1662929"/>
            <a:chExt cx="10432757" cy="9002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110BA5-FD54-3342-BA2D-574FD93EFCFC}"/>
                </a:ext>
              </a:extLst>
            </p:cNvPr>
            <p:cNvSpPr txBox="1"/>
            <p:nvPr/>
          </p:nvSpPr>
          <p:spPr>
            <a:xfrm>
              <a:off x="824115" y="1662929"/>
              <a:ext cx="2354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World Report </a:t>
              </a:r>
              <a:br>
                <a:rPr lang="en-US" sz="2400" b="1" dirty="0"/>
              </a:br>
              <a:r>
                <a:rPr lang="en-US" sz="2400" b="1" dirty="0"/>
                <a:t>on Vision, 2019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D40BB7-CD8F-694E-B71A-D872820E1B19}"/>
                </a:ext>
              </a:extLst>
            </p:cNvPr>
            <p:cNvSpPr/>
            <p:nvPr/>
          </p:nvSpPr>
          <p:spPr>
            <a:xfrm>
              <a:off x="3828987" y="1674640"/>
              <a:ext cx="16786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2400" b="1" dirty="0"/>
                <a:t>WHA 73.4,  </a:t>
              </a:r>
              <a:br>
                <a:rPr lang="en-GB" sz="2400" b="1" dirty="0"/>
              </a:br>
              <a:r>
                <a:rPr lang="en-GB" sz="2400" b="1" dirty="0"/>
                <a:t>2020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36C868-1298-D045-9D82-232135126825}"/>
                </a:ext>
              </a:extLst>
            </p:cNvPr>
            <p:cNvSpPr/>
            <p:nvPr/>
          </p:nvSpPr>
          <p:spPr>
            <a:xfrm>
              <a:off x="6494912" y="1693824"/>
              <a:ext cx="130734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2400" b="1" dirty="0"/>
                <a:t>74 WHA,</a:t>
              </a:r>
              <a:br>
                <a:rPr lang="en-GB" sz="2400" b="1" dirty="0"/>
              </a:br>
              <a:r>
                <a:rPr lang="en-GB" sz="2400" b="1" dirty="0"/>
                <a:t>2021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498F73-E4F4-6949-802C-2DB9CB342314}"/>
                </a:ext>
              </a:extLst>
            </p:cNvPr>
            <p:cNvSpPr/>
            <p:nvPr/>
          </p:nvSpPr>
          <p:spPr>
            <a:xfrm>
              <a:off x="8778565" y="1732207"/>
              <a:ext cx="247830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2400" b="1" dirty="0"/>
                <a:t>UN GA resolution </a:t>
              </a:r>
              <a:br>
                <a:rPr lang="en-GB" sz="2400" b="1" dirty="0"/>
              </a:br>
              <a:r>
                <a:rPr lang="en-GB" sz="2400" b="1" dirty="0"/>
                <a:t>on vision, 2021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1BAC2E-EF93-BC4F-939B-2609C731184F}"/>
              </a:ext>
            </a:extLst>
          </p:cNvPr>
          <p:cNvGrpSpPr/>
          <p:nvPr/>
        </p:nvGrpSpPr>
        <p:grpSpPr>
          <a:xfrm>
            <a:off x="809468" y="3428341"/>
            <a:ext cx="10535778" cy="2800767"/>
            <a:chOff x="809468" y="3551173"/>
            <a:chExt cx="10535778" cy="28007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EE991B-4BF7-014A-914F-9F91FFDF8F8F}"/>
                </a:ext>
              </a:extLst>
            </p:cNvPr>
            <p:cNvSpPr/>
            <p:nvPr/>
          </p:nvSpPr>
          <p:spPr>
            <a:xfrm>
              <a:off x="809468" y="3563399"/>
              <a:ext cx="2064387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1600" b="1" dirty="0"/>
                <a:t>Launched by WHO in 2019</a:t>
              </a:r>
              <a:endParaRPr lang="en-GB" sz="1600" b="1" dirty="0">
                <a:cs typeface="Calibri"/>
              </a:endParaRPr>
            </a:p>
            <a:p>
              <a:r>
                <a:rPr lang="en-GB" sz="1600" dirty="0"/>
                <a:t>Recommend four strategies for implementation of IPEC</a:t>
              </a:r>
              <a:endParaRPr lang="en-GB" sz="1600" dirty="0"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405318-6720-0D43-BF15-51FAA1115F73}"/>
                </a:ext>
              </a:extLst>
            </p:cNvPr>
            <p:cNvSpPr/>
            <p:nvPr/>
          </p:nvSpPr>
          <p:spPr>
            <a:xfrm>
              <a:off x="3129069" y="3558771"/>
              <a:ext cx="2755279" cy="230832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1600" b="1" dirty="0"/>
                <a:t>‘Integrated people-centred eye care, including preventable vision impairment and blindness’</a:t>
              </a:r>
              <a:endParaRPr lang="en-GB" sz="1600" b="1" dirty="0">
                <a:cs typeface="Calibri"/>
              </a:endParaRPr>
            </a:p>
            <a:p>
              <a:r>
                <a:rPr lang="en-GB" sz="1600" dirty="0"/>
                <a:t>Urges member States to make eye care an integral part of UHC and to implement people-centred eye care in health systems. </a:t>
              </a:r>
              <a:endParaRPr lang="en-GB" sz="1600" dirty="0"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5EAD28-6E3B-FA42-88BC-8F1F92F15372}"/>
                </a:ext>
              </a:extLst>
            </p:cNvPr>
            <p:cNvSpPr/>
            <p:nvPr/>
          </p:nvSpPr>
          <p:spPr>
            <a:xfrm>
              <a:off x="6085875" y="3558771"/>
              <a:ext cx="2356252" cy="20621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1600" b="1" dirty="0"/>
                <a:t>Recommended IPEC global targets for 2030 </a:t>
              </a:r>
              <a:endParaRPr lang="en-GB" sz="1600" b="1" dirty="0"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40% point increase in effective coverage of refractive error</a:t>
              </a:r>
              <a:endParaRPr lang="en-GB" sz="1600" dirty="0"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30% point increase in effective coverage of cataract surgery </a:t>
              </a:r>
              <a:endParaRPr lang="en-GB" sz="1600" dirty="0"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15B7390-B29A-E94F-B47A-B1106437A626}"/>
                </a:ext>
              </a:extLst>
            </p:cNvPr>
            <p:cNvSpPr/>
            <p:nvPr/>
          </p:nvSpPr>
          <p:spPr>
            <a:xfrm>
              <a:off x="8697340" y="3551173"/>
              <a:ext cx="2647906" cy="28007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1600" b="1" dirty="0"/>
                <a:t>‘Vision for Everyone, accelerating action to achieve the Sustainable Development Goals”</a:t>
              </a:r>
              <a:endParaRPr lang="en-GB" sz="1600" dirty="0"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Eye health championed as a major component in achieving SDGs</a:t>
              </a:r>
              <a:endParaRPr lang="en-GB" sz="1600" dirty="0"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Recommends countries to adopt a whole of government approach to eye care</a:t>
              </a:r>
              <a:endParaRPr lang="en-GB" sz="1600" dirty="0">
                <a:cs typeface="Calibri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F699EA0-20FC-A947-B782-13FDE30B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IPEC Advocacy Landscape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148652A6-2FF8-134C-960D-9836730B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262" y="6405361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0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8E878A-F595-FE45-931D-1E0C02F966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5B9DC-8627-964D-85B4-5938DD07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30" y="3587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World Report on Vision -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Strategic Framework on </a:t>
            </a:r>
            <a:r>
              <a:rPr lang="en-US" sz="3600" dirty="0"/>
              <a:t>IPEC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BEB4BC-6699-D046-993F-6DFB9F90FB81}"/>
              </a:ext>
            </a:extLst>
          </p:cNvPr>
          <p:cNvSpPr/>
          <p:nvPr/>
        </p:nvSpPr>
        <p:spPr>
          <a:xfrm>
            <a:off x="7320136" y="1330063"/>
            <a:ext cx="4248472" cy="4248472"/>
          </a:xfrm>
          <a:prstGeom prst="ellipse">
            <a:avLst/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2A20F4B-A5B5-7245-8D06-7691BC4A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30" y="2447597"/>
            <a:ext cx="6206480" cy="228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Make eye care an integral part of Universal Health Coverage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Implement Integrated </a:t>
            </a:r>
            <a:br>
              <a:rPr lang="en-US" sz="2400" dirty="0"/>
            </a:br>
            <a:r>
              <a:rPr lang="en-US" sz="2400" dirty="0"/>
              <a:t>People-</a:t>
            </a:r>
            <a:r>
              <a:rPr lang="en-US" sz="2400" dirty="0" err="1"/>
              <a:t>centred</a:t>
            </a:r>
            <a:r>
              <a:rPr lang="en-US" sz="2400" dirty="0"/>
              <a:t> Eye Care in health systems</a:t>
            </a:r>
          </a:p>
          <a:p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D6A257-E2C9-7040-833B-716031A81CFC}"/>
              </a:ext>
            </a:extLst>
          </p:cNvPr>
          <p:cNvSpPr/>
          <p:nvPr/>
        </p:nvSpPr>
        <p:spPr>
          <a:xfrm>
            <a:off x="754021" y="513960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i="1" dirty="0">
                <a:cs typeface="Calibri"/>
              </a:rPr>
              <a:t>So that all people have access to the eye care they need, where and when they need it without suffering financial hardship</a:t>
            </a:r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DCACE943-39AF-2C4B-B169-271C986EC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6" r="16636"/>
          <a:stretch/>
        </p:blipFill>
        <p:spPr>
          <a:xfrm>
            <a:off x="7752184" y="1844824"/>
            <a:ext cx="3672408" cy="3672408"/>
          </a:xfrm>
          <a:prstGeom prst="ellipse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BB591F5-42F5-4242-A6AA-D617D8BD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262" y="6405361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1946ABB-B9E4-6D4D-8576-2599F4BEF1A8}"/>
              </a:ext>
            </a:extLst>
          </p:cNvPr>
          <p:cNvSpPr txBox="1">
            <a:spLocks/>
          </p:cNvSpPr>
          <p:nvPr/>
        </p:nvSpPr>
        <p:spPr>
          <a:xfrm>
            <a:off x="7320136" y="5727190"/>
            <a:ext cx="4248472" cy="3048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i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Photo Credit: Harry Woods for IAPB WSD Photo Competition</a:t>
            </a:r>
          </a:p>
        </p:txBody>
      </p:sp>
    </p:spTree>
    <p:extLst>
      <p:ext uri="{BB962C8B-B14F-4D97-AF65-F5344CB8AC3E}">
        <p14:creationId xmlns:p14="http://schemas.microsoft.com/office/powerpoint/2010/main" val="63308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B98540-0AD8-B543-BFE1-A457A1C49B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EBB3D5-7088-AF45-A4BB-0717ACEB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The World Report on Vision defines IPEC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FC7145-5E05-AF44-83BE-02C8319A6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Integrated people-centred eye care (IPEC) refers to eye care services that are:</a:t>
            </a:r>
          </a:p>
          <a:p>
            <a:pPr marL="3429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managed and delivered to assure a continuum of promotive, preventive, treatment and rehabilitative interventions against the spectrum of eye conditions, </a:t>
            </a:r>
          </a:p>
          <a:p>
            <a:pPr marL="3429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coordinated across the different levels and sites of care within and beyond the health sector, and </a:t>
            </a:r>
          </a:p>
          <a:p>
            <a:pPr marL="3429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according to people’s needs throughout the life course. 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9BE5CF-4F51-3441-93AB-1FF68715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262" y="6405361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1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3A2FF8-025A-5146-972B-CB2532D747A0}"/>
              </a:ext>
            </a:extLst>
          </p:cNvPr>
          <p:cNvSpPr/>
          <p:nvPr/>
        </p:nvSpPr>
        <p:spPr>
          <a:xfrm>
            <a:off x="723332" y="2197290"/>
            <a:ext cx="3357350" cy="19925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1319E-754F-EF49-ABF6-5702609CCAA7}"/>
              </a:ext>
            </a:extLst>
          </p:cNvPr>
          <p:cNvSpPr/>
          <p:nvPr/>
        </p:nvSpPr>
        <p:spPr>
          <a:xfrm>
            <a:off x="723331" y="4378308"/>
            <a:ext cx="3357351" cy="18466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3121AC-E2DC-5B41-9386-2A7B32B3EB88}"/>
              </a:ext>
            </a:extLst>
          </p:cNvPr>
          <p:cNvSpPr/>
          <p:nvPr/>
        </p:nvSpPr>
        <p:spPr>
          <a:xfrm>
            <a:off x="4383206" y="3152634"/>
            <a:ext cx="3357350" cy="2347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C72F6A-2475-6841-961F-B964BB3E52D0}"/>
              </a:ext>
            </a:extLst>
          </p:cNvPr>
          <p:cNvSpPr/>
          <p:nvPr/>
        </p:nvSpPr>
        <p:spPr>
          <a:xfrm>
            <a:off x="8043082" y="2197290"/>
            <a:ext cx="3357350" cy="19925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B4A40-FE98-6D41-AA12-32A9D07027BD}"/>
              </a:ext>
            </a:extLst>
          </p:cNvPr>
          <p:cNvSpPr/>
          <p:nvPr/>
        </p:nvSpPr>
        <p:spPr>
          <a:xfrm>
            <a:off x="8043081" y="4378308"/>
            <a:ext cx="3357351" cy="18466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627E63-A7E1-F545-B9FC-715C9AF0EA36}"/>
              </a:ext>
            </a:extLst>
          </p:cNvPr>
          <p:cNvSpPr txBox="1"/>
          <p:nvPr/>
        </p:nvSpPr>
        <p:spPr>
          <a:xfrm>
            <a:off x="941695" y="2440760"/>
            <a:ext cx="2920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/>
              <a:t>Equity in access</a:t>
            </a:r>
          </a:p>
          <a:p>
            <a:pPr lvl="0" algn="ctr"/>
            <a:r>
              <a:rPr lang="en-GB" dirty="0"/>
              <a:t>For everyone, everywhere to access the eye care services they need, when and where they need them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FA7028-AD56-AE4B-9007-E456E8B16139}"/>
              </a:ext>
            </a:extLst>
          </p:cNvPr>
          <p:cNvSpPr/>
          <p:nvPr/>
        </p:nvSpPr>
        <p:spPr>
          <a:xfrm>
            <a:off x="855260" y="4573763"/>
            <a:ext cx="3093493" cy="12926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/>
              <a:t>Quality</a:t>
            </a:r>
          </a:p>
          <a:p>
            <a:pPr lvl="0" algn="ctr"/>
            <a:r>
              <a:rPr lang="en-GB" dirty="0"/>
              <a:t>Safe, effective and timely eye care that responds to people’s comprehensive needs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7CE74A-0643-B84E-9EC6-6AEB3A36650B}"/>
              </a:ext>
            </a:extLst>
          </p:cNvPr>
          <p:cNvSpPr/>
          <p:nvPr/>
        </p:nvSpPr>
        <p:spPr>
          <a:xfrm>
            <a:off x="4410502" y="3362644"/>
            <a:ext cx="33027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/>
              <a:t>Responsiveness and participation</a:t>
            </a:r>
          </a:p>
          <a:p>
            <a:pPr lvl="0" algn="ctr"/>
            <a:r>
              <a:rPr lang="en-GB" dirty="0"/>
              <a:t>Coordinated around people’s needs, respects their preferences, and allows for participation in their eye health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69E2E4-2C57-604B-8B33-7E40DEB7A088}"/>
              </a:ext>
            </a:extLst>
          </p:cNvPr>
          <p:cNvSpPr/>
          <p:nvPr/>
        </p:nvSpPr>
        <p:spPr>
          <a:xfrm>
            <a:off x="8031710" y="4410965"/>
            <a:ext cx="3368722" cy="18466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/>
              <a:t>Efficiency</a:t>
            </a:r>
          </a:p>
          <a:p>
            <a:pPr lvl="0" algn="ctr"/>
            <a:r>
              <a:rPr lang="en-GB" dirty="0"/>
              <a:t>Services provided in the most cost-effective setting with the right balance between health promotion, prevention, treatment, and rehabilitation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60E099-F908-224E-9625-27CA7BCA091F}"/>
              </a:ext>
            </a:extLst>
          </p:cNvPr>
          <p:cNvSpPr/>
          <p:nvPr/>
        </p:nvSpPr>
        <p:spPr>
          <a:xfrm>
            <a:off x="8042024" y="2302261"/>
            <a:ext cx="3311776" cy="18466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/>
              <a:t>Resilience</a:t>
            </a:r>
          </a:p>
          <a:p>
            <a:pPr lvl="0" algn="ctr"/>
            <a:r>
              <a:rPr lang="en-GB" dirty="0"/>
              <a:t>Strengthening the entire health system, increasing the capacity of health actors, institutions and population to prepare &amp; respond to public health crises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D2804A-6288-264C-86F3-20E4A748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22255" cy="1325563"/>
          </a:xfrm>
        </p:spPr>
        <p:txBody>
          <a:bodyPr>
            <a:normAutofit/>
          </a:bodyPr>
          <a:lstStyle/>
          <a:p>
            <a:r>
              <a:rPr lang="en-GB" dirty="0"/>
              <a:t>An integrated people-centred approach is needed for: </a:t>
            </a: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F78251B0-8145-ED4A-B82C-9DC026F2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262" y="6405361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5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8AB4A6-F83D-6448-B949-1FD4DE0178A3}"/>
              </a:ext>
            </a:extLst>
          </p:cNvPr>
          <p:cNvSpPr/>
          <p:nvPr/>
        </p:nvSpPr>
        <p:spPr>
          <a:xfrm>
            <a:off x="0" y="315014"/>
            <a:ext cx="12192000" cy="686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53F9A-75CE-8A45-96AF-F7167BBBBA1D}"/>
              </a:ext>
            </a:extLst>
          </p:cNvPr>
          <p:cNvSpPr/>
          <p:nvPr/>
        </p:nvSpPr>
        <p:spPr>
          <a:xfrm>
            <a:off x="7562266" y="2280100"/>
            <a:ext cx="2710641" cy="3598186"/>
          </a:xfrm>
          <a:prstGeom prst="rect">
            <a:avLst/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20C69-A6A6-7643-8961-A0C4FBC38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729" y="2569994"/>
            <a:ext cx="2533877" cy="3572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599C242-AA30-CF4A-8735-AD6180B9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WHO’s Eye care in health systems: Guide for Action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371CE8B-769E-D845-B2A3-1EB067319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4554"/>
            <a:ext cx="6026834" cy="3152408"/>
          </a:xfrm>
        </p:spPr>
        <p:txBody>
          <a:bodyPr/>
          <a:lstStyle/>
          <a:p>
            <a:pPr marL="0" indent="0">
              <a:buNone/>
            </a:pPr>
            <a:r>
              <a:rPr lang="en-NP"/>
              <a:t>A manual for health planners, outlining strategies and approaches that are proposed by WHO for the planning and the implementation of IPEC</a:t>
            </a:r>
          </a:p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3932413-FEDF-A741-B17C-E229251C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262" y="6405361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6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12D1F9-1B2A-6A48-B210-3E4349DD3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67511" cy="1325563"/>
          </a:xfrm>
        </p:spPr>
        <p:txBody>
          <a:bodyPr/>
          <a:lstStyle/>
          <a:p>
            <a:r>
              <a:rPr lang="en-US" dirty="0"/>
              <a:t>Phases of IPEC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7F7CE-1EC1-7E1B-68B3-80026FD2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835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i="1" dirty="0"/>
              <a:t>WHO Guide for action suggests-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Phase 1: </a:t>
            </a:r>
            <a:r>
              <a:rPr lang="en-US" sz="2400" b="1" dirty="0" err="1"/>
              <a:t>Analyse</a:t>
            </a:r>
            <a:r>
              <a:rPr lang="en-US" sz="2400" b="1" dirty="0"/>
              <a:t> - </a:t>
            </a:r>
            <a:r>
              <a:rPr lang="en-US" sz="2400" dirty="0"/>
              <a:t>Carry out a situation analysis of the eye care sector to establish priorities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Phase 2: Plan- </a:t>
            </a:r>
            <a:r>
              <a:rPr lang="en-US" sz="2400" dirty="0"/>
              <a:t>Use the priorities to develop an eye care strategic plan and related monitoring framework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Phase 3: Do- </a:t>
            </a:r>
            <a:r>
              <a:rPr lang="en-US" sz="2400" dirty="0"/>
              <a:t>Operational planning to define activities, timelines and budget at national, sub-national and institutional level to implement the eye care strategic plan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Phase 4: Review- </a:t>
            </a:r>
            <a:r>
              <a:rPr lang="en-US" sz="2400" dirty="0"/>
              <a:t>Establish ongoing review processes to correct actions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A01D1-BE90-E74E-A330-C2378B7B7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0" y="1520581"/>
            <a:ext cx="4711700" cy="46609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7464ED8-8DC2-B048-A368-C6BB251B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262" y="6405361"/>
            <a:ext cx="2743200" cy="365125"/>
          </a:xfrm>
        </p:spPr>
        <p:txBody>
          <a:bodyPr/>
          <a:lstStyle/>
          <a:p>
            <a:r>
              <a:rPr lang="en-US" dirty="0"/>
              <a:t>Integrated People-</a:t>
            </a:r>
            <a:r>
              <a:rPr lang="en-US" dirty="0" err="1"/>
              <a:t>centred</a:t>
            </a:r>
            <a:r>
              <a:rPr lang="en-US" dirty="0"/>
              <a:t> Eye Care | </a:t>
            </a:r>
            <a:fld id="{957772F5-FB5C-5541-914E-B10CC7B51E5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9676F0C4280E4A96A47EF57E2339E2" ma:contentTypeVersion="18" ma:contentTypeDescription="Create a new document." ma:contentTypeScope="" ma:versionID="a4398f912cec4e63ff605761dbc05d9c">
  <xsd:schema xmlns:xsd="http://www.w3.org/2001/XMLSchema" xmlns:xs="http://www.w3.org/2001/XMLSchema" xmlns:p="http://schemas.microsoft.com/office/2006/metadata/properties" xmlns:ns2="6492ad76-73d2-4d7c-bab5-fc6487b9524c" xmlns:ns3="7a6a961b-5d88-4949-a226-38e18dc1b23a" xmlns:ns4="924e03da-392b-40b7-a690-9be2b37efc8d" targetNamespace="http://schemas.microsoft.com/office/2006/metadata/properties" ma:root="true" ma:fieldsID="6fe05a19213318a31b38a5497bb36b6c" ns2:_="" ns3:_="" ns4:_="">
    <xsd:import namespace="6492ad76-73d2-4d7c-bab5-fc6487b9524c"/>
    <xsd:import namespace="7a6a961b-5d88-4949-a226-38e18dc1b23a"/>
    <xsd:import namespace="924e03da-392b-40b7-a690-9be2b37efc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4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2ad76-73d2-4d7c-bab5-fc6487b952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a961b-5d88-4949-a226-38e18dc1b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abd7073-03bb-4f5f-ae43-47e02b55ae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e03da-392b-40b7-a690-9be2b37efc8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585e438-57ae-481d-8ee0-f4f209248b91}" ma:internalName="TaxCatchAll" ma:showField="CatchAllData" ma:web="924e03da-392b-40b7-a690-9be2b37ef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4e03da-392b-40b7-a690-9be2b37efc8d" xsi:nil="true"/>
    <lcf76f155ced4ddcb4097134ff3c332f xmlns="7a6a961b-5d88-4949-a226-38e18dc1b23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6B0574-7C58-4579-8674-E8FA0A1C6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92ad76-73d2-4d7c-bab5-fc6487b9524c"/>
    <ds:schemaRef ds:uri="7a6a961b-5d88-4949-a226-38e18dc1b23a"/>
    <ds:schemaRef ds:uri="924e03da-392b-40b7-a690-9be2b37efc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8BD2E7-7ACC-4179-9DB2-A5F0E2D3891B}">
  <ds:schemaRefs>
    <ds:schemaRef ds:uri="http://purl.org/dc/elements/1.1/"/>
    <ds:schemaRef ds:uri="http://purl.org/dc/terms/"/>
    <ds:schemaRef ds:uri="924e03da-392b-40b7-a690-9be2b37efc8d"/>
    <ds:schemaRef ds:uri="http://purl.org/dc/dcmitype/"/>
    <ds:schemaRef ds:uri="7a6a961b-5d88-4949-a226-38e18dc1b23a"/>
    <ds:schemaRef ds:uri="http://schemas.openxmlformats.org/package/2006/metadata/core-properties"/>
    <ds:schemaRef ds:uri="http://schemas.microsoft.com/office/2006/metadata/properties"/>
    <ds:schemaRef ds:uri="6492ad76-73d2-4d7c-bab5-fc6487b9524c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E61D71-F7B5-4C1B-AB83-85746F8639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852</Words>
  <Application>Microsoft Macintosh PowerPoint</Application>
  <PresentationFormat>Widescreen</PresentationFormat>
  <Paragraphs>97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INTEGRATED  PEOPLE-CENTRED  EYE CARE</vt:lpstr>
      <vt:lpstr>Challenges </vt:lpstr>
      <vt:lpstr>Challenges contd..</vt:lpstr>
      <vt:lpstr>IPEC Advocacy Landscape</vt:lpstr>
      <vt:lpstr>World Report on Vision -  Strategic Framework on IPEC</vt:lpstr>
      <vt:lpstr>The World Report on Vision defines IPEC</vt:lpstr>
      <vt:lpstr>An integrated people-centred approach is needed for: </vt:lpstr>
      <vt:lpstr>WHO’s Eye care in health systems: Guide for Action</vt:lpstr>
      <vt:lpstr>Phases of IPEC Implementation</vt:lpstr>
      <vt:lpstr>New WHO Tools</vt:lpstr>
      <vt:lpstr>New WHO Tools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Ishwarya Teeparthi</dc:creator>
  <cp:lastModifiedBy>Ishwarya Teeparthi</cp:lastModifiedBy>
  <cp:revision>37</cp:revision>
  <dcterms:created xsi:type="dcterms:W3CDTF">2022-06-08T05:12:04Z</dcterms:created>
  <dcterms:modified xsi:type="dcterms:W3CDTF">2022-06-17T09:33:37Z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0x010100F39676F0C4280E4A96A47EF57E2339E2</vt:lpwstr>
  </property>
  <property fmtid="{D5CDD505-2E9C-101B-9397-08002B2CF9AE}" pid="3" name="MediaServiceImageTags">
    <vt:lpwstr/>
  </property>
</Properties>
</file>