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59" r:id="rId6"/>
    <p:sldId id="258" r:id="rId7"/>
  </p:sldIdLst>
  <p:sldSz cx="12192000" cy="6858000"/>
  <p:notesSz cx="6858000" cy="9144000"/>
  <p:embeddedFontLst>
    <p:embeddedFont>
      <p:font typeface="Fira Sans Medium" panose="020B0603050000020004" pitchFamily="34" charset="0"/>
      <p:regular r:id="rId10"/>
      <p:italic r:id="rId11"/>
    </p:embeddedFont>
    <p:embeddedFont>
      <p:font typeface="Noto Sans" panose="020B0502040504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C23C18-1AE5-2B22-96E5-53D92C015B28}" name="Anthea Burnett" initials="AB" userId="Anthea Burnett" providerId="None"/>
  <p188:author id="{E72D4194-0B82-E2C9-3C21-17507729DC62}" name="Michael Morton" initials="MM" userId="Michael Morton" providerId="None"/>
  <p188:author id="{4DD775A1-D7A9-A3C3-A6CE-5AE0FADF56C3}" name="Michael Morton" initials="MM" userId="S::mmorton@iapb.org::06f099ce-e105-4066-9570-b16f48125421" providerId="AD"/>
  <p188:author id="{17DA77F4-8591-091B-3626-A256BA9ED2C9}" name="Jude Stern" initials="JS" userId="S::JStern@iapb.org::d1ca0a5e-6890-459c-9750-45c14bbaff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0"/>
    <a:srgbClr val="BDDCE9"/>
    <a:srgbClr val="6BA3C9"/>
    <a:srgbClr val="D9E8E8"/>
    <a:srgbClr val="DE6340"/>
    <a:srgbClr val="C00000"/>
    <a:srgbClr val="FA9959"/>
    <a:srgbClr val="1A1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C9651-9DB1-446D-0AEE-F6217986BC18}" v="26" dt="2024-01-10T20:07:31.093"/>
    <p1510:client id="{B05B43D8-BF16-44EC-9B8D-DE17C4EB35B8}" v="31" dt="2023-03-13T22:57:34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A9D58E-9054-4353-9E57-0889F497AF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AB1C9-ED3E-49E2-BDD0-86AACE3015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F5767-A38B-4E8F-AAD4-F2928DC2854E}" type="datetimeFigureOut">
              <a:rPr lang="en-AU" smtClean="0"/>
              <a:t>10/01/2024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C5593-AFC7-43FC-BF36-684628917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E88F9-7611-46E0-B7EE-0F779B848A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7A853-80D2-4A9B-A589-20B5BB4820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56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0CC3-3576-424B-8955-8816C5A84DF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00F30-C32F-F544-86DE-A868AF739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327336-6C1B-4914-A28E-3CD9A2A482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0355" y="0"/>
            <a:ext cx="7681645" cy="6858000"/>
          </a:xfrm>
        </p:spPr>
        <p:txBody>
          <a:bodyPr>
            <a:normAutofit/>
          </a:bodyPr>
          <a:lstStyle>
            <a:lvl1pPr>
              <a:defRPr sz="200"/>
            </a:lvl1pPr>
          </a:lstStyle>
          <a:p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615FD2-7856-4D68-B831-5C2D34092A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V="1">
            <a:off x="0" y="0"/>
            <a:ext cx="7058026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288000" anchor="ctr" anchorCtr="0">
            <a:normAutofit/>
          </a:bodyPr>
          <a:lstStyle>
            <a:lvl1pPr>
              <a:defRPr sz="200">
                <a:solidFill>
                  <a:srgbClr val="6BA3C9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11F2B7E-25DE-491D-B9E1-9C661CF11D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5904085"/>
            <a:ext cx="4475645" cy="30974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8E2BD4-F55E-4A74-A518-3EBCCB45F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615360"/>
            <a:ext cx="5047247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39A7659-E6C4-405B-9C9D-22B90D4D3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4229972"/>
            <a:ext cx="5047247" cy="138834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52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F78226C-0238-4E27-B059-5F10689003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79506" y="1541463"/>
            <a:ext cx="8767016" cy="4383088"/>
          </a:xfrm>
        </p:spPr>
        <p:txBody>
          <a:bodyPr>
            <a:normAutofit/>
          </a:bodyPr>
          <a:lstStyle>
            <a:lvl1pPr>
              <a:defRPr sz="200"/>
            </a:lvl1pPr>
          </a:lstStyle>
          <a:p>
            <a:endParaRPr lang="en-A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A41191-81AE-4D77-A7DA-BA2BCF385B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437" y="1541463"/>
            <a:ext cx="4390538" cy="438308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A0C306-64D7-4675-A908-B5C31CEA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37" y="365126"/>
            <a:ext cx="11342201" cy="882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A2DF04E-1842-4793-9346-523D9624C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400" y="2387600"/>
            <a:ext cx="2984500" cy="292893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rgbClr val="1A1238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AU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F3BAB36-E93E-4F08-89AF-8529D2E58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950" y="6008860"/>
            <a:ext cx="11257084" cy="16330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AC8B09-3F37-4521-86CE-5F5D8884F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7084" cy="4069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0ACA22-3C6D-4EAF-A5DF-9B435B6CDF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" y="6308468"/>
            <a:ext cx="1102046" cy="2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2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AA0C306-64D7-4675-A908-B5C31CEA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37" y="365126"/>
            <a:ext cx="11257085" cy="882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6280AC2-DB85-4AB6-9571-5500033E6E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03800" y="1542049"/>
            <a:ext cx="6742722" cy="4382501"/>
          </a:xfrm>
        </p:spPr>
        <p:txBody>
          <a:bodyPr/>
          <a:lstStyle>
            <a:lvl1pPr>
              <a:defRPr>
                <a:solidFill>
                  <a:srgbClr val="1A1238"/>
                </a:solidFill>
              </a:defRPr>
            </a:lvl1pPr>
            <a:lvl2pPr>
              <a:defRPr>
                <a:solidFill>
                  <a:srgbClr val="1A1238"/>
                </a:solidFill>
              </a:defRPr>
            </a:lvl2pPr>
            <a:lvl3pPr>
              <a:defRPr>
                <a:solidFill>
                  <a:srgbClr val="1A1238"/>
                </a:solidFill>
              </a:defRPr>
            </a:lvl3pPr>
            <a:lvl4pPr>
              <a:defRPr>
                <a:solidFill>
                  <a:srgbClr val="1A1238"/>
                </a:solidFill>
              </a:defRPr>
            </a:lvl4pPr>
            <a:lvl5pPr>
              <a:defRPr>
                <a:solidFill>
                  <a:srgbClr val="1A12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08AB0C-8849-44C0-918B-229605B4B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437" y="1542049"/>
            <a:ext cx="4332103" cy="4382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A2DF04E-1842-4793-9346-523D9624C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400" y="2276475"/>
            <a:ext cx="2917825" cy="30400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rgbClr val="004280"/>
                </a:solidFill>
              </a:defRPr>
            </a:lvl1pPr>
          </a:lstStyle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B5DE41-8549-4D5B-94AC-1530C6AD13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6597" cy="406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96DD41-D2A4-436F-B85C-02AF2D4DE0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" y="6308468"/>
            <a:ext cx="1102046" cy="248383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601EF21-AFA5-4843-B030-F0489408D3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950" y="6008860"/>
            <a:ext cx="11257085" cy="16330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0248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AA0C306-64D7-4675-A908-B5C31CEA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37" y="365126"/>
            <a:ext cx="11257085" cy="882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6280AC2-DB85-4AB6-9571-5500033E6E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03800" y="1542049"/>
            <a:ext cx="6742722" cy="4382501"/>
          </a:xfrm>
        </p:spPr>
        <p:txBody>
          <a:bodyPr/>
          <a:lstStyle>
            <a:lvl1pPr>
              <a:defRPr>
                <a:solidFill>
                  <a:srgbClr val="1A1238"/>
                </a:solidFill>
              </a:defRPr>
            </a:lvl1pPr>
            <a:lvl2pPr>
              <a:defRPr>
                <a:solidFill>
                  <a:srgbClr val="1A1238"/>
                </a:solidFill>
              </a:defRPr>
            </a:lvl2pPr>
            <a:lvl3pPr>
              <a:defRPr>
                <a:solidFill>
                  <a:srgbClr val="1A1238"/>
                </a:solidFill>
              </a:defRPr>
            </a:lvl3pPr>
            <a:lvl4pPr>
              <a:defRPr>
                <a:solidFill>
                  <a:srgbClr val="1A1238"/>
                </a:solidFill>
              </a:defRPr>
            </a:lvl4pPr>
            <a:lvl5pPr>
              <a:defRPr>
                <a:solidFill>
                  <a:srgbClr val="1A12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08AB0C-8849-44C0-918B-229605B4B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437" y="1542049"/>
            <a:ext cx="4332103" cy="438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03324D-3364-459E-89C9-0852414705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6597" cy="406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51661D-DC5D-4868-8914-51CB7A2F10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" y="6308468"/>
            <a:ext cx="1102046" cy="248383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2B25E3-4090-4183-984F-D5F8060DD1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950" y="6008860"/>
            <a:ext cx="11257085" cy="16330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7F9927B-DBE2-4A22-BB1A-39E5C97FF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400" y="2276475"/>
            <a:ext cx="2917825" cy="30400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rgbClr val="004280"/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34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AA0C306-64D7-4675-A908-B5C31CEA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37" y="365126"/>
            <a:ext cx="11257085" cy="882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6280AC2-DB85-4AB6-9571-5500033E6E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03800" y="1542049"/>
            <a:ext cx="6742722" cy="4382501"/>
          </a:xfrm>
        </p:spPr>
        <p:txBody>
          <a:bodyPr/>
          <a:lstStyle>
            <a:lvl1pPr>
              <a:defRPr>
                <a:solidFill>
                  <a:srgbClr val="1A1238"/>
                </a:solidFill>
              </a:defRPr>
            </a:lvl1pPr>
            <a:lvl2pPr>
              <a:defRPr>
                <a:solidFill>
                  <a:srgbClr val="1A1238"/>
                </a:solidFill>
              </a:defRPr>
            </a:lvl2pPr>
            <a:lvl3pPr>
              <a:defRPr>
                <a:solidFill>
                  <a:srgbClr val="1A1238"/>
                </a:solidFill>
              </a:defRPr>
            </a:lvl3pPr>
            <a:lvl4pPr>
              <a:defRPr>
                <a:solidFill>
                  <a:srgbClr val="1A1238"/>
                </a:solidFill>
              </a:defRPr>
            </a:lvl4pPr>
            <a:lvl5pPr>
              <a:defRPr>
                <a:solidFill>
                  <a:srgbClr val="1A12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08AB0C-8849-44C0-918B-229605B4B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437" y="1542049"/>
            <a:ext cx="4332102" cy="438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68D5AD-ABC4-4E9A-9327-2BC76045E8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6597" cy="406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4F14EB-6A1D-4AFC-BE0B-21468B79D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" y="6308468"/>
            <a:ext cx="1102046" cy="248383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3DD8CA8-E3C2-4591-8AEE-F7A0F2D9CA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950" y="6008860"/>
            <a:ext cx="11257085" cy="16330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BF140B4-89CA-4C09-8A43-3F58B10DC1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400" y="2276475"/>
            <a:ext cx="2917825" cy="30400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rgbClr val="004280"/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409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AA0C306-64D7-4675-A908-B5C31CEA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37" y="365126"/>
            <a:ext cx="11257085" cy="882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6280AC2-DB85-4AB6-9571-5500033E6E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03800" y="1542049"/>
            <a:ext cx="6742722" cy="4382501"/>
          </a:xfrm>
        </p:spPr>
        <p:txBody>
          <a:bodyPr/>
          <a:lstStyle>
            <a:lvl1pPr>
              <a:defRPr>
                <a:solidFill>
                  <a:srgbClr val="1A1238"/>
                </a:solidFill>
              </a:defRPr>
            </a:lvl1pPr>
            <a:lvl2pPr>
              <a:defRPr>
                <a:solidFill>
                  <a:srgbClr val="1A1238"/>
                </a:solidFill>
              </a:defRPr>
            </a:lvl2pPr>
            <a:lvl3pPr>
              <a:defRPr>
                <a:solidFill>
                  <a:srgbClr val="1A1238"/>
                </a:solidFill>
              </a:defRPr>
            </a:lvl3pPr>
            <a:lvl4pPr>
              <a:defRPr>
                <a:solidFill>
                  <a:srgbClr val="1A1238"/>
                </a:solidFill>
              </a:defRPr>
            </a:lvl4pPr>
            <a:lvl5pPr>
              <a:defRPr>
                <a:solidFill>
                  <a:srgbClr val="1A12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08AB0C-8849-44C0-918B-229605B4B4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437" y="1542049"/>
            <a:ext cx="4332102" cy="4382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68D5AD-ABC4-4E9A-9327-2BC76045E8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6597" cy="406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4F14EB-6A1D-4AFC-BE0B-21468B79D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" y="6308468"/>
            <a:ext cx="1102046" cy="248383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ACB78B-BDB2-40C8-B378-9B72562F8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950" y="6008860"/>
            <a:ext cx="11257085" cy="16330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E087036F-CC37-4F34-B088-FCBBF1FC2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400" y="2276475"/>
            <a:ext cx="2917825" cy="30400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914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327336-6C1B-4914-A28E-3CD9A2A482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0355" y="0"/>
            <a:ext cx="7681645" cy="6858000"/>
          </a:xfrm>
        </p:spPr>
        <p:txBody>
          <a:bodyPr>
            <a:normAutofit/>
          </a:bodyPr>
          <a:lstStyle>
            <a:lvl1pPr>
              <a:defRPr sz="200"/>
            </a:lvl1pPr>
          </a:lstStyle>
          <a:p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615FD2-7856-4D68-B831-5C2D34092A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V="1">
            <a:off x="0" y="0"/>
            <a:ext cx="6096000" cy="6858000"/>
          </a:xfrm>
          <a:blipFill>
            <a:blip r:embed="rId2"/>
            <a:stretch>
              <a:fillRect l="-88956" r="4463"/>
            </a:stretch>
          </a:blipFill>
        </p:spPr>
        <p:txBody>
          <a:bodyPr lIns="288000" anchor="ctr" anchorCtr="0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C774EDB1-F90A-4932-BEA8-A066A3D6FF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368" y="969089"/>
            <a:ext cx="3948987" cy="46824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1A1238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11F2B7E-25DE-491D-B9E1-9C661CF11D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368" y="5942185"/>
            <a:ext cx="3948987" cy="30974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92793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327336-6C1B-4914-A28E-3CD9A2A482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60809" cy="6858000"/>
          </a:xfrm>
        </p:spPr>
        <p:txBody>
          <a:bodyPr>
            <a:normAutofit/>
          </a:bodyPr>
          <a:lstStyle>
            <a:lvl1pPr>
              <a:defRPr sz="200"/>
            </a:lvl1pPr>
          </a:lstStyle>
          <a:p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615FD2-7856-4D68-B831-5C2D34092A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 flipV="1">
            <a:off x="6096000" y="0"/>
            <a:ext cx="6096000" cy="6858000"/>
          </a:xfrm>
          <a:blipFill>
            <a:blip r:embed="rId2"/>
            <a:stretch>
              <a:fillRect l="-88956" r="4463"/>
            </a:stretch>
          </a:blipFill>
        </p:spPr>
        <p:txBody>
          <a:bodyPr lIns="288000" anchor="ctr" anchorCtr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F5714FE5-9AD4-40CE-A561-ACFEBC70F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0810" y="911939"/>
            <a:ext cx="3948987" cy="46824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>
                <a:solidFill>
                  <a:srgbClr val="1A1238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884DC3B-6717-4186-868F-CA805CED0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0810" y="5942185"/>
            <a:ext cx="3948987" cy="30974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402628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6E42BC-2CA7-4A1E-915F-5FFD2F5C3939}"/>
              </a:ext>
            </a:extLst>
          </p:cNvPr>
          <p:cNvSpPr/>
          <p:nvPr userDrawn="1"/>
        </p:nvSpPr>
        <p:spPr>
          <a:xfrm>
            <a:off x="489439" y="371475"/>
            <a:ext cx="11257084" cy="5518541"/>
          </a:xfrm>
          <a:prstGeom prst="rect">
            <a:avLst/>
          </a:prstGeom>
          <a:solidFill>
            <a:srgbClr val="D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228D94-BAAD-47C0-9095-37F1695ED8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7084" cy="406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FBF3BD-1BDB-413F-8614-A3D66219D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" y="6308468"/>
            <a:ext cx="1102046" cy="248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B49DD-25FC-474F-87E1-D023FF437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1560" y="920945"/>
            <a:ext cx="3342494" cy="426930"/>
          </a:xfrm>
        </p:spPr>
        <p:txBody>
          <a:bodyPr>
            <a:normAutofit/>
          </a:bodyPr>
          <a:lstStyle>
            <a:lvl1pPr>
              <a:buFontTx/>
              <a:buNone/>
              <a:defRPr sz="1100">
                <a:solidFill>
                  <a:srgbClr val="004280"/>
                </a:solidFill>
                <a:latin typeface="Fira Sans Medium" panose="020B06030500000200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0F4D69-3969-4B4D-ACDD-0AE474E839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4644" y="861414"/>
            <a:ext cx="3721241" cy="4538663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AU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59F3D1F-DA28-4101-B86B-1F2BD5C0A0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7357" y="1192396"/>
            <a:ext cx="4295775" cy="1176337"/>
          </a:xfrm>
          <a:blipFill dpi="0" rotWithShape="0">
            <a:blip r:embed="rId4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rgbClr val="FFC000"/>
                </a:solidFill>
              </a:defRPr>
            </a:lvl1pPr>
          </a:lstStyle>
          <a:p>
            <a:endParaRPr lang="en-AU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9CE8083-104E-4A5A-AC97-D9B1AA6237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87357" y="2532309"/>
            <a:ext cx="4295775" cy="1176337"/>
          </a:xfrm>
          <a:blipFill dpi="0" rotWithShape="0">
            <a:blip r:embed="rId5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rgbClr val="FA9959"/>
                </a:solidFill>
              </a:defRPr>
            </a:lvl1pPr>
          </a:lstStyle>
          <a:p>
            <a:endParaRPr lang="en-AU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E362963F-8A34-4EAA-AA2C-FAD6C12D1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357" y="3872222"/>
            <a:ext cx="4295775" cy="1176337"/>
          </a:xfrm>
          <a:blipFill dpi="0" rotWithShape="0">
            <a:blip r:embed="rId6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200">
                <a:solidFill>
                  <a:srgbClr val="DE6340"/>
                </a:solidFill>
              </a:defRPr>
            </a:lvl1pPr>
          </a:lstStyle>
          <a:p>
            <a:endParaRPr lang="en-AU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B1CAC2B-07C2-4801-88CB-4B9F1C8BF5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3938" y="1439863"/>
            <a:ext cx="1262062" cy="74136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4400">
                <a:solidFill>
                  <a:srgbClr val="1A1238"/>
                </a:solidFill>
                <a:latin typeface="Fira Sans" panose="020B0803050000020004" pitchFamily="34" charset="0"/>
              </a:defRPr>
            </a:lvl1pPr>
          </a:lstStyle>
          <a:p>
            <a:pPr lvl="0"/>
            <a:r>
              <a:rPr lang="en-US"/>
              <a:t>X%</a:t>
            </a:r>
            <a:endParaRPr lang="en-AU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FF0C756B-7FDD-4687-98DB-029643D5F8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3938" y="2749796"/>
            <a:ext cx="1262062" cy="74136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4400">
                <a:solidFill>
                  <a:srgbClr val="1A1238"/>
                </a:solidFill>
                <a:latin typeface="Fira Sans" panose="020B0803050000020004" pitchFamily="34" charset="0"/>
              </a:defRPr>
            </a:lvl1pPr>
          </a:lstStyle>
          <a:p>
            <a:pPr lvl="0"/>
            <a:r>
              <a:rPr lang="en-US"/>
              <a:t>X%</a:t>
            </a:r>
            <a:endParaRPr lang="en-AU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9B5B98D1-78D9-462F-ACAC-8B4FB06722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3938" y="4089709"/>
            <a:ext cx="1262062" cy="74136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4400">
                <a:solidFill>
                  <a:srgbClr val="1A1238"/>
                </a:solidFill>
                <a:latin typeface="Fira Sans" panose="020B0803050000020004" pitchFamily="34" charset="0"/>
              </a:defRPr>
            </a:lvl1pPr>
          </a:lstStyle>
          <a:p>
            <a:pPr lvl="0"/>
            <a:r>
              <a:rPr lang="en-US"/>
              <a:t>X%</a:t>
            </a:r>
            <a:endParaRPr lang="en-AU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A8151A56-D4FF-40E7-B96B-D5E1465A9A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6345" y="1439863"/>
            <a:ext cx="2032142" cy="741362"/>
          </a:xfrm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FontTx/>
              <a:buNone/>
              <a:defRPr sz="1400">
                <a:solidFill>
                  <a:srgbClr val="1A12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endParaRPr lang="en-AU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B3AADF13-C157-45E7-96CA-96E07C54A1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86345" y="2749796"/>
            <a:ext cx="2032142" cy="741362"/>
          </a:xfrm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FontTx/>
              <a:buNone/>
              <a:defRPr sz="1400">
                <a:solidFill>
                  <a:srgbClr val="1A12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endParaRPr lang="en-AU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B8718904-D59E-4C6E-ADE9-8B0EEFC661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86345" y="4089709"/>
            <a:ext cx="2032142" cy="741362"/>
          </a:xfrm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1200"/>
              </a:spcAft>
              <a:buFontTx/>
              <a:buNone/>
              <a:defRPr sz="1400">
                <a:solidFill>
                  <a:srgbClr val="1A12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endParaRPr lang="en-AU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8B0FED0-ACF8-4797-8549-A880C0930C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1560" y="1470415"/>
            <a:ext cx="3342494" cy="426930"/>
          </a:xfrm>
        </p:spPr>
        <p:txBody>
          <a:bodyPr>
            <a:normAutofit/>
          </a:bodyPr>
          <a:lstStyle>
            <a:lvl1pPr>
              <a:buFontTx/>
              <a:buNone/>
              <a:defRPr sz="1100">
                <a:solidFill>
                  <a:srgbClr val="1A1238"/>
                </a:solidFill>
                <a:latin typeface="Fira Sans Medium" panose="020B06030500000200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71C2BDE-ABB1-4DBE-8678-C2C316387C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1560" y="2022384"/>
            <a:ext cx="3342494" cy="1049939"/>
          </a:xfrm>
        </p:spPr>
        <p:txBody>
          <a:bodyPr>
            <a:normAutofit/>
          </a:bodyPr>
          <a:lstStyle>
            <a:lvl1pPr>
              <a:buFontTx/>
              <a:buNone/>
              <a:defRPr sz="1100">
                <a:solidFill>
                  <a:srgbClr val="1A12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327336-6C1B-4914-A28E-3CD9A2A482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0355" y="0"/>
            <a:ext cx="7681645" cy="6858000"/>
          </a:xfrm>
        </p:spPr>
        <p:txBody>
          <a:bodyPr>
            <a:normAutofit/>
          </a:bodyPr>
          <a:lstStyle>
            <a:lvl1pPr>
              <a:defRPr sz="200"/>
            </a:lvl1pPr>
          </a:lstStyle>
          <a:p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615FD2-7856-4D68-B831-5C2D34092A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V="1">
            <a:off x="0" y="0"/>
            <a:ext cx="7058026" cy="6858000"/>
          </a:xfrm>
          <a:blipFill>
            <a:blip r:embed="rId2"/>
            <a:stretch>
              <a:fillRect l="-88956" r="4463"/>
            </a:stretch>
          </a:blipFill>
        </p:spPr>
        <p:txBody>
          <a:bodyPr lIns="288000" anchor="ctr" anchorCtr="0">
            <a:normAutofit/>
          </a:bodyPr>
          <a:lstStyle>
            <a:lvl1pPr>
              <a:defRPr sz="200">
                <a:solidFill>
                  <a:srgbClr val="6BA3C9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11F2B7E-25DE-491D-B9E1-9C661CF11D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5904085"/>
            <a:ext cx="4475645" cy="30974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8E2BD4-F55E-4A74-A518-3EBCCB45F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615360"/>
            <a:ext cx="5047247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39A7659-E6C4-405B-9C9D-22B90D4D3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4229972"/>
            <a:ext cx="5047247" cy="138834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103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7745CE-37BE-433F-9F15-73E4737BB0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7084" cy="406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327C84-E41A-4755-8DB1-69C70EDA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2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F370A-8EE8-4025-822D-FB4A8582F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37" y="1498294"/>
            <a:ext cx="11257085" cy="4413855"/>
          </a:xfrm>
        </p:spPr>
        <p:txBody>
          <a:bodyPr/>
          <a:lstStyle>
            <a:lvl1pPr>
              <a:defRPr>
                <a:solidFill>
                  <a:srgbClr val="1A1238"/>
                </a:solidFill>
              </a:defRPr>
            </a:lvl1pPr>
            <a:lvl2pPr>
              <a:defRPr>
                <a:solidFill>
                  <a:srgbClr val="1A1238"/>
                </a:solidFill>
              </a:defRPr>
            </a:lvl2pPr>
            <a:lvl3pPr>
              <a:defRPr>
                <a:solidFill>
                  <a:srgbClr val="1A1238"/>
                </a:solidFill>
              </a:defRPr>
            </a:lvl3pPr>
            <a:lvl4pPr>
              <a:defRPr>
                <a:solidFill>
                  <a:srgbClr val="1A1238"/>
                </a:solidFill>
              </a:defRPr>
            </a:lvl4pPr>
            <a:lvl5pPr>
              <a:defRPr>
                <a:solidFill>
                  <a:srgbClr val="1A12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394DE-671A-4516-A750-AB689432FD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" y="6308468"/>
            <a:ext cx="1102046" cy="24838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64CCB29-54FA-4E82-A4FB-EC7FDC0A2F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951" y="5991442"/>
            <a:ext cx="11257084" cy="16330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27555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A4F2-66CF-4E35-A1BF-089EB7B2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ADFE9D-0520-48B1-9235-1AAE5ACA6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7084" cy="4069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B5825-9F04-4131-92B1-DD0BA6E53D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" y="6308468"/>
            <a:ext cx="1102046" cy="248383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F09640E-3F08-47F4-9AC2-98FDEDD6A2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951" y="5991442"/>
            <a:ext cx="11257084" cy="16330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71767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228D94-BAAD-47C0-9095-37F1695ED8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7084" cy="406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FBF3BD-1BDB-413F-8614-A3D66219D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" y="6308468"/>
            <a:ext cx="1102046" cy="2483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49BB6-3154-4FD0-B471-505A43C161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951" y="5991442"/>
            <a:ext cx="11257084" cy="16330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57003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3436-CED9-4FB0-A287-6A62C14F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37" y="365126"/>
            <a:ext cx="11208101" cy="882761"/>
          </a:xfrm>
        </p:spPr>
        <p:txBody>
          <a:bodyPr/>
          <a:lstStyle>
            <a:lvl1pPr>
              <a:defRPr>
                <a:solidFill>
                  <a:srgbClr val="0042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0E8E2-4307-4CA0-8E02-8917B2F9D6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9437" y="1553379"/>
            <a:ext cx="5445592" cy="4298781"/>
          </a:xfrm>
        </p:spPr>
        <p:txBody>
          <a:bodyPr/>
          <a:lstStyle>
            <a:lvl1pPr>
              <a:buFontTx/>
              <a:buNone/>
              <a:defRPr>
                <a:solidFill>
                  <a:srgbClr val="1A1238"/>
                </a:solidFill>
              </a:defRPr>
            </a:lvl1pPr>
            <a:lvl2pPr>
              <a:defRPr>
                <a:solidFill>
                  <a:srgbClr val="1A1238"/>
                </a:solidFill>
              </a:defRPr>
            </a:lvl2pPr>
            <a:lvl3pPr>
              <a:defRPr>
                <a:solidFill>
                  <a:srgbClr val="1A1238"/>
                </a:solidFill>
              </a:defRPr>
            </a:lvl3pPr>
            <a:lvl4pPr>
              <a:defRPr>
                <a:solidFill>
                  <a:srgbClr val="1A1238"/>
                </a:solidFill>
              </a:defRPr>
            </a:lvl4pPr>
            <a:lvl5pPr>
              <a:defRPr>
                <a:solidFill>
                  <a:srgbClr val="1A1238"/>
                </a:solidFill>
              </a:defRPr>
            </a:lvl5pPr>
          </a:lstStyle>
          <a:p>
            <a:pPr lvl="0"/>
            <a:r>
              <a:rPr lang="en-US"/>
              <a:t>Click to add text, image or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870D4-AE70-4C59-9E00-AE6703CEF41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930" y="1553379"/>
            <a:ext cx="5445592" cy="4298781"/>
          </a:xfrm>
        </p:spPr>
        <p:txBody>
          <a:bodyPr>
            <a:normAutofit/>
          </a:bodyPr>
          <a:lstStyle>
            <a:lvl1pPr>
              <a:buNone/>
              <a:defRPr lang="en-US" sz="2000" kern="1200" dirty="0" smtClean="0">
                <a:solidFill>
                  <a:srgbClr val="1A12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>
              <a:defRPr sz="1800">
                <a:solidFill>
                  <a:srgbClr val="1A1238"/>
                </a:solidFill>
              </a:defRPr>
            </a:lvl2pPr>
            <a:lvl3pPr>
              <a:defRPr sz="1600">
                <a:solidFill>
                  <a:srgbClr val="1A1238"/>
                </a:solidFill>
              </a:defRPr>
            </a:lvl3pPr>
            <a:lvl4pPr>
              <a:defRPr sz="1400">
                <a:solidFill>
                  <a:srgbClr val="1A1238"/>
                </a:solidFill>
              </a:defRPr>
            </a:lvl4pPr>
            <a:lvl5pPr>
              <a:defRPr sz="1400">
                <a:solidFill>
                  <a:srgbClr val="1A1238"/>
                </a:solidFill>
              </a:defRPr>
            </a:lvl5pPr>
          </a:lstStyle>
          <a:p>
            <a:pPr lvl="0"/>
            <a:r>
              <a:rPr lang="en-US"/>
              <a:t>Click to add text, image or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4974F6E-70F8-4957-8028-978A321E37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951" y="5991442"/>
            <a:ext cx="11257084" cy="16330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C6C909-3D30-4258-81B7-3B11724124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7084" cy="4069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CD5C3D-2ABB-4EC1-97E1-A55BFF07F3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" y="6308468"/>
            <a:ext cx="1102046" cy="2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F78226C-0238-4E27-B059-5F10689003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7400" y="365126"/>
            <a:ext cx="10958634" cy="5559425"/>
          </a:xfrm>
        </p:spPr>
        <p:txBody>
          <a:bodyPr/>
          <a:lstStyle/>
          <a:p>
            <a:endParaRPr lang="en-AU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1301760B-B199-48C0-95C7-05BA679838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950" y="365126"/>
            <a:ext cx="6102396" cy="555942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rIns="288000" anchor="ctr" anchorCtr="0">
            <a:normAutofit/>
          </a:bodyPr>
          <a:lstStyle>
            <a:lvl1pPr marL="180000" indent="0">
              <a:buNone/>
              <a:defRPr sz="1800" b="0">
                <a:solidFill>
                  <a:srgbClr val="1A12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R="0" algn="l" rtl="0"/>
            <a:endParaRPr lang="en-US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618C7-C508-4053-853E-27B8DAEE91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8950" y="6008860"/>
            <a:ext cx="11257084" cy="16330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0D601C-D21F-4662-AEC9-B91C1221E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7084" cy="4069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9BA5CE-3C72-490F-AA84-17F0552EE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" y="6308468"/>
            <a:ext cx="1102046" cy="2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F78226C-0238-4E27-B059-5F10689003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438" y="365126"/>
            <a:ext cx="11220020" cy="5559425"/>
          </a:xfrm>
        </p:spPr>
        <p:txBody>
          <a:bodyPr>
            <a:normAutofit/>
          </a:bodyPr>
          <a:lstStyle>
            <a:lvl1pPr algn="r">
              <a:defRPr sz="700"/>
            </a:lvl1pPr>
          </a:lstStyle>
          <a:p>
            <a:endParaRPr lang="en-AU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1301760B-B199-48C0-95C7-05BA679838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H="1">
            <a:off x="5607062" y="365126"/>
            <a:ext cx="6102396" cy="555942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rIns="288000" anchor="ctr" anchorCtr="0">
            <a:normAutofit/>
          </a:bodyPr>
          <a:lstStyle>
            <a:lvl1pPr marL="180000" indent="0">
              <a:buNone/>
              <a:defRPr sz="1800" b="0">
                <a:solidFill>
                  <a:srgbClr val="1A12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R="0" algn="l" rtl="0"/>
            <a:endParaRPr lang="en-US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618C7-C508-4053-853E-27B8DAEE91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438" y="6008860"/>
            <a:ext cx="11220020" cy="16330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0D601C-D21F-4662-AEC9-B91C1221E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6229177"/>
            <a:ext cx="11257084" cy="4069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9BA5CE-3C72-490F-AA84-17F0552EE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1" y="6308468"/>
            <a:ext cx="1102046" cy="2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327336-6C1B-4914-A28E-3CD9A2A482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0355" y="0"/>
            <a:ext cx="7681645" cy="6858000"/>
          </a:xfrm>
        </p:spPr>
        <p:txBody>
          <a:bodyPr>
            <a:normAutofit/>
          </a:bodyPr>
          <a:lstStyle>
            <a:lvl1pPr>
              <a:defRPr sz="200"/>
            </a:lvl1pPr>
          </a:lstStyle>
          <a:p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615FD2-7856-4D68-B831-5C2D34092A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V="1">
            <a:off x="0" y="0"/>
            <a:ext cx="7058026" cy="6858000"/>
          </a:xfrm>
          <a:blipFill>
            <a:blip r:embed="rId2"/>
            <a:stretch>
              <a:fillRect l="-88956" r="4463"/>
            </a:stretch>
          </a:blipFill>
        </p:spPr>
        <p:txBody>
          <a:bodyPr lIns="288000" anchor="ctr" anchorCtr="0">
            <a:normAutofit/>
          </a:bodyPr>
          <a:lstStyle>
            <a:lvl1pPr>
              <a:defRPr sz="200">
                <a:solidFill>
                  <a:srgbClr val="6BA3C9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11F2B7E-25DE-491D-B9E1-9C661CF11D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700" y="5904085"/>
            <a:ext cx="4475645" cy="309747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References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AD90B8C-8FC3-4EE5-9BDA-2455D8125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1297577"/>
            <a:ext cx="4475645" cy="401896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28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B7651-FCC7-4C5A-9FCA-D3694C6B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37" y="365126"/>
            <a:ext cx="11257085" cy="88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E36DE-2350-40ED-8517-C43B69325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437" y="1524000"/>
            <a:ext cx="11257085" cy="4454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18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0" r:id="rId2"/>
    <p:sldLayoutId id="2147483650" r:id="rId3"/>
    <p:sldLayoutId id="2147483654" r:id="rId4"/>
    <p:sldLayoutId id="2147483658" r:id="rId5"/>
    <p:sldLayoutId id="2147483652" r:id="rId6"/>
    <p:sldLayoutId id="2147483655" r:id="rId7"/>
    <p:sldLayoutId id="2147483669" r:id="rId8"/>
    <p:sldLayoutId id="2147483668" r:id="rId9"/>
    <p:sldLayoutId id="2147483662" r:id="rId10"/>
    <p:sldLayoutId id="2147483661" r:id="rId11"/>
    <p:sldLayoutId id="2147483659" r:id="rId12"/>
    <p:sldLayoutId id="2147483660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280"/>
          </a:solidFill>
          <a:latin typeface="Fira Sans Medium" panose="020B06030500000200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rgbClr val="1A123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rgbClr val="1A123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rgbClr val="1A123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rgbClr val="1A123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rgbClr val="1A123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5B3C11B-6EDD-9130-B0C1-6F94FE41F4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92B083-13CF-99E7-FBDA-B3837A8DD6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V="1">
            <a:off x="0" y="0"/>
            <a:ext cx="9810750" cy="6858000"/>
          </a:xfrm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2817CE-B585-538A-20A3-0C15F1485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57" y="1431643"/>
            <a:ext cx="7002018" cy="3219704"/>
          </a:xfrm>
        </p:spPr>
        <p:txBody>
          <a:bodyPr anchor="t"/>
          <a:lstStyle/>
          <a:p>
            <a:r>
              <a:rPr lang="en-GB" sz="5000" dirty="0"/>
              <a:t>Protect tomorrow by investing in diabetes education today</a:t>
            </a:r>
            <a:endParaRPr lang="en-AU" sz="5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96BA4B9-F06B-90EA-DE5B-383AF33E5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657" y="4864522"/>
            <a:ext cx="6721983" cy="16374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300" dirty="0"/>
              <a:t>Prof. Andrew Boulton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000" dirty="0"/>
              <a:t>President,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000" dirty="0"/>
              <a:t>The International Diabetes Federation</a:t>
            </a:r>
          </a:p>
          <a:p>
            <a:pPr>
              <a:lnSpc>
                <a:spcPct val="110000"/>
              </a:lnSpc>
            </a:pPr>
            <a:endParaRPr lang="en-AU" sz="30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8FF9F64-8AB6-8C51-4FD1-E3D0CA28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 b="6006"/>
          <a:stretch/>
        </p:blipFill>
        <p:spPr bwMode="auto">
          <a:xfrm>
            <a:off x="7552944" y="2202557"/>
            <a:ext cx="4299393" cy="4299393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9B7FE1-C8A5-72C7-8958-1F7300F6E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604" y="204258"/>
            <a:ext cx="2648733" cy="13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4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7E911-8CFE-BD3F-8ADC-DDEDD54B6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FE1F940-A916-4B3F-0C7E-FB40C1424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353263A-35A7-81C3-50CD-B49FD200FF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V="1">
            <a:off x="0" y="0"/>
            <a:ext cx="9810750" cy="6858000"/>
          </a:xfrm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74B241-CD8F-CCC4-E962-08307B9D7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57" y="1431643"/>
            <a:ext cx="7002018" cy="3219704"/>
          </a:xfrm>
        </p:spPr>
        <p:txBody>
          <a:bodyPr anchor="t"/>
          <a:lstStyle/>
          <a:p>
            <a:r>
              <a:rPr lang="en-US" sz="5000" b="1" dirty="0">
                <a:latin typeface="Fira Sans Medium"/>
                <a:cs typeface="Times New Roman"/>
              </a:rPr>
              <a:t>2</a:t>
            </a:r>
            <a:r>
              <a:rPr lang="en-US" sz="5000" b="1" baseline="30000" dirty="0">
                <a:latin typeface="Fira Sans Medium"/>
                <a:cs typeface="Times New Roman"/>
              </a:rPr>
              <a:t>nd</a:t>
            </a:r>
            <a:r>
              <a:rPr lang="en-US" sz="5000" b="1" dirty="0">
                <a:latin typeface="Fira Sans Medium"/>
                <a:cs typeface="Times New Roman"/>
              </a:rPr>
              <a:t> Chitkara Optometry and vision science symposium</a:t>
            </a:r>
            <a:endParaRPr lang="en-AU" sz="5000" dirty="0">
              <a:latin typeface="Fira Sans Medium"/>
            </a:endParaRPr>
          </a:p>
          <a:p>
            <a:endParaRPr lang="en-GB" sz="5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CA753FF-74B4-F348-D8A2-FD13A0237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657" y="4864522"/>
            <a:ext cx="6721983" cy="16374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300" dirty="0">
                <a:latin typeface="Noto Sans"/>
                <a:ea typeface="Noto Sans"/>
                <a:cs typeface="Noto Sans"/>
              </a:rPr>
              <a:t>Harshada Kale</a:t>
            </a:r>
            <a:endParaRPr lang="en-US" dirty="0">
              <a:latin typeface="Noto Sans"/>
              <a:ea typeface="Noto Sans"/>
              <a:cs typeface="Noto San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000" dirty="0">
                <a:latin typeface="Noto Sans"/>
                <a:ea typeface="Noto Sans"/>
                <a:cs typeface="Noto Sans"/>
              </a:rPr>
              <a:t>Head of Education and Operations, 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000" dirty="0">
                <a:latin typeface="Noto Sans"/>
                <a:ea typeface="Noto Sans"/>
                <a:cs typeface="Noto Sans"/>
              </a:rPr>
              <a:t>Optometry Council of India</a:t>
            </a:r>
            <a:endParaRPr lang="en-GB" dirty="0"/>
          </a:p>
          <a:p>
            <a:pPr>
              <a:lnSpc>
                <a:spcPct val="110000"/>
              </a:lnSpc>
            </a:pPr>
            <a:endParaRPr lang="en-AU" sz="3000" dirty="0"/>
          </a:p>
        </p:txBody>
      </p:sp>
      <p:pic>
        <p:nvPicPr>
          <p:cNvPr id="1030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9AB239D6-F870-4826-04A9-C462C4AE5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552944" y="2202557"/>
            <a:ext cx="4299393" cy="4299393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2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5B3C11B-6EDD-9130-B0C1-6F94FE41F4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92B083-13CF-99E7-FBDA-B3837A8DD6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V="1">
            <a:off x="0" y="0"/>
            <a:ext cx="9810750" cy="6858000"/>
          </a:xfrm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2817CE-B585-538A-20A3-0C15F1485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57" y="1431643"/>
            <a:ext cx="7002018" cy="3219704"/>
          </a:xfrm>
        </p:spPr>
        <p:txBody>
          <a:bodyPr anchor="t"/>
          <a:lstStyle/>
          <a:p>
            <a:r>
              <a:rPr lang="en-GB" sz="5000" dirty="0"/>
              <a:t>CBM rolls out health system strengthening programme in Kenya</a:t>
            </a:r>
            <a:endParaRPr lang="en-AU" sz="50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96BA4B9-F06B-90EA-DE5B-383AF33E5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657" y="4932218"/>
            <a:ext cx="6721983" cy="15697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300" dirty="0"/>
              <a:t>Kennedy </a:t>
            </a:r>
            <a:r>
              <a:rPr lang="en-GB" sz="4300" dirty="0" err="1"/>
              <a:t>Odero</a:t>
            </a:r>
            <a:br>
              <a:rPr lang="en-GB" sz="4300" dirty="0"/>
            </a:br>
            <a:r>
              <a:rPr lang="en-GB" sz="2900" dirty="0"/>
              <a:t>Programme Coordinator Vision Impact Project, CBM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4300" dirty="0"/>
              <a:t>David </a:t>
            </a:r>
            <a:r>
              <a:rPr lang="en-GB" sz="4300" dirty="0" err="1"/>
              <a:t>Munyendo</a:t>
            </a:r>
            <a:br>
              <a:rPr lang="en-GB" sz="4300" dirty="0"/>
            </a:br>
            <a:r>
              <a:rPr lang="en-GB" sz="3000" dirty="0"/>
              <a:t>Country Director </a:t>
            </a:r>
            <a:r>
              <a:rPr lang="en-GB" sz="3000"/>
              <a:t>Kenya Office, CBM</a:t>
            </a:r>
            <a:endParaRPr lang="en-GB" sz="3000" dirty="0"/>
          </a:p>
          <a:p>
            <a:pPr>
              <a:lnSpc>
                <a:spcPct val="110000"/>
              </a:lnSpc>
            </a:pPr>
            <a:endParaRPr lang="en-AU" sz="30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8FF9F64-8AB6-8C51-4FD1-E3D0CA28B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17140" r="25485" b="18240"/>
          <a:stretch/>
        </p:blipFill>
        <p:spPr bwMode="auto">
          <a:xfrm>
            <a:off x="7552944" y="2202557"/>
            <a:ext cx="4299393" cy="4299393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25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D466C6A606048BEC09A35181C3D6B" ma:contentTypeVersion="17" ma:contentTypeDescription="Create a new document." ma:contentTypeScope="" ma:versionID="bace0bca52c82ad7742019491bcba764">
  <xsd:schema xmlns:xsd="http://www.w3.org/2001/XMLSchema" xmlns:xs="http://www.w3.org/2001/XMLSchema" xmlns:p="http://schemas.microsoft.com/office/2006/metadata/properties" xmlns:ns2="7cd50b0d-0691-46ba-8850-ecd13200536e" xmlns:ns3="a38eb8db-13ca-45a3-bf12-b9a758a8e306" xmlns:ns4="924e03da-392b-40b7-a690-9be2b37efc8d" targetNamespace="http://schemas.microsoft.com/office/2006/metadata/properties" ma:root="true" ma:fieldsID="c980c36ab3fb7cc9c8e67fc5a6995b42" ns2:_="" ns3:_="" ns4:_="">
    <xsd:import namespace="7cd50b0d-0691-46ba-8850-ecd13200536e"/>
    <xsd:import namespace="a38eb8db-13ca-45a3-bf12-b9a758a8e306"/>
    <xsd:import namespace="924e03da-392b-40b7-a690-9be2b37efc8d"/>
    <xsd:element name="properties">
      <xsd:complexType>
        <xsd:sequence>
          <xsd:element name="documentManagement">
            <xsd:complexType>
              <xsd:all>
                <xsd:element ref="ns2:Commentondoc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50b0d-0691-46ba-8850-ecd13200536e" elementFormDefault="qualified">
    <xsd:import namespace="http://schemas.microsoft.com/office/2006/documentManagement/types"/>
    <xsd:import namespace="http://schemas.microsoft.com/office/infopath/2007/PartnerControls"/>
    <xsd:element name="Commentondoc" ma:index="8" nillable="true" ma:displayName="Comment on doc" ma:format="Dropdown" ma:internalName="Commentondoc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abd7073-03bb-4f5f-ae43-47e02b55ae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eb8db-13ca-45a3-bf12-b9a758a8e3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e03da-392b-40b7-a690-9be2b37efc8d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585e438-57ae-481d-8ee0-f4f209248b91}" ma:internalName="TaxCatchAll" ma:showField="CatchAllData" ma:web="924e03da-392b-40b7-a690-9be2b37ef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d50b0d-0691-46ba-8850-ecd13200536e">
      <Terms xmlns="http://schemas.microsoft.com/office/infopath/2007/PartnerControls"/>
    </lcf76f155ced4ddcb4097134ff3c332f>
    <TaxCatchAll xmlns="924e03da-392b-40b7-a690-9be2b37efc8d" xsi:nil="true"/>
    <Commentondoc xmlns="7cd50b0d-0691-46ba-8850-ecd13200536e" xsi:nil="true"/>
  </documentManagement>
</p:properties>
</file>

<file path=customXml/itemProps1.xml><?xml version="1.0" encoding="utf-8"?>
<ds:datastoreItem xmlns:ds="http://schemas.openxmlformats.org/officeDocument/2006/customXml" ds:itemID="{40C36DD3-3617-4376-A716-24C051A00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50b0d-0691-46ba-8850-ecd13200536e"/>
    <ds:schemaRef ds:uri="a38eb8db-13ca-45a3-bf12-b9a758a8e306"/>
    <ds:schemaRef ds:uri="924e03da-392b-40b7-a690-9be2b37efc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2DFCFF-A8F5-4160-A9ED-8A66DCFEC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412D3-8EE2-41F3-9315-1A17F03D71EB}">
  <ds:schemaRefs>
    <ds:schemaRef ds:uri="083887c1-150f-4373-8978-40522ce1b054"/>
    <ds:schemaRef ds:uri="61450ab1-2cf7-43a0-b9f0-3c72962145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cd50b0d-0691-46ba-8850-ecd13200536e"/>
    <ds:schemaRef ds:uri="924e03da-392b-40b7-a690-9be2b37efc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46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Protect tomorrow by investing in diabetes education today</vt:lpstr>
      <vt:lpstr>2nd Chitkara Optometry and vision science symposium </vt:lpstr>
      <vt:lpstr>CBM rolls out health system strengthening programme in Kenya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 ses ekmnga</dc:title>
  <dc:creator>Emi R</dc:creator>
  <cp:lastModifiedBy>Saloni Nagpaul</cp:lastModifiedBy>
  <cp:revision>23</cp:revision>
  <dcterms:created xsi:type="dcterms:W3CDTF">2020-11-22T02:13:08Z</dcterms:created>
  <dcterms:modified xsi:type="dcterms:W3CDTF">2024-01-10T20:10:09Z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0x010100D0DD466C6A606048BEC09A35181C3D6B</vt:lpwstr>
  </property>
  <property fmtid="{D5CDD505-2E9C-101B-9397-08002B2CF9AE}" pid="3" name="MediaServiceImageTags">
    <vt:lpwstr/>
  </property>
</Properties>
</file>