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5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440C3-B704-F843-BF36-EA143AB77E1B}" type="doc">
      <dgm:prSet loTypeId="urn:microsoft.com/office/officeart/2009/3/layout/DescendingProcess" loCatId="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CD4A5A10-C3D2-3946-AAB0-D63D2A89DC8D}">
      <dgm:prSet phldrT="[Text]"/>
      <dgm:spPr/>
      <dgm:t>
        <a:bodyPr/>
        <a:lstStyle/>
        <a:p>
          <a:r>
            <a:rPr lang="en-US" dirty="0">
              <a:solidFill>
                <a:srgbClr val="215968"/>
              </a:solidFill>
              <a:latin typeface="Comic Sans MS"/>
              <a:cs typeface="Comic Sans MS"/>
            </a:rPr>
            <a:t>1980s - LV services in Havana</a:t>
          </a:r>
        </a:p>
      </dgm:t>
    </dgm:pt>
    <dgm:pt modelId="{17A9BA2E-F87F-0644-8DC4-170DC1CBC76E}" type="parTrans" cxnId="{490A1A67-7979-8341-82C5-A23A39DEA504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6CDCC772-06A7-5849-B257-DB6D6B54FBAF}" type="sibTrans" cxnId="{490A1A67-7979-8341-82C5-A23A39DEA504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62D14264-F25B-844F-9DAB-7D752491DD93}">
      <dgm:prSet phldrT="[Text]"/>
      <dgm:spPr/>
      <dgm:t>
        <a:bodyPr/>
        <a:lstStyle/>
        <a:p>
          <a:r>
            <a:rPr lang="en-US" dirty="0">
              <a:solidFill>
                <a:srgbClr val="215968"/>
              </a:solidFill>
              <a:latin typeface="Comic Sans MS"/>
              <a:cs typeface="Comic Sans MS"/>
            </a:rPr>
            <a:t>1995 - Specialists trained in Spain – trained 50 ophthalmologists in LV care</a:t>
          </a:r>
        </a:p>
      </dgm:t>
    </dgm:pt>
    <dgm:pt modelId="{37B415D3-2452-C146-9AE0-650DE9E25616}" type="parTrans" cxnId="{1380E2D4-281B-4048-BA67-B319CB8B73AB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61B680CA-08AE-A043-B3FA-F80244EF3391}" type="sibTrans" cxnId="{1380E2D4-281B-4048-BA67-B319CB8B73AB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B05186FB-81F6-1141-9177-4A64A70E3B64}">
      <dgm:prSet phldrT="[Text]"/>
      <dgm:spPr/>
      <dgm:t>
        <a:bodyPr/>
        <a:lstStyle/>
        <a:p>
          <a:r>
            <a:rPr lang="en-US" dirty="0">
              <a:solidFill>
                <a:srgbClr val="215968"/>
              </a:solidFill>
              <a:latin typeface="Comic Sans MS"/>
              <a:cs typeface="Comic Sans MS"/>
            </a:rPr>
            <a:t>CBM – 2001 initiated LV project</a:t>
          </a:r>
        </a:p>
      </dgm:t>
    </dgm:pt>
    <dgm:pt modelId="{D581B624-E5F6-D544-B9DD-122D548EBA55}" type="parTrans" cxnId="{70B1330B-23F8-ED4D-9B9C-19839808693A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0078A7B1-181A-D54B-BEEA-DE612EA9E40F}" type="sibTrans" cxnId="{70B1330B-23F8-ED4D-9B9C-19839808693A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A0D63450-F462-6542-9477-459291987AA2}">
      <dgm:prSet phldrT="[Text]" custT="1"/>
      <dgm:spPr/>
      <dgm:t>
        <a:bodyPr/>
        <a:lstStyle/>
        <a:p>
          <a:pPr algn="r"/>
          <a:r>
            <a:rPr lang="en-US" sz="1600" dirty="0">
              <a:solidFill>
                <a:srgbClr val="215968"/>
              </a:solidFill>
              <a:latin typeface="Comic Sans MS"/>
              <a:cs typeface="Comic Sans MS"/>
            </a:rPr>
            <a:t>Train 300 ophthalmologists, rehabilitators, optometrists, optical labs</a:t>
          </a:r>
        </a:p>
      </dgm:t>
    </dgm:pt>
    <dgm:pt modelId="{0DD4823F-CDAE-1645-92AC-CC812378EED8}" type="parTrans" cxnId="{49A5BC32-D242-5441-AB47-339301BFCA33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E060E662-E144-1E4C-8001-9B7A9DD3C3AB}" type="sibTrans" cxnId="{49A5BC32-D242-5441-AB47-339301BFCA33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65A65E7C-DDCB-A441-AD17-41BC968F1553}">
      <dgm:prSet phldrT="[Text]" custT="1"/>
      <dgm:spPr/>
      <dgm:t>
        <a:bodyPr/>
        <a:lstStyle/>
        <a:p>
          <a:r>
            <a:rPr lang="en-US" sz="1600" dirty="0">
              <a:solidFill>
                <a:srgbClr val="215968"/>
              </a:solidFill>
              <a:latin typeface="Comic Sans MS"/>
              <a:cs typeface="Comic Sans MS"/>
            </a:rPr>
            <a:t>Awareness – 10,000GPs</a:t>
          </a:r>
        </a:p>
      </dgm:t>
    </dgm:pt>
    <dgm:pt modelId="{5509AAD5-B576-9140-B5C9-E24F0F664DF6}" type="parTrans" cxnId="{6E1C6669-1C20-D74D-8F40-D3105988D6A0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C00887EB-B668-ED44-9EE8-8ACF8BB46969}" type="sibTrans" cxnId="{6E1C6669-1C20-D74D-8F40-D3105988D6A0}">
      <dgm:prSet/>
      <dgm:spPr/>
      <dgm:t>
        <a:bodyPr/>
        <a:lstStyle/>
        <a:p>
          <a:endParaRPr lang="en-US">
            <a:solidFill>
              <a:srgbClr val="215968"/>
            </a:solidFill>
            <a:latin typeface="Comic Sans MS"/>
            <a:cs typeface="Comic Sans MS"/>
          </a:endParaRPr>
        </a:p>
      </dgm:t>
    </dgm:pt>
    <dgm:pt modelId="{5E67B0E0-9EF5-9642-9D23-24B3D159C088}" type="pres">
      <dgm:prSet presAssocID="{BBB440C3-B704-F843-BF36-EA143AB77E1B}" presName="Name0" presStyleCnt="0">
        <dgm:presLayoutVars>
          <dgm:chMax val="7"/>
          <dgm:chPref val="5"/>
        </dgm:presLayoutVars>
      </dgm:prSet>
      <dgm:spPr/>
    </dgm:pt>
    <dgm:pt modelId="{F0741945-D501-F04B-9DAA-DBFE60B65F7A}" type="pres">
      <dgm:prSet presAssocID="{BBB440C3-B704-F843-BF36-EA143AB77E1B}" presName="arrowNode" presStyleLbl="node1" presStyleIdx="0" presStyleCnt="1"/>
      <dgm:spPr/>
    </dgm:pt>
    <dgm:pt modelId="{2F81CBAF-C5F0-FD42-84B3-F51615299AE6}" type="pres">
      <dgm:prSet presAssocID="{CD4A5A10-C3D2-3946-AAB0-D63D2A89DC8D}" presName="txNode1" presStyleLbl="revTx" presStyleIdx="0" presStyleCnt="5">
        <dgm:presLayoutVars>
          <dgm:bulletEnabled val="1"/>
        </dgm:presLayoutVars>
      </dgm:prSet>
      <dgm:spPr/>
    </dgm:pt>
    <dgm:pt modelId="{603A88C2-2871-3446-B3B1-F54E1D7443AB}" type="pres">
      <dgm:prSet presAssocID="{62D14264-F25B-844F-9DAB-7D752491DD93}" presName="txNode2" presStyleLbl="revTx" presStyleIdx="1" presStyleCnt="5" custLinFactNeighborX="-7227" custLinFactNeighborY="-43227">
        <dgm:presLayoutVars>
          <dgm:bulletEnabled val="1"/>
        </dgm:presLayoutVars>
      </dgm:prSet>
      <dgm:spPr/>
    </dgm:pt>
    <dgm:pt modelId="{F6467787-F87A-B047-8B11-06149338A314}" type="pres">
      <dgm:prSet presAssocID="{61B680CA-08AE-A043-B3FA-F80244EF3391}" presName="dotNode2" presStyleCnt="0"/>
      <dgm:spPr/>
    </dgm:pt>
    <dgm:pt modelId="{85A81435-3C4C-0949-901B-347831F6404E}" type="pres">
      <dgm:prSet presAssocID="{61B680CA-08AE-A043-B3FA-F80244EF3391}" presName="dotRepeatNode" presStyleLbl="fgShp" presStyleIdx="0" presStyleCnt="3"/>
      <dgm:spPr/>
    </dgm:pt>
    <dgm:pt modelId="{2ACF3126-6B69-874E-AD99-E62B27D41AEB}" type="pres">
      <dgm:prSet presAssocID="{B05186FB-81F6-1141-9177-4A64A70E3B64}" presName="txNode3" presStyleLbl="revTx" presStyleIdx="2" presStyleCnt="5" custLinFactNeighborX="4486" custLinFactNeighborY="17448">
        <dgm:presLayoutVars>
          <dgm:bulletEnabled val="1"/>
        </dgm:presLayoutVars>
      </dgm:prSet>
      <dgm:spPr/>
    </dgm:pt>
    <dgm:pt modelId="{2663D954-62B6-2946-8E81-9740C524B123}" type="pres">
      <dgm:prSet presAssocID="{0078A7B1-181A-D54B-BEEA-DE612EA9E40F}" presName="dotNode3" presStyleCnt="0"/>
      <dgm:spPr/>
    </dgm:pt>
    <dgm:pt modelId="{77BF7F9D-EEBA-084C-8FE3-50BC4DFBED51}" type="pres">
      <dgm:prSet presAssocID="{0078A7B1-181A-D54B-BEEA-DE612EA9E40F}" presName="dotRepeatNode" presStyleLbl="fgShp" presStyleIdx="1" presStyleCnt="3"/>
      <dgm:spPr/>
    </dgm:pt>
    <dgm:pt modelId="{C768E6FA-7A64-7C46-A129-BAEE3D9DF602}" type="pres">
      <dgm:prSet presAssocID="{A0D63450-F462-6542-9477-459291987AA2}" presName="txNode4" presStyleLbl="revTx" presStyleIdx="3" presStyleCnt="5" custScaleX="123381" custScaleY="165006" custLinFactX="-52425" custLinFactNeighborX="-100000" custLinFactNeighborY="77510">
        <dgm:presLayoutVars>
          <dgm:bulletEnabled val="1"/>
        </dgm:presLayoutVars>
      </dgm:prSet>
      <dgm:spPr/>
    </dgm:pt>
    <dgm:pt modelId="{1914E32D-C16C-694C-B12A-3C7BC7146565}" type="pres">
      <dgm:prSet presAssocID="{E060E662-E144-1E4C-8001-9B7A9DD3C3AB}" presName="dotNode4" presStyleCnt="0"/>
      <dgm:spPr/>
    </dgm:pt>
    <dgm:pt modelId="{D347AA33-9EDF-4944-8080-8EA26EA5193A}" type="pres">
      <dgm:prSet presAssocID="{E060E662-E144-1E4C-8001-9B7A9DD3C3AB}" presName="dotRepeatNode" presStyleLbl="fgShp" presStyleIdx="2" presStyleCnt="3"/>
      <dgm:spPr/>
    </dgm:pt>
    <dgm:pt modelId="{E9138350-A991-E34A-A84A-FFBBBD855CA2}" type="pres">
      <dgm:prSet presAssocID="{65A65E7C-DDCB-A441-AD17-41BC968F1553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423A9D00-3C23-CF44-BEC1-5F139CACC5AA}" type="presOf" srcId="{E060E662-E144-1E4C-8001-9B7A9DD3C3AB}" destId="{D347AA33-9EDF-4944-8080-8EA26EA5193A}" srcOrd="0" destOrd="0" presId="urn:microsoft.com/office/officeart/2009/3/layout/DescendingProcess"/>
    <dgm:cxn modelId="{70B1330B-23F8-ED4D-9B9C-19839808693A}" srcId="{BBB440C3-B704-F843-BF36-EA143AB77E1B}" destId="{B05186FB-81F6-1141-9177-4A64A70E3B64}" srcOrd="2" destOrd="0" parTransId="{D581B624-E5F6-D544-B9DD-122D548EBA55}" sibTransId="{0078A7B1-181A-D54B-BEEA-DE612EA9E40F}"/>
    <dgm:cxn modelId="{B39BAE0E-505D-1F4C-9398-E53094D91020}" type="presOf" srcId="{62D14264-F25B-844F-9DAB-7D752491DD93}" destId="{603A88C2-2871-3446-B3B1-F54E1D7443AB}" srcOrd="0" destOrd="0" presId="urn:microsoft.com/office/officeart/2009/3/layout/DescendingProcess"/>
    <dgm:cxn modelId="{FFF37B17-48EB-AB45-8F6A-1D911F6F67E1}" type="presOf" srcId="{65A65E7C-DDCB-A441-AD17-41BC968F1553}" destId="{E9138350-A991-E34A-A84A-FFBBBD855CA2}" srcOrd="0" destOrd="0" presId="urn:microsoft.com/office/officeart/2009/3/layout/DescendingProcess"/>
    <dgm:cxn modelId="{80897719-C815-1D4F-931B-1840C6E48105}" type="presOf" srcId="{BBB440C3-B704-F843-BF36-EA143AB77E1B}" destId="{5E67B0E0-9EF5-9642-9D23-24B3D159C088}" srcOrd="0" destOrd="0" presId="urn:microsoft.com/office/officeart/2009/3/layout/DescendingProcess"/>
    <dgm:cxn modelId="{49A5BC32-D242-5441-AB47-339301BFCA33}" srcId="{BBB440C3-B704-F843-BF36-EA143AB77E1B}" destId="{A0D63450-F462-6542-9477-459291987AA2}" srcOrd="3" destOrd="0" parTransId="{0DD4823F-CDAE-1645-92AC-CC812378EED8}" sibTransId="{E060E662-E144-1E4C-8001-9B7A9DD3C3AB}"/>
    <dgm:cxn modelId="{5C11DC4B-5797-2541-B1A4-ACD4135FBFDF}" type="presOf" srcId="{A0D63450-F462-6542-9477-459291987AA2}" destId="{C768E6FA-7A64-7C46-A129-BAEE3D9DF602}" srcOrd="0" destOrd="0" presId="urn:microsoft.com/office/officeart/2009/3/layout/DescendingProcess"/>
    <dgm:cxn modelId="{798D2461-38BB-454D-8BBD-4D3B6DF6039C}" type="presOf" srcId="{0078A7B1-181A-D54B-BEEA-DE612EA9E40F}" destId="{77BF7F9D-EEBA-084C-8FE3-50BC4DFBED51}" srcOrd="0" destOrd="0" presId="urn:microsoft.com/office/officeart/2009/3/layout/DescendingProcess"/>
    <dgm:cxn modelId="{A50AF961-807C-7847-9B9A-60A02579E80E}" type="presOf" srcId="{CD4A5A10-C3D2-3946-AAB0-D63D2A89DC8D}" destId="{2F81CBAF-C5F0-FD42-84B3-F51615299AE6}" srcOrd="0" destOrd="0" presId="urn:microsoft.com/office/officeart/2009/3/layout/DescendingProcess"/>
    <dgm:cxn modelId="{490A1A67-7979-8341-82C5-A23A39DEA504}" srcId="{BBB440C3-B704-F843-BF36-EA143AB77E1B}" destId="{CD4A5A10-C3D2-3946-AAB0-D63D2A89DC8D}" srcOrd="0" destOrd="0" parTransId="{17A9BA2E-F87F-0644-8DC4-170DC1CBC76E}" sibTransId="{6CDCC772-06A7-5849-B257-DB6D6B54FBAF}"/>
    <dgm:cxn modelId="{6E1C6669-1C20-D74D-8F40-D3105988D6A0}" srcId="{BBB440C3-B704-F843-BF36-EA143AB77E1B}" destId="{65A65E7C-DDCB-A441-AD17-41BC968F1553}" srcOrd="4" destOrd="0" parTransId="{5509AAD5-B576-9140-B5C9-E24F0F664DF6}" sibTransId="{C00887EB-B668-ED44-9EE8-8ACF8BB46969}"/>
    <dgm:cxn modelId="{62A282A2-1145-EF4C-B654-F1F52445422A}" type="presOf" srcId="{61B680CA-08AE-A043-B3FA-F80244EF3391}" destId="{85A81435-3C4C-0949-901B-347831F6404E}" srcOrd="0" destOrd="0" presId="urn:microsoft.com/office/officeart/2009/3/layout/DescendingProcess"/>
    <dgm:cxn modelId="{B18867D0-0845-5F43-8BD3-64CA2CB8D428}" type="presOf" srcId="{B05186FB-81F6-1141-9177-4A64A70E3B64}" destId="{2ACF3126-6B69-874E-AD99-E62B27D41AEB}" srcOrd="0" destOrd="0" presId="urn:microsoft.com/office/officeart/2009/3/layout/DescendingProcess"/>
    <dgm:cxn modelId="{1380E2D4-281B-4048-BA67-B319CB8B73AB}" srcId="{BBB440C3-B704-F843-BF36-EA143AB77E1B}" destId="{62D14264-F25B-844F-9DAB-7D752491DD93}" srcOrd="1" destOrd="0" parTransId="{37B415D3-2452-C146-9AE0-650DE9E25616}" sibTransId="{61B680CA-08AE-A043-B3FA-F80244EF3391}"/>
    <dgm:cxn modelId="{3592B606-DACD-064C-9BA1-104135A0471E}" type="presParOf" srcId="{5E67B0E0-9EF5-9642-9D23-24B3D159C088}" destId="{F0741945-D501-F04B-9DAA-DBFE60B65F7A}" srcOrd="0" destOrd="0" presId="urn:microsoft.com/office/officeart/2009/3/layout/DescendingProcess"/>
    <dgm:cxn modelId="{AC858414-DE7A-2143-9FFD-EBC57F99FFB7}" type="presParOf" srcId="{5E67B0E0-9EF5-9642-9D23-24B3D159C088}" destId="{2F81CBAF-C5F0-FD42-84B3-F51615299AE6}" srcOrd="1" destOrd="0" presId="urn:microsoft.com/office/officeart/2009/3/layout/DescendingProcess"/>
    <dgm:cxn modelId="{12666D58-4361-1B44-ACE9-69E944366126}" type="presParOf" srcId="{5E67B0E0-9EF5-9642-9D23-24B3D159C088}" destId="{603A88C2-2871-3446-B3B1-F54E1D7443AB}" srcOrd="2" destOrd="0" presId="urn:microsoft.com/office/officeart/2009/3/layout/DescendingProcess"/>
    <dgm:cxn modelId="{3BC9CA1D-5BBD-D44C-B677-EDC375AC3D3B}" type="presParOf" srcId="{5E67B0E0-9EF5-9642-9D23-24B3D159C088}" destId="{F6467787-F87A-B047-8B11-06149338A314}" srcOrd="3" destOrd="0" presId="urn:microsoft.com/office/officeart/2009/3/layout/DescendingProcess"/>
    <dgm:cxn modelId="{4F1E8876-672F-A742-8BA8-6E4F88855599}" type="presParOf" srcId="{F6467787-F87A-B047-8B11-06149338A314}" destId="{85A81435-3C4C-0949-901B-347831F6404E}" srcOrd="0" destOrd="0" presId="urn:microsoft.com/office/officeart/2009/3/layout/DescendingProcess"/>
    <dgm:cxn modelId="{1E699C65-C19F-A443-994F-830C8E3ED5DA}" type="presParOf" srcId="{5E67B0E0-9EF5-9642-9D23-24B3D159C088}" destId="{2ACF3126-6B69-874E-AD99-E62B27D41AEB}" srcOrd="4" destOrd="0" presId="urn:microsoft.com/office/officeart/2009/3/layout/DescendingProcess"/>
    <dgm:cxn modelId="{AE802BCE-DE2A-8341-BDFA-F8547E6F76D6}" type="presParOf" srcId="{5E67B0E0-9EF5-9642-9D23-24B3D159C088}" destId="{2663D954-62B6-2946-8E81-9740C524B123}" srcOrd="5" destOrd="0" presId="urn:microsoft.com/office/officeart/2009/3/layout/DescendingProcess"/>
    <dgm:cxn modelId="{889C095C-6D02-C04E-B5BA-8F5BE718F829}" type="presParOf" srcId="{2663D954-62B6-2946-8E81-9740C524B123}" destId="{77BF7F9D-EEBA-084C-8FE3-50BC4DFBED51}" srcOrd="0" destOrd="0" presId="urn:microsoft.com/office/officeart/2009/3/layout/DescendingProcess"/>
    <dgm:cxn modelId="{7C952C5D-2B6D-EA4B-93A8-9188C3B3B852}" type="presParOf" srcId="{5E67B0E0-9EF5-9642-9D23-24B3D159C088}" destId="{C768E6FA-7A64-7C46-A129-BAEE3D9DF602}" srcOrd="6" destOrd="0" presId="urn:microsoft.com/office/officeart/2009/3/layout/DescendingProcess"/>
    <dgm:cxn modelId="{D91A0372-9362-424B-A2FC-B5AF5BD91218}" type="presParOf" srcId="{5E67B0E0-9EF5-9642-9D23-24B3D159C088}" destId="{1914E32D-C16C-694C-B12A-3C7BC7146565}" srcOrd="7" destOrd="0" presId="urn:microsoft.com/office/officeart/2009/3/layout/DescendingProcess"/>
    <dgm:cxn modelId="{9A51C99B-298E-124C-BB63-5E698F12AAB5}" type="presParOf" srcId="{1914E32D-C16C-694C-B12A-3C7BC7146565}" destId="{D347AA33-9EDF-4944-8080-8EA26EA5193A}" srcOrd="0" destOrd="0" presId="urn:microsoft.com/office/officeart/2009/3/layout/DescendingProcess"/>
    <dgm:cxn modelId="{D08610E3-C83D-7449-A080-EAA5B3C7A8E7}" type="presParOf" srcId="{5E67B0E0-9EF5-9642-9D23-24B3D159C088}" destId="{E9138350-A991-E34A-A84A-FFBBBD855CA2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513CFD-21EF-8D46-8945-5F9D9D590D67}" type="doc">
      <dgm:prSet loTypeId="urn:microsoft.com/office/officeart/2009/layout/CircleArrowProcess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E3395D-046A-774B-B054-A830789DDE1A}">
      <dgm:prSet phldrT="[Text]" custT="1"/>
      <dgm:spPr/>
      <dgm:t>
        <a:bodyPr/>
        <a:lstStyle/>
        <a:p>
          <a:r>
            <a:rPr lang="en-US" sz="2000">
              <a:solidFill>
                <a:srgbClr val="FFFFFF"/>
              </a:solidFill>
              <a:latin typeface="Comic Sans MS"/>
              <a:cs typeface="Comic Sans MS"/>
            </a:rPr>
            <a:t>Advocacy</a:t>
          </a:r>
          <a:endParaRPr lang="en-US" sz="2000" dirty="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0A767F8B-1AFF-F848-96CA-807C24BA588A}" type="parTrans" cxnId="{3E6E8D14-62FB-9544-94A0-7C0D57E8CB30}">
      <dgm:prSet/>
      <dgm:spPr/>
      <dgm:t>
        <a:bodyPr/>
        <a:lstStyle/>
        <a:p>
          <a:endParaRPr lang="en-US" sz="540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CECFB032-1AA5-C344-B386-B9D15AD3EEF3}" type="sibTrans" cxnId="{3E6E8D14-62FB-9544-94A0-7C0D57E8CB30}">
      <dgm:prSet/>
      <dgm:spPr/>
      <dgm:t>
        <a:bodyPr/>
        <a:lstStyle/>
        <a:p>
          <a:endParaRPr lang="en-US" sz="540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28F03D19-309D-5649-81C8-5CA256E30A0B}">
      <dgm:prSet phldrT="[Text]" custT="1"/>
      <dgm:spPr/>
      <dgm:t>
        <a:bodyPr/>
        <a:lstStyle/>
        <a:p>
          <a:r>
            <a:rPr lang="en-US" sz="2000" dirty="0">
              <a:solidFill>
                <a:srgbClr val="FFFFFF"/>
              </a:solidFill>
              <a:latin typeface="Comic Sans MS"/>
              <a:cs typeface="Comic Sans MS"/>
            </a:rPr>
            <a:t>School </a:t>
          </a:r>
        </a:p>
        <a:p>
          <a:r>
            <a:rPr lang="en-US" sz="2000" dirty="0">
              <a:solidFill>
                <a:srgbClr val="FFFFFF"/>
              </a:solidFill>
              <a:latin typeface="Comic Sans MS"/>
              <a:cs typeface="Comic Sans MS"/>
            </a:rPr>
            <a:t>Clustering</a:t>
          </a:r>
        </a:p>
      </dgm:t>
    </dgm:pt>
    <dgm:pt modelId="{A696B797-024B-484E-822F-F879BA025480}" type="parTrans" cxnId="{44EC8BF0-440A-B140-A4C0-123589E864BA}">
      <dgm:prSet/>
      <dgm:spPr/>
      <dgm:t>
        <a:bodyPr/>
        <a:lstStyle/>
        <a:p>
          <a:endParaRPr lang="en-US" sz="540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2354D765-87CC-DC4F-92DD-2CB85E2A26B9}" type="sibTrans" cxnId="{44EC8BF0-440A-B140-A4C0-123589E864BA}">
      <dgm:prSet/>
      <dgm:spPr/>
      <dgm:t>
        <a:bodyPr/>
        <a:lstStyle/>
        <a:p>
          <a:endParaRPr lang="en-US" sz="540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8F12FA48-526D-AB41-BF19-424C44CA322E}">
      <dgm:prSet phldrT="[Text]" custT="1"/>
      <dgm:spPr/>
      <dgm:t>
        <a:bodyPr/>
        <a:lstStyle/>
        <a:p>
          <a:r>
            <a:rPr lang="en-US" sz="2000" dirty="0">
              <a:solidFill>
                <a:srgbClr val="FFFFFF"/>
              </a:solidFill>
              <a:latin typeface="Comic Sans MS"/>
              <a:cs typeface="Comic Sans MS"/>
            </a:rPr>
            <a:t>Human </a:t>
          </a:r>
        </a:p>
        <a:p>
          <a:r>
            <a:rPr lang="en-US" sz="2000" dirty="0">
              <a:solidFill>
                <a:srgbClr val="FFFFFF"/>
              </a:solidFill>
              <a:latin typeface="Comic Sans MS"/>
              <a:cs typeface="Comic Sans MS"/>
            </a:rPr>
            <a:t>Resources</a:t>
          </a:r>
        </a:p>
      </dgm:t>
    </dgm:pt>
    <dgm:pt modelId="{F417A324-00D2-C14E-A831-A65A8CD179C1}" type="parTrans" cxnId="{DFC6C70A-C2AB-8B45-99C2-8CBE88B31EC8}">
      <dgm:prSet/>
      <dgm:spPr/>
      <dgm:t>
        <a:bodyPr/>
        <a:lstStyle/>
        <a:p>
          <a:endParaRPr lang="en-US" sz="540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75329675-B821-8E46-9316-65A5860B495E}" type="sibTrans" cxnId="{DFC6C70A-C2AB-8B45-99C2-8CBE88B31EC8}">
      <dgm:prSet/>
      <dgm:spPr/>
      <dgm:t>
        <a:bodyPr/>
        <a:lstStyle/>
        <a:p>
          <a:endParaRPr lang="en-US" sz="540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05016F85-DA3C-F944-A8B8-257FDEAA9CA1}" type="pres">
      <dgm:prSet presAssocID="{92513CFD-21EF-8D46-8945-5F9D9D590D6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DF62A9E-E397-6C44-87B9-5D222281C244}" type="pres">
      <dgm:prSet presAssocID="{CAE3395D-046A-774B-B054-A830789DDE1A}" presName="Accent1" presStyleCnt="0"/>
      <dgm:spPr/>
    </dgm:pt>
    <dgm:pt modelId="{6BD78685-8CFA-D74B-88F1-3D7D995C25A7}" type="pres">
      <dgm:prSet presAssocID="{CAE3395D-046A-774B-B054-A830789DDE1A}" presName="Accent" presStyleLbl="node1" presStyleIdx="0" presStyleCnt="3"/>
      <dgm:spPr>
        <a:solidFill>
          <a:schemeClr val="accent2"/>
        </a:solidFill>
      </dgm:spPr>
    </dgm:pt>
    <dgm:pt modelId="{7FDD3F85-A928-7347-A0A3-46D22AA94D7C}" type="pres">
      <dgm:prSet presAssocID="{CAE3395D-046A-774B-B054-A830789DDE1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A7FBD8A-C612-0349-8070-B314FC32D28B}" type="pres">
      <dgm:prSet presAssocID="{28F03D19-309D-5649-81C8-5CA256E30A0B}" presName="Accent2" presStyleCnt="0"/>
      <dgm:spPr/>
    </dgm:pt>
    <dgm:pt modelId="{47FA2EE5-9503-3C4C-866F-4418FD4D931A}" type="pres">
      <dgm:prSet presAssocID="{28F03D19-309D-5649-81C8-5CA256E30A0B}" presName="Accent" presStyleLbl="node1" presStyleIdx="1" presStyleCnt="3"/>
      <dgm:spPr>
        <a:solidFill>
          <a:schemeClr val="accent6"/>
        </a:solidFill>
      </dgm:spPr>
    </dgm:pt>
    <dgm:pt modelId="{D7BB3D31-5737-574E-8864-882F481956E3}" type="pres">
      <dgm:prSet presAssocID="{28F03D19-309D-5649-81C8-5CA256E30A0B}" presName="Parent2" presStyleLbl="revTx" presStyleIdx="1" presStyleCnt="3" custLinFactNeighborY="-22450">
        <dgm:presLayoutVars>
          <dgm:chMax val="1"/>
          <dgm:chPref val="1"/>
          <dgm:bulletEnabled val="1"/>
        </dgm:presLayoutVars>
      </dgm:prSet>
      <dgm:spPr/>
    </dgm:pt>
    <dgm:pt modelId="{075E88AF-8421-AC47-A519-7E0AF47179C2}" type="pres">
      <dgm:prSet presAssocID="{8F12FA48-526D-AB41-BF19-424C44CA322E}" presName="Accent3" presStyleCnt="0"/>
      <dgm:spPr/>
    </dgm:pt>
    <dgm:pt modelId="{A0DFB2D3-F1C3-2842-9661-5EF696B97B57}" type="pres">
      <dgm:prSet presAssocID="{8F12FA48-526D-AB41-BF19-424C44CA322E}" presName="Accent" presStyleLbl="node1" presStyleIdx="2" presStyleCnt="3"/>
      <dgm:spPr>
        <a:solidFill>
          <a:schemeClr val="accent5">
            <a:lumMod val="75000"/>
          </a:schemeClr>
        </a:solidFill>
      </dgm:spPr>
    </dgm:pt>
    <dgm:pt modelId="{F8F8C545-42AA-DA49-A5B4-ABEC8A5829FC}" type="pres">
      <dgm:prSet presAssocID="{8F12FA48-526D-AB41-BF19-424C44CA322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FC6C70A-C2AB-8B45-99C2-8CBE88B31EC8}" srcId="{92513CFD-21EF-8D46-8945-5F9D9D590D67}" destId="{8F12FA48-526D-AB41-BF19-424C44CA322E}" srcOrd="2" destOrd="0" parTransId="{F417A324-00D2-C14E-A831-A65A8CD179C1}" sibTransId="{75329675-B821-8E46-9316-65A5860B495E}"/>
    <dgm:cxn modelId="{3E6E8D14-62FB-9544-94A0-7C0D57E8CB30}" srcId="{92513CFD-21EF-8D46-8945-5F9D9D590D67}" destId="{CAE3395D-046A-774B-B054-A830789DDE1A}" srcOrd="0" destOrd="0" parTransId="{0A767F8B-1AFF-F848-96CA-807C24BA588A}" sibTransId="{CECFB032-1AA5-C344-B386-B9D15AD3EEF3}"/>
    <dgm:cxn modelId="{7CCFBC14-CEB8-E04E-9FDD-8508C4EA8D59}" type="presOf" srcId="{8F12FA48-526D-AB41-BF19-424C44CA322E}" destId="{F8F8C545-42AA-DA49-A5B4-ABEC8A5829FC}" srcOrd="0" destOrd="0" presId="urn:microsoft.com/office/officeart/2009/layout/CircleArrowProcess"/>
    <dgm:cxn modelId="{4E607554-529D-6D4E-93A4-D962488A1789}" type="presOf" srcId="{92513CFD-21EF-8D46-8945-5F9D9D590D67}" destId="{05016F85-DA3C-F944-A8B8-257FDEAA9CA1}" srcOrd="0" destOrd="0" presId="urn:microsoft.com/office/officeart/2009/layout/CircleArrowProcess"/>
    <dgm:cxn modelId="{FF0BEFA5-4F31-A84D-9431-E00E44E8F6A4}" type="presOf" srcId="{28F03D19-309D-5649-81C8-5CA256E30A0B}" destId="{D7BB3D31-5737-574E-8864-882F481956E3}" srcOrd="0" destOrd="0" presId="urn:microsoft.com/office/officeart/2009/layout/CircleArrowProcess"/>
    <dgm:cxn modelId="{98EB8AB7-42F5-7D4E-B7F9-15F388CEB627}" type="presOf" srcId="{CAE3395D-046A-774B-B054-A830789DDE1A}" destId="{7FDD3F85-A928-7347-A0A3-46D22AA94D7C}" srcOrd="0" destOrd="0" presId="urn:microsoft.com/office/officeart/2009/layout/CircleArrowProcess"/>
    <dgm:cxn modelId="{44EC8BF0-440A-B140-A4C0-123589E864BA}" srcId="{92513CFD-21EF-8D46-8945-5F9D9D590D67}" destId="{28F03D19-309D-5649-81C8-5CA256E30A0B}" srcOrd="1" destOrd="0" parTransId="{A696B797-024B-484E-822F-F879BA025480}" sibTransId="{2354D765-87CC-DC4F-92DD-2CB85E2A26B9}"/>
    <dgm:cxn modelId="{5E586E88-D383-6046-BC46-3F859256F116}" type="presParOf" srcId="{05016F85-DA3C-F944-A8B8-257FDEAA9CA1}" destId="{2DF62A9E-E397-6C44-87B9-5D222281C244}" srcOrd="0" destOrd="0" presId="urn:microsoft.com/office/officeart/2009/layout/CircleArrowProcess"/>
    <dgm:cxn modelId="{10CBA8BB-E75F-924C-B5FD-256E9FEC8549}" type="presParOf" srcId="{2DF62A9E-E397-6C44-87B9-5D222281C244}" destId="{6BD78685-8CFA-D74B-88F1-3D7D995C25A7}" srcOrd="0" destOrd="0" presId="urn:microsoft.com/office/officeart/2009/layout/CircleArrowProcess"/>
    <dgm:cxn modelId="{798B3F0D-A70A-5E4C-91BC-62DB8CCABCBF}" type="presParOf" srcId="{05016F85-DA3C-F944-A8B8-257FDEAA9CA1}" destId="{7FDD3F85-A928-7347-A0A3-46D22AA94D7C}" srcOrd="1" destOrd="0" presId="urn:microsoft.com/office/officeart/2009/layout/CircleArrowProcess"/>
    <dgm:cxn modelId="{9307148A-0E39-CB4F-9392-42987BCEEE2E}" type="presParOf" srcId="{05016F85-DA3C-F944-A8B8-257FDEAA9CA1}" destId="{9A7FBD8A-C612-0349-8070-B314FC32D28B}" srcOrd="2" destOrd="0" presId="urn:microsoft.com/office/officeart/2009/layout/CircleArrowProcess"/>
    <dgm:cxn modelId="{D2D5502B-F766-0143-82A3-570615974369}" type="presParOf" srcId="{9A7FBD8A-C612-0349-8070-B314FC32D28B}" destId="{47FA2EE5-9503-3C4C-866F-4418FD4D931A}" srcOrd="0" destOrd="0" presId="urn:microsoft.com/office/officeart/2009/layout/CircleArrowProcess"/>
    <dgm:cxn modelId="{ABEDBE51-FF3A-5F42-A985-28D0844DC38E}" type="presParOf" srcId="{05016F85-DA3C-F944-A8B8-257FDEAA9CA1}" destId="{D7BB3D31-5737-574E-8864-882F481956E3}" srcOrd="3" destOrd="0" presId="urn:microsoft.com/office/officeart/2009/layout/CircleArrowProcess"/>
    <dgm:cxn modelId="{6A1D4297-82EF-894E-A07F-69EB33528DA4}" type="presParOf" srcId="{05016F85-DA3C-F944-A8B8-257FDEAA9CA1}" destId="{075E88AF-8421-AC47-A519-7E0AF47179C2}" srcOrd="4" destOrd="0" presId="urn:microsoft.com/office/officeart/2009/layout/CircleArrowProcess"/>
    <dgm:cxn modelId="{6E31503D-731D-0A47-A188-0938CEB44D5F}" type="presParOf" srcId="{075E88AF-8421-AC47-A519-7E0AF47179C2}" destId="{A0DFB2D3-F1C3-2842-9661-5EF696B97B57}" srcOrd="0" destOrd="0" presId="urn:microsoft.com/office/officeart/2009/layout/CircleArrowProcess"/>
    <dgm:cxn modelId="{2D6D8FA4-E530-FC46-BD2E-EF4BEDC753D0}" type="presParOf" srcId="{05016F85-DA3C-F944-A8B8-257FDEAA9CA1}" destId="{F8F8C545-42AA-DA49-A5B4-ABEC8A5829F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68B25-1193-314A-8054-712CCAF5E0D5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0C46F1-ADB6-4149-946A-680675D59F2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0" dirty="0">
              <a:latin typeface="Comic Sans MS"/>
              <a:cs typeface="Comic Sans MS"/>
            </a:rPr>
            <a:t>Programming</a:t>
          </a:r>
        </a:p>
      </dgm:t>
    </dgm:pt>
    <dgm:pt modelId="{CC96CDCB-8242-8D46-9CCD-12B63957428D}" type="parTrans" cxnId="{F1912324-D85A-5A4F-B49C-66E24F1A25F3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2A33BCBE-C56D-4A43-B226-960A58F34B0E}" type="sibTrans" cxnId="{F1912324-D85A-5A4F-B49C-66E24F1A25F3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D95CC776-1C93-984A-8BFF-0EA28018D84B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000" b="0" dirty="0">
              <a:latin typeface="Comic Sans MS"/>
              <a:cs typeface="Comic Sans MS"/>
            </a:rPr>
            <a:t>Training</a:t>
          </a:r>
        </a:p>
      </dgm:t>
    </dgm:pt>
    <dgm:pt modelId="{3F99F263-1A3B-584A-8625-0E587C9F4E3C}" type="parTrans" cxnId="{E675BB8B-33FE-3A42-A835-74E0BE5D282C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4C778D41-B8D4-634F-9224-17A0E1DF0561}" type="sibTrans" cxnId="{E675BB8B-33FE-3A42-A835-74E0BE5D282C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7059E675-22B7-0142-8929-030C02F441A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0" dirty="0">
              <a:latin typeface="Comic Sans MS"/>
              <a:cs typeface="Comic Sans MS"/>
            </a:rPr>
            <a:t>Curricular Frameworks</a:t>
          </a:r>
        </a:p>
      </dgm:t>
    </dgm:pt>
    <dgm:pt modelId="{2F7A1EA2-7DDA-1D44-A08F-E1E15C30D744}" type="parTrans" cxnId="{7C7D2D67-8306-F74D-88F8-CFEAF4D5FFCE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3FC4088B-A1B1-5A46-AEB6-9F550A752B6B}" type="sibTrans" cxnId="{7C7D2D67-8306-F74D-88F8-CFEAF4D5FFCE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FE655DD2-D27E-E24A-BB63-487C51FF27C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dirty="0">
              <a:latin typeface="Comic Sans MS"/>
              <a:cs typeface="Comic Sans MS"/>
            </a:rPr>
            <a:t>Inclusive Practices</a:t>
          </a:r>
          <a:endParaRPr lang="en-US" sz="2000" b="1" dirty="0">
            <a:latin typeface="Comic Sans MS"/>
            <a:cs typeface="Comic Sans MS"/>
          </a:endParaRPr>
        </a:p>
      </dgm:t>
    </dgm:pt>
    <dgm:pt modelId="{0ECF21DA-E1EE-CD47-AAA4-D2398D433180}" type="parTrans" cxnId="{E8015C18-6661-9C49-8ADF-3BB2EE8372DC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C91C9F23-7FBC-F24F-B768-8720E558C76C}" type="sibTrans" cxnId="{E8015C18-6661-9C49-8ADF-3BB2EE8372DC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EE5C492F-3936-1B4D-A178-512E315297C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0" dirty="0">
              <a:latin typeface="Comic Sans MS"/>
              <a:cs typeface="Comic Sans MS"/>
            </a:rPr>
            <a:t>Nodes and Clusters</a:t>
          </a:r>
        </a:p>
      </dgm:t>
    </dgm:pt>
    <dgm:pt modelId="{32AA98E2-192C-BF43-A391-3F8C6B8CBEEE}" type="parTrans" cxnId="{2D50A36B-4968-7345-945A-83C2F84EAAAA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4EA4B37E-2020-074C-823C-FA2C6CB6C0A0}" type="sibTrans" cxnId="{2D50A36B-4968-7345-945A-83C2F84EAAAA}">
      <dgm:prSet/>
      <dgm:spPr/>
      <dgm:t>
        <a:bodyPr/>
        <a:lstStyle/>
        <a:p>
          <a:endParaRPr lang="en-US" sz="2000" b="1">
            <a:latin typeface="Comic Sans MS"/>
            <a:cs typeface="Comic Sans MS"/>
          </a:endParaRPr>
        </a:p>
      </dgm:t>
    </dgm:pt>
    <dgm:pt modelId="{47CAAA18-9DAC-E947-91B8-4501DC6AFE3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0" dirty="0">
              <a:latin typeface="Comic Sans MS"/>
              <a:cs typeface="Comic Sans MS"/>
            </a:rPr>
            <a:t>Specialist Services</a:t>
          </a:r>
        </a:p>
      </dgm:t>
    </dgm:pt>
    <dgm:pt modelId="{B411CCC5-5718-DF48-BF4D-16EDB2E8447A}" type="parTrans" cxnId="{918D53B2-CEF2-344F-BCE9-33A753892EF8}">
      <dgm:prSet/>
      <dgm:spPr/>
      <dgm:t>
        <a:bodyPr/>
        <a:lstStyle/>
        <a:p>
          <a:endParaRPr lang="en-US" sz="2000">
            <a:latin typeface="Comic Sans MS"/>
            <a:cs typeface="Comic Sans MS"/>
          </a:endParaRPr>
        </a:p>
      </dgm:t>
    </dgm:pt>
    <dgm:pt modelId="{50116405-04D9-9148-8450-B6D21F7CA101}" type="sibTrans" cxnId="{918D53B2-CEF2-344F-BCE9-33A753892EF8}">
      <dgm:prSet/>
      <dgm:spPr/>
      <dgm:t>
        <a:bodyPr/>
        <a:lstStyle/>
        <a:p>
          <a:endParaRPr lang="en-US" sz="2000">
            <a:latin typeface="Comic Sans MS"/>
            <a:cs typeface="Comic Sans MS"/>
          </a:endParaRPr>
        </a:p>
      </dgm:t>
    </dgm:pt>
    <dgm:pt modelId="{CD0B5D07-AEB3-C04C-9A88-798527B32919}">
      <dgm:prSet phldrT="[Text]" custT="1"/>
      <dgm:spPr>
        <a:solidFill>
          <a:srgbClr val="009966"/>
        </a:solidFill>
      </dgm:spPr>
      <dgm:t>
        <a:bodyPr/>
        <a:lstStyle/>
        <a:p>
          <a:r>
            <a:rPr lang="en-US" sz="2000" b="0" dirty="0">
              <a:latin typeface="Comic Sans MS"/>
              <a:cs typeface="Comic Sans MS"/>
            </a:rPr>
            <a:t>Health and Education</a:t>
          </a:r>
        </a:p>
      </dgm:t>
    </dgm:pt>
    <dgm:pt modelId="{E44A2AA0-307F-5748-A583-DF92DCDF07AA}" type="parTrans" cxnId="{3247CE7B-E65C-6342-B05D-724030953A86}">
      <dgm:prSet/>
      <dgm:spPr/>
      <dgm:t>
        <a:bodyPr/>
        <a:lstStyle/>
        <a:p>
          <a:endParaRPr lang="en-US" sz="2000">
            <a:latin typeface="Comic Sans MS"/>
            <a:cs typeface="Comic Sans MS"/>
          </a:endParaRPr>
        </a:p>
      </dgm:t>
    </dgm:pt>
    <dgm:pt modelId="{7C1600F0-7A6B-834C-BD06-F6072D53267D}" type="sibTrans" cxnId="{3247CE7B-E65C-6342-B05D-724030953A86}">
      <dgm:prSet/>
      <dgm:spPr/>
      <dgm:t>
        <a:bodyPr/>
        <a:lstStyle/>
        <a:p>
          <a:endParaRPr lang="en-US" sz="2000">
            <a:latin typeface="Comic Sans MS"/>
            <a:cs typeface="Comic Sans MS"/>
          </a:endParaRPr>
        </a:p>
      </dgm:t>
    </dgm:pt>
    <dgm:pt modelId="{6D32EE6D-0970-C643-838E-72976432DD53}" type="pres">
      <dgm:prSet presAssocID="{F7F68B25-1193-314A-8054-712CCAF5E0D5}" presName="cycle" presStyleCnt="0">
        <dgm:presLayoutVars>
          <dgm:dir/>
          <dgm:resizeHandles val="exact"/>
        </dgm:presLayoutVars>
      </dgm:prSet>
      <dgm:spPr/>
    </dgm:pt>
    <dgm:pt modelId="{FB157484-5065-0049-AC79-67B12BAAE961}" type="pres">
      <dgm:prSet presAssocID="{490C46F1-ADB6-4149-946A-680675D59F2F}" presName="node" presStyleLbl="node1" presStyleIdx="0" presStyleCnt="7" custScaleX="130839" custScaleY="77269">
        <dgm:presLayoutVars>
          <dgm:bulletEnabled val="1"/>
        </dgm:presLayoutVars>
      </dgm:prSet>
      <dgm:spPr/>
    </dgm:pt>
    <dgm:pt modelId="{2736D471-B7E4-0C4F-B81E-46FE9E46EB7E}" type="pres">
      <dgm:prSet presAssocID="{490C46F1-ADB6-4149-946A-680675D59F2F}" presName="spNode" presStyleCnt="0"/>
      <dgm:spPr/>
    </dgm:pt>
    <dgm:pt modelId="{7B5F5C76-8CF9-794C-9394-669FC0CD5F33}" type="pres">
      <dgm:prSet presAssocID="{2A33BCBE-C56D-4A43-B226-960A58F34B0E}" presName="sibTrans" presStyleLbl="sibTrans1D1" presStyleIdx="0" presStyleCnt="7"/>
      <dgm:spPr/>
    </dgm:pt>
    <dgm:pt modelId="{6B784F92-66EB-E540-B60A-2054E3216592}" type="pres">
      <dgm:prSet presAssocID="{D95CC776-1C93-984A-8BFF-0EA28018D84B}" presName="node" presStyleLbl="node1" presStyleIdx="1" presStyleCnt="7" custScaleX="132448" custScaleY="74030">
        <dgm:presLayoutVars>
          <dgm:bulletEnabled val="1"/>
        </dgm:presLayoutVars>
      </dgm:prSet>
      <dgm:spPr/>
    </dgm:pt>
    <dgm:pt modelId="{D411F613-D114-F14A-88C3-856AF2A29B2A}" type="pres">
      <dgm:prSet presAssocID="{D95CC776-1C93-984A-8BFF-0EA28018D84B}" presName="spNode" presStyleCnt="0"/>
      <dgm:spPr/>
    </dgm:pt>
    <dgm:pt modelId="{EBA5192B-3875-E149-ADD1-58FDAC1647C0}" type="pres">
      <dgm:prSet presAssocID="{4C778D41-B8D4-634F-9224-17A0E1DF0561}" presName="sibTrans" presStyleLbl="sibTrans1D1" presStyleIdx="1" presStyleCnt="7"/>
      <dgm:spPr/>
    </dgm:pt>
    <dgm:pt modelId="{17920FAB-1323-564D-A0E2-3B7743BCF285}" type="pres">
      <dgm:prSet presAssocID="{7059E675-22B7-0142-8929-030C02F441AC}" presName="node" presStyleLbl="node1" presStyleIdx="2" presStyleCnt="7" custScaleX="148864" custScaleY="82142">
        <dgm:presLayoutVars>
          <dgm:bulletEnabled val="1"/>
        </dgm:presLayoutVars>
      </dgm:prSet>
      <dgm:spPr/>
    </dgm:pt>
    <dgm:pt modelId="{BCC83B77-888E-A242-BDD8-16057554F9FA}" type="pres">
      <dgm:prSet presAssocID="{7059E675-22B7-0142-8929-030C02F441AC}" presName="spNode" presStyleCnt="0"/>
      <dgm:spPr/>
    </dgm:pt>
    <dgm:pt modelId="{ACFFD1D0-E4A4-424E-98BE-C366FA4F11E8}" type="pres">
      <dgm:prSet presAssocID="{3FC4088B-A1B1-5A46-AEB6-9F550A752B6B}" presName="sibTrans" presStyleLbl="sibTrans1D1" presStyleIdx="2" presStyleCnt="7"/>
      <dgm:spPr/>
    </dgm:pt>
    <dgm:pt modelId="{3B8754B8-196A-1E4C-A36C-4A0FEAF3ECD9}" type="pres">
      <dgm:prSet presAssocID="{FE655DD2-D27E-E24A-BB63-487C51FF27CF}" presName="node" presStyleLbl="node1" presStyleIdx="3" presStyleCnt="7" custScaleX="141583" custScaleY="74714">
        <dgm:presLayoutVars>
          <dgm:bulletEnabled val="1"/>
        </dgm:presLayoutVars>
      </dgm:prSet>
      <dgm:spPr/>
    </dgm:pt>
    <dgm:pt modelId="{DF99032F-B127-324D-AAA5-DEDF03DCE833}" type="pres">
      <dgm:prSet presAssocID="{FE655DD2-D27E-E24A-BB63-487C51FF27CF}" presName="spNode" presStyleCnt="0"/>
      <dgm:spPr/>
    </dgm:pt>
    <dgm:pt modelId="{2A61DF71-6F5E-9440-98A9-B05A0C642BE5}" type="pres">
      <dgm:prSet presAssocID="{C91C9F23-7FBC-F24F-B768-8720E558C76C}" presName="sibTrans" presStyleLbl="sibTrans1D1" presStyleIdx="3" presStyleCnt="7"/>
      <dgm:spPr/>
    </dgm:pt>
    <dgm:pt modelId="{2DD3DD15-2CE5-0C44-91C5-91548FACD625}" type="pres">
      <dgm:prSet presAssocID="{EE5C492F-3936-1B4D-A178-512E315297C3}" presName="node" presStyleLbl="node1" presStyleIdx="4" presStyleCnt="7" custScaleX="147263" custScaleY="70266">
        <dgm:presLayoutVars>
          <dgm:bulletEnabled val="1"/>
        </dgm:presLayoutVars>
      </dgm:prSet>
      <dgm:spPr/>
    </dgm:pt>
    <dgm:pt modelId="{481E8296-CB8F-8441-81E9-C5AF31DC3ED3}" type="pres">
      <dgm:prSet presAssocID="{EE5C492F-3936-1B4D-A178-512E315297C3}" presName="spNode" presStyleCnt="0"/>
      <dgm:spPr/>
    </dgm:pt>
    <dgm:pt modelId="{B77674DD-BF24-2648-958E-E223DEF195ED}" type="pres">
      <dgm:prSet presAssocID="{4EA4B37E-2020-074C-823C-FA2C6CB6C0A0}" presName="sibTrans" presStyleLbl="sibTrans1D1" presStyleIdx="4" presStyleCnt="7"/>
      <dgm:spPr/>
    </dgm:pt>
    <dgm:pt modelId="{8A3ED634-153D-C842-AFCC-F10CFF378F6B}" type="pres">
      <dgm:prSet presAssocID="{CD0B5D07-AEB3-C04C-9A88-798527B32919}" presName="node" presStyleLbl="node1" presStyleIdx="5" presStyleCnt="7" custScaleX="108683" custScaleY="77693">
        <dgm:presLayoutVars>
          <dgm:bulletEnabled val="1"/>
        </dgm:presLayoutVars>
      </dgm:prSet>
      <dgm:spPr/>
    </dgm:pt>
    <dgm:pt modelId="{70FEA8D4-3528-3B41-9CD4-A67214D31D2E}" type="pres">
      <dgm:prSet presAssocID="{CD0B5D07-AEB3-C04C-9A88-798527B32919}" presName="spNode" presStyleCnt="0"/>
      <dgm:spPr/>
    </dgm:pt>
    <dgm:pt modelId="{2F921B8D-6799-534E-B7B4-3FC5645E1180}" type="pres">
      <dgm:prSet presAssocID="{7C1600F0-7A6B-834C-BD06-F6072D53267D}" presName="sibTrans" presStyleLbl="sibTrans1D1" presStyleIdx="5" presStyleCnt="7"/>
      <dgm:spPr/>
    </dgm:pt>
    <dgm:pt modelId="{94524B32-BCC6-6648-8833-CA5F72797A0D}" type="pres">
      <dgm:prSet presAssocID="{47CAAA18-9DAC-E947-91B8-4501DC6AFE37}" presName="node" presStyleLbl="node1" presStyleIdx="6" presStyleCnt="7" custScaleX="126815" custScaleY="90813">
        <dgm:presLayoutVars>
          <dgm:bulletEnabled val="1"/>
        </dgm:presLayoutVars>
      </dgm:prSet>
      <dgm:spPr/>
    </dgm:pt>
    <dgm:pt modelId="{852BFA42-DF7F-C446-BFA8-B436B40C3605}" type="pres">
      <dgm:prSet presAssocID="{47CAAA18-9DAC-E947-91B8-4501DC6AFE37}" presName="spNode" presStyleCnt="0"/>
      <dgm:spPr/>
    </dgm:pt>
    <dgm:pt modelId="{BA18794B-E94F-2C4B-A8F5-B5F63A5B011E}" type="pres">
      <dgm:prSet presAssocID="{50116405-04D9-9148-8450-B6D21F7CA101}" presName="sibTrans" presStyleLbl="sibTrans1D1" presStyleIdx="6" presStyleCnt="7"/>
      <dgm:spPr/>
    </dgm:pt>
  </dgm:ptLst>
  <dgm:cxnLst>
    <dgm:cxn modelId="{E8015C18-6661-9C49-8ADF-3BB2EE8372DC}" srcId="{F7F68B25-1193-314A-8054-712CCAF5E0D5}" destId="{FE655DD2-D27E-E24A-BB63-487C51FF27CF}" srcOrd="3" destOrd="0" parTransId="{0ECF21DA-E1EE-CD47-AAA4-D2398D433180}" sibTransId="{C91C9F23-7FBC-F24F-B768-8720E558C76C}"/>
    <dgm:cxn modelId="{DC99D71E-6EA0-CF41-8A87-26DC606146FC}" type="presOf" srcId="{CD0B5D07-AEB3-C04C-9A88-798527B32919}" destId="{8A3ED634-153D-C842-AFCC-F10CFF378F6B}" srcOrd="0" destOrd="0" presId="urn:microsoft.com/office/officeart/2005/8/layout/cycle6"/>
    <dgm:cxn modelId="{F1912324-D85A-5A4F-B49C-66E24F1A25F3}" srcId="{F7F68B25-1193-314A-8054-712CCAF5E0D5}" destId="{490C46F1-ADB6-4149-946A-680675D59F2F}" srcOrd="0" destOrd="0" parTransId="{CC96CDCB-8242-8D46-9CCD-12B63957428D}" sibTransId="{2A33BCBE-C56D-4A43-B226-960A58F34B0E}"/>
    <dgm:cxn modelId="{5C42173D-F21A-074D-BCD8-7C906AEE4512}" type="presOf" srcId="{EE5C492F-3936-1B4D-A178-512E315297C3}" destId="{2DD3DD15-2CE5-0C44-91C5-91548FACD625}" srcOrd="0" destOrd="0" presId="urn:microsoft.com/office/officeart/2005/8/layout/cycle6"/>
    <dgm:cxn modelId="{D8E9D355-ADC9-AE4B-969E-9329FDFA6503}" type="presOf" srcId="{4EA4B37E-2020-074C-823C-FA2C6CB6C0A0}" destId="{B77674DD-BF24-2648-958E-E223DEF195ED}" srcOrd="0" destOrd="0" presId="urn:microsoft.com/office/officeart/2005/8/layout/cycle6"/>
    <dgm:cxn modelId="{FAC1975B-D95C-2A4A-BCB5-B56784CEA40D}" type="presOf" srcId="{7059E675-22B7-0142-8929-030C02F441AC}" destId="{17920FAB-1323-564D-A0E2-3B7743BCF285}" srcOrd="0" destOrd="0" presId="urn:microsoft.com/office/officeart/2005/8/layout/cycle6"/>
    <dgm:cxn modelId="{1CFDA362-3F41-9448-A2F7-70CC9A309593}" type="presOf" srcId="{C91C9F23-7FBC-F24F-B768-8720E558C76C}" destId="{2A61DF71-6F5E-9440-98A9-B05A0C642BE5}" srcOrd="0" destOrd="0" presId="urn:microsoft.com/office/officeart/2005/8/layout/cycle6"/>
    <dgm:cxn modelId="{7C7D2D67-8306-F74D-88F8-CFEAF4D5FFCE}" srcId="{F7F68B25-1193-314A-8054-712CCAF5E0D5}" destId="{7059E675-22B7-0142-8929-030C02F441AC}" srcOrd="2" destOrd="0" parTransId="{2F7A1EA2-7DDA-1D44-A08F-E1E15C30D744}" sibTransId="{3FC4088B-A1B1-5A46-AEB6-9F550A752B6B}"/>
    <dgm:cxn modelId="{2D50A36B-4968-7345-945A-83C2F84EAAAA}" srcId="{F7F68B25-1193-314A-8054-712CCAF5E0D5}" destId="{EE5C492F-3936-1B4D-A178-512E315297C3}" srcOrd="4" destOrd="0" parTransId="{32AA98E2-192C-BF43-A391-3F8C6B8CBEEE}" sibTransId="{4EA4B37E-2020-074C-823C-FA2C6CB6C0A0}"/>
    <dgm:cxn modelId="{3247CE7B-E65C-6342-B05D-724030953A86}" srcId="{F7F68B25-1193-314A-8054-712CCAF5E0D5}" destId="{CD0B5D07-AEB3-C04C-9A88-798527B32919}" srcOrd="5" destOrd="0" parTransId="{E44A2AA0-307F-5748-A583-DF92DCDF07AA}" sibTransId="{7C1600F0-7A6B-834C-BD06-F6072D53267D}"/>
    <dgm:cxn modelId="{E675BB8B-33FE-3A42-A835-74E0BE5D282C}" srcId="{F7F68B25-1193-314A-8054-712CCAF5E0D5}" destId="{D95CC776-1C93-984A-8BFF-0EA28018D84B}" srcOrd="1" destOrd="0" parTransId="{3F99F263-1A3B-584A-8625-0E587C9F4E3C}" sibTransId="{4C778D41-B8D4-634F-9224-17A0E1DF0561}"/>
    <dgm:cxn modelId="{918D53B2-CEF2-344F-BCE9-33A753892EF8}" srcId="{F7F68B25-1193-314A-8054-712CCAF5E0D5}" destId="{47CAAA18-9DAC-E947-91B8-4501DC6AFE37}" srcOrd="6" destOrd="0" parTransId="{B411CCC5-5718-DF48-BF4D-16EDB2E8447A}" sibTransId="{50116405-04D9-9148-8450-B6D21F7CA101}"/>
    <dgm:cxn modelId="{19F55EB4-1E9D-3146-BA42-3A853BF4D59A}" type="presOf" srcId="{F7F68B25-1193-314A-8054-712CCAF5E0D5}" destId="{6D32EE6D-0970-C643-838E-72976432DD53}" srcOrd="0" destOrd="0" presId="urn:microsoft.com/office/officeart/2005/8/layout/cycle6"/>
    <dgm:cxn modelId="{2CC20FC4-49E5-1042-802E-EC0B8D1C1D0E}" type="presOf" srcId="{FE655DD2-D27E-E24A-BB63-487C51FF27CF}" destId="{3B8754B8-196A-1E4C-A36C-4A0FEAF3ECD9}" srcOrd="0" destOrd="0" presId="urn:microsoft.com/office/officeart/2005/8/layout/cycle6"/>
    <dgm:cxn modelId="{E2E0EBC5-956D-0F42-BF19-CEF63348C340}" type="presOf" srcId="{490C46F1-ADB6-4149-946A-680675D59F2F}" destId="{FB157484-5065-0049-AC79-67B12BAAE961}" srcOrd="0" destOrd="0" presId="urn:microsoft.com/office/officeart/2005/8/layout/cycle6"/>
    <dgm:cxn modelId="{283B46C6-351C-124A-9CB8-9C26AA0FDEE8}" type="presOf" srcId="{2A33BCBE-C56D-4A43-B226-960A58F34B0E}" destId="{7B5F5C76-8CF9-794C-9394-669FC0CD5F33}" srcOrd="0" destOrd="0" presId="urn:microsoft.com/office/officeart/2005/8/layout/cycle6"/>
    <dgm:cxn modelId="{711454CC-5D13-EF41-BE97-D53553049C1B}" type="presOf" srcId="{50116405-04D9-9148-8450-B6D21F7CA101}" destId="{BA18794B-E94F-2C4B-A8F5-B5F63A5B011E}" srcOrd="0" destOrd="0" presId="urn:microsoft.com/office/officeart/2005/8/layout/cycle6"/>
    <dgm:cxn modelId="{AC9983D5-6666-5743-ABCF-06560D061C74}" type="presOf" srcId="{4C778D41-B8D4-634F-9224-17A0E1DF0561}" destId="{EBA5192B-3875-E149-ADD1-58FDAC1647C0}" srcOrd="0" destOrd="0" presId="urn:microsoft.com/office/officeart/2005/8/layout/cycle6"/>
    <dgm:cxn modelId="{8FCD39D9-8CC3-734C-9FD8-BB4F877D5D7C}" type="presOf" srcId="{47CAAA18-9DAC-E947-91B8-4501DC6AFE37}" destId="{94524B32-BCC6-6648-8833-CA5F72797A0D}" srcOrd="0" destOrd="0" presId="urn:microsoft.com/office/officeart/2005/8/layout/cycle6"/>
    <dgm:cxn modelId="{55AA37DC-7C6E-F34E-AC83-7B72C51B6B9A}" type="presOf" srcId="{7C1600F0-7A6B-834C-BD06-F6072D53267D}" destId="{2F921B8D-6799-534E-B7B4-3FC5645E1180}" srcOrd="0" destOrd="0" presId="urn:microsoft.com/office/officeart/2005/8/layout/cycle6"/>
    <dgm:cxn modelId="{0B6AA1EF-5A62-E541-BC4C-2262013583C2}" type="presOf" srcId="{3FC4088B-A1B1-5A46-AEB6-9F550A752B6B}" destId="{ACFFD1D0-E4A4-424E-98BE-C366FA4F11E8}" srcOrd="0" destOrd="0" presId="urn:microsoft.com/office/officeart/2005/8/layout/cycle6"/>
    <dgm:cxn modelId="{3E599BFC-6C54-A74B-B8DA-3C8751058218}" type="presOf" srcId="{D95CC776-1C93-984A-8BFF-0EA28018D84B}" destId="{6B784F92-66EB-E540-B60A-2054E3216592}" srcOrd="0" destOrd="0" presId="urn:microsoft.com/office/officeart/2005/8/layout/cycle6"/>
    <dgm:cxn modelId="{6A5FBCD0-E10A-A64D-9072-B0D2FE6C19C8}" type="presParOf" srcId="{6D32EE6D-0970-C643-838E-72976432DD53}" destId="{FB157484-5065-0049-AC79-67B12BAAE961}" srcOrd="0" destOrd="0" presId="urn:microsoft.com/office/officeart/2005/8/layout/cycle6"/>
    <dgm:cxn modelId="{5B7B19CC-E7F5-4B41-A850-8D017472B1AD}" type="presParOf" srcId="{6D32EE6D-0970-C643-838E-72976432DD53}" destId="{2736D471-B7E4-0C4F-B81E-46FE9E46EB7E}" srcOrd="1" destOrd="0" presId="urn:microsoft.com/office/officeart/2005/8/layout/cycle6"/>
    <dgm:cxn modelId="{DAD0BE44-0B8D-274C-8540-4153AE93110B}" type="presParOf" srcId="{6D32EE6D-0970-C643-838E-72976432DD53}" destId="{7B5F5C76-8CF9-794C-9394-669FC0CD5F33}" srcOrd="2" destOrd="0" presId="urn:microsoft.com/office/officeart/2005/8/layout/cycle6"/>
    <dgm:cxn modelId="{9D808CD4-6825-4B4D-9933-6CC51D102C27}" type="presParOf" srcId="{6D32EE6D-0970-C643-838E-72976432DD53}" destId="{6B784F92-66EB-E540-B60A-2054E3216592}" srcOrd="3" destOrd="0" presId="urn:microsoft.com/office/officeart/2005/8/layout/cycle6"/>
    <dgm:cxn modelId="{30534D31-8D8C-104A-9C8F-3640F05478C0}" type="presParOf" srcId="{6D32EE6D-0970-C643-838E-72976432DD53}" destId="{D411F613-D114-F14A-88C3-856AF2A29B2A}" srcOrd="4" destOrd="0" presId="urn:microsoft.com/office/officeart/2005/8/layout/cycle6"/>
    <dgm:cxn modelId="{7DB6833D-8BBE-B243-8E50-9CFD49306ECB}" type="presParOf" srcId="{6D32EE6D-0970-C643-838E-72976432DD53}" destId="{EBA5192B-3875-E149-ADD1-58FDAC1647C0}" srcOrd="5" destOrd="0" presId="urn:microsoft.com/office/officeart/2005/8/layout/cycle6"/>
    <dgm:cxn modelId="{88BEA6CB-EF91-054E-BD77-CEEB2F0F4D69}" type="presParOf" srcId="{6D32EE6D-0970-C643-838E-72976432DD53}" destId="{17920FAB-1323-564D-A0E2-3B7743BCF285}" srcOrd="6" destOrd="0" presId="urn:microsoft.com/office/officeart/2005/8/layout/cycle6"/>
    <dgm:cxn modelId="{E27413D6-659D-CA46-9118-23A20F236214}" type="presParOf" srcId="{6D32EE6D-0970-C643-838E-72976432DD53}" destId="{BCC83B77-888E-A242-BDD8-16057554F9FA}" srcOrd="7" destOrd="0" presId="urn:microsoft.com/office/officeart/2005/8/layout/cycle6"/>
    <dgm:cxn modelId="{D5E16AC5-C956-3E45-B16D-4138817869C3}" type="presParOf" srcId="{6D32EE6D-0970-C643-838E-72976432DD53}" destId="{ACFFD1D0-E4A4-424E-98BE-C366FA4F11E8}" srcOrd="8" destOrd="0" presId="urn:microsoft.com/office/officeart/2005/8/layout/cycle6"/>
    <dgm:cxn modelId="{BEFABE62-33E3-0640-9E16-64B21459AF71}" type="presParOf" srcId="{6D32EE6D-0970-C643-838E-72976432DD53}" destId="{3B8754B8-196A-1E4C-A36C-4A0FEAF3ECD9}" srcOrd="9" destOrd="0" presId="urn:microsoft.com/office/officeart/2005/8/layout/cycle6"/>
    <dgm:cxn modelId="{A16D035D-66AE-1547-9876-5A43F94F8F1F}" type="presParOf" srcId="{6D32EE6D-0970-C643-838E-72976432DD53}" destId="{DF99032F-B127-324D-AAA5-DEDF03DCE833}" srcOrd="10" destOrd="0" presId="urn:microsoft.com/office/officeart/2005/8/layout/cycle6"/>
    <dgm:cxn modelId="{25551265-A25E-C746-A943-84C291C6BCC2}" type="presParOf" srcId="{6D32EE6D-0970-C643-838E-72976432DD53}" destId="{2A61DF71-6F5E-9440-98A9-B05A0C642BE5}" srcOrd="11" destOrd="0" presId="urn:microsoft.com/office/officeart/2005/8/layout/cycle6"/>
    <dgm:cxn modelId="{A0A8D297-BD76-ED4B-86BC-E11CF6F7A949}" type="presParOf" srcId="{6D32EE6D-0970-C643-838E-72976432DD53}" destId="{2DD3DD15-2CE5-0C44-91C5-91548FACD625}" srcOrd="12" destOrd="0" presId="urn:microsoft.com/office/officeart/2005/8/layout/cycle6"/>
    <dgm:cxn modelId="{991F34F2-AC14-ED4A-BB05-B769BA414337}" type="presParOf" srcId="{6D32EE6D-0970-C643-838E-72976432DD53}" destId="{481E8296-CB8F-8441-81E9-C5AF31DC3ED3}" srcOrd="13" destOrd="0" presId="urn:microsoft.com/office/officeart/2005/8/layout/cycle6"/>
    <dgm:cxn modelId="{778E9AA6-91DD-9145-AA10-BD27FC8A0D44}" type="presParOf" srcId="{6D32EE6D-0970-C643-838E-72976432DD53}" destId="{B77674DD-BF24-2648-958E-E223DEF195ED}" srcOrd="14" destOrd="0" presId="urn:microsoft.com/office/officeart/2005/8/layout/cycle6"/>
    <dgm:cxn modelId="{985A99D2-3956-C746-868A-3175FA89697B}" type="presParOf" srcId="{6D32EE6D-0970-C643-838E-72976432DD53}" destId="{8A3ED634-153D-C842-AFCC-F10CFF378F6B}" srcOrd="15" destOrd="0" presId="urn:microsoft.com/office/officeart/2005/8/layout/cycle6"/>
    <dgm:cxn modelId="{F086A461-E53F-9741-94E9-0CEB8FD34F80}" type="presParOf" srcId="{6D32EE6D-0970-C643-838E-72976432DD53}" destId="{70FEA8D4-3528-3B41-9CD4-A67214D31D2E}" srcOrd="16" destOrd="0" presId="urn:microsoft.com/office/officeart/2005/8/layout/cycle6"/>
    <dgm:cxn modelId="{6115AC77-F97E-4D44-82A8-54EF4D68B9FD}" type="presParOf" srcId="{6D32EE6D-0970-C643-838E-72976432DD53}" destId="{2F921B8D-6799-534E-B7B4-3FC5645E1180}" srcOrd="17" destOrd="0" presId="urn:microsoft.com/office/officeart/2005/8/layout/cycle6"/>
    <dgm:cxn modelId="{5BF37549-2A54-594E-9CAF-0C9BEB298B6D}" type="presParOf" srcId="{6D32EE6D-0970-C643-838E-72976432DD53}" destId="{94524B32-BCC6-6648-8833-CA5F72797A0D}" srcOrd="18" destOrd="0" presId="urn:microsoft.com/office/officeart/2005/8/layout/cycle6"/>
    <dgm:cxn modelId="{09F14F6F-FB3C-1B45-BA9F-AED286185510}" type="presParOf" srcId="{6D32EE6D-0970-C643-838E-72976432DD53}" destId="{852BFA42-DF7F-C446-BFA8-B436B40C3605}" srcOrd="19" destOrd="0" presId="urn:microsoft.com/office/officeart/2005/8/layout/cycle6"/>
    <dgm:cxn modelId="{61AE5AB3-681E-FB4C-8CF2-C9427FB048DF}" type="presParOf" srcId="{6D32EE6D-0970-C643-838E-72976432DD53}" destId="{BA18794B-E94F-2C4B-A8F5-B5F63A5B011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41945-D501-F04B-9DAA-DBFE60B65F7A}">
      <dsp:nvSpPr>
        <dsp:cNvPr id="0" name=""/>
        <dsp:cNvSpPr/>
      </dsp:nvSpPr>
      <dsp:spPr>
        <a:xfrm rot="4396374">
          <a:off x="162647" y="1784326"/>
          <a:ext cx="3830805" cy="267150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A81435-3C4C-0949-901B-347831F6404E}">
      <dsp:nvSpPr>
        <dsp:cNvPr id="0" name=""/>
        <dsp:cNvSpPr/>
      </dsp:nvSpPr>
      <dsp:spPr>
        <a:xfrm>
          <a:off x="1597679" y="2133157"/>
          <a:ext cx="96739" cy="96739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77BF7F9D-EEBA-084C-8FE3-50BC4DFBED51}">
      <dsp:nvSpPr>
        <dsp:cNvPr id="0" name=""/>
        <dsp:cNvSpPr/>
      </dsp:nvSpPr>
      <dsp:spPr>
        <a:xfrm>
          <a:off x="2260081" y="2667445"/>
          <a:ext cx="96739" cy="96739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347AA33-9EDF-4944-8080-8EA26EA5193A}">
      <dsp:nvSpPr>
        <dsp:cNvPr id="0" name=""/>
        <dsp:cNvSpPr/>
      </dsp:nvSpPr>
      <dsp:spPr>
        <a:xfrm>
          <a:off x="2756516" y="3292260"/>
          <a:ext cx="96739" cy="96739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F81CBAF-C5F0-FD42-84B3-F51615299AE6}">
      <dsp:nvSpPr>
        <dsp:cNvPr id="0" name=""/>
        <dsp:cNvSpPr/>
      </dsp:nvSpPr>
      <dsp:spPr>
        <a:xfrm>
          <a:off x="-94158" y="901277"/>
          <a:ext cx="1806106" cy="710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15968"/>
              </a:solidFill>
              <a:latin typeface="Comic Sans MS"/>
              <a:cs typeface="Comic Sans MS"/>
            </a:rPr>
            <a:t>1980s - LV services in Havana</a:t>
          </a:r>
        </a:p>
      </dsp:txBody>
      <dsp:txXfrm>
        <a:off x="-94158" y="901277"/>
        <a:ext cx="1806106" cy="710017"/>
      </dsp:txXfrm>
    </dsp:sp>
    <dsp:sp modelId="{603A88C2-2871-3446-B3B1-F54E1D7443AB}">
      <dsp:nvSpPr>
        <dsp:cNvPr id="0" name=""/>
        <dsp:cNvSpPr/>
      </dsp:nvSpPr>
      <dsp:spPr>
        <a:xfrm>
          <a:off x="1960771" y="1519599"/>
          <a:ext cx="2635938" cy="710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15968"/>
              </a:solidFill>
              <a:latin typeface="Comic Sans MS"/>
              <a:cs typeface="Comic Sans MS"/>
            </a:rPr>
            <a:t>1995 - Specialists trained in Spain – trained 50 ophthalmologists in LV care</a:t>
          </a:r>
        </a:p>
      </dsp:txBody>
      <dsp:txXfrm>
        <a:off x="1960771" y="1519599"/>
        <a:ext cx="2635938" cy="710017"/>
      </dsp:txXfrm>
    </dsp:sp>
    <dsp:sp modelId="{2ACF3126-6B69-874E-AD99-E62B27D41AEB}">
      <dsp:nvSpPr>
        <dsp:cNvPr id="0" name=""/>
        <dsp:cNvSpPr/>
      </dsp:nvSpPr>
      <dsp:spPr>
        <a:xfrm>
          <a:off x="2" y="2484690"/>
          <a:ext cx="2098988" cy="710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15968"/>
              </a:solidFill>
              <a:latin typeface="Comic Sans MS"/>
              <a:cs typeface="Comic Sans MS"/>
            </a:rPr>
            <a:t>CBM – 2001 initiated LV project</a:t>
          </a:r>
        </a:p>
      </dsp:txBody>
      <dsp:txXfrm>
        <a:off x="2" y="2484690"/>
        <a:ext cx="2098988" cy="710017"/>
      </dsp:txXfrm>
    </dsp:sp>
    <dsp:sp modelId="{C768E6FA-7A64-7C46-A129-BAEE3D9DF602}">
      <dsp:nvSpPr>
        <dsp:cNvPr id="0" name=""/>
        <dsp:cNvSpPr/>
      </dsp:nvSpPr>
      <dsp:spPr>
        <a:xfrm>
          <a:off x="532701" y="3305178"/>
          <a:ext cx="1987484" cy="117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15968"/>
              </a:solidFill>
              <a:latin typeface="Comic Sans MS"/>
              <a:cs typeface="Comic Sans MS"/>
            </a:rPr>
            <a:t>Train 300 ophthalmologists, rehabilitators, optometrists, optical labs</a:t>
          </a:r>
        </a:p>
      </dsp:txBody>
      <dsp:txXfrm>
        <a:off x="532701" y="3305178"/>
        <a:ext cx="1987484" cy="1171570"/>
      </dsp:txXfrm>
    </dsp:sp>
    <dsp:sp modelId="{E9138350-A991-E34A-A84A-FFBBBD855CA2}">
      <dsp:nvSpPr>
        <dsp:cNvPr id="0" name=""/>
        <dsp:cNvSpPr/>
      </dsp:nvSpPr>
      <dsp:spPr>
        <a:xfrm>
          <a:off x="2346525" y="4628867"/>
          <a:ext cx="2440684" cy="710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15968"/>
              </a:solidFill>
              <a:latin typeface="Comic Sans MS"/>
              <a:cs typeface="Comic Sans MS"/>
            </a:rPr>
            <a:t>Awareness – 10,000GPs</a:t>
          </a:r>
        </a:p>
      </dsp:txBody>
      <dsp:txXfrm>
        <a:off x="2346525" y="4628867"/>
        <a:ext cx="2440684" cy="710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78685-8CFA-D74B-88F1-3D7D995C25A7}">
      <dsp:nvSpPr>
        <dsp:cNvPr id="0" name=""/>
        <dsp:cNvSpPr/>
      </dsp:nvSpPr>
      <dsp:spPr>
        <a:xfrm>
          <a:off x="1313017" y="217661"/>
          <a:ext cx="2272283" cy="22726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DD3F85-A928-7347-A0A3-46D22AA94D7C}">
      <dsp:nvSpPr>
        <dsp:cNvPr id="0" name=""/>
        <dsp:cNvSpPr/>
      </dsp:nvSpPr>
      <dsp:spPr>
        <a:xfrm>
          <a:off x="1815266" y="1038150"/>
          <a:ext cx="1262664" cy="63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FFFF"/>
              </a:solidFill>
              <a:latin typeface="Comic Sans MS"/>
              <a:cs typeface="Comic Sans MS"/>
            </a:rPr>
            <a:t>Advocacy</a:t>
          </a:r>
          <a:endParaRPr lang="en-US" sz="2000" kern="1200" dirty="0">
            <a:solidFill>
              <a:srgbClr val="FFFFFF"/>
            </a:solidFill>
            <a:latin typeface="Comic Sans MS"/>
            <a:cs typeface="Comic Sans MS"/>
          </a:endParaRPr>
        </a:p>
      </dsp:txBody>
      <dsp:txXfrm>
        <a:off x="1815266" y="1038150"/>
        <a:ext cx="1262664" cy="631181"/>
      </dsp:txXfrm>
    </dsp:sp>
    <dsp:sp modelId="{47FA2EE5-9503-3C4C-866F-4418FD4D931A}">
      <dsp:nvSpPr>
        <dsp:cNvPr id="0" name=""/>
        <dsp:cNvSpPr/>
      </dsp:nvSpPr>
      <dsp:spPr>
        <a:xfrm>
          <a:off x="681898" y="1523456"/>
          <a:ext cx="2272283" cy="227262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BB3D31-5737-574E-8864-882F481956E3}">
      <dsp:nvSpPr>
        <dsp:cNvPr id="0" name=""/>
        <dsp:cNvSpPr/>
      </dsp:nvSpPr>
      <dsp:spPr>
        <a:xfrm>
          <a:off x="1186708" y="2209797"/>
          <a:ext cx="1262664" cy="63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Comic Sans MS"/>
              <a:cs typeface="Comic Sans MS"/>
            </a:rPr>
            <a:t>School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Comic Sans MS"/>
              <a:cs typeface="Comic Sans MS"/>
            </a:rPr>
            <a:t>Clustering</a:t>
          </a:r>
        </a:p>
      </dsp:txBody>
      <dsp:txXfrm>
        <a:off x="1186708" y="2209797"/>
        <a:ext cx="1262664" cy="631181"/>
      </dsp:txXfrm>
    </dsp:sp>
    <dsp:sp modelId="{A0DFB2D3-F1C3-2842-9661-5EF696B97B57}">
      <dsp:nvSpPr>
        <dsp:cNvPr id="0" name=""/>
        <dsp:cNvSpPr/>
      </dsp:nvSpPr>
      <dsp:spPr>
        <a:xfrm>
          <a:off x="1474744" y="2985511"/>
          <a:ext cx="1952244" cy="195302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F8C545-42AA-DA49-A5B4-ABEC8A5829FC}">
      <dsp:nvSpPr>
        <dsp:cNvPr id="0" name=""/>
        <dsp:cNvSpPr/>
      </dsp:nvSpPr>
      <dsp:spPr>
        <a:xfrm>
          <a:off x="1818253" y="3666734"/>
          <a:ext cx="1262664" cy="63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Comic Sans MS"/>
              <a:cs typeface="Comic Sans MS"/>
            </a:rPr>
            <a:t>Human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Comic Sans MS"/>
              <a:cs typeface="Comic Sans MS"/>
            </a:rPr>
            <a:t>Resources</a:t>
          </a:r>
        </a:p>
      </dsp:txBody>
      <dsp:txXfrm>
        <a:off x="1818253" y="3666734"/>
        <a:ext cx="1262664" cy="631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57484-5065-0049-AC79-67B12BAAE961}">
      <dsp:nvSpPr>
        <dsp:cNvPr id="0" name=""/>
        <dsp:cNvSpPr/>
      </dsp:nvSpPr>
      <dsp:spPr>
        <a:xfrm>
          <a:off x="3327234" y="69399"/>
          <a:ext cx="1827861" cy="701656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mic Sans MS"/>
              <a:cs typeface="Comic Sans MS"/>
            </a:rPr>
            <a:t>Programming</a:t>
          </a:r>
        </a:p>
      </dsp:txBody>
      <dsp:txXfrm>
        <a:off x="3361486" y="103651"/>
        <a:ext cx="1759357" cy="633152"/>
      </dsp:txXfrm>
    </dsp:sp>
    <dsp:sp modelId="{7B5F5C76-8CF9-794C-9394-669FC0CD5F33}">
      <dsp:nvSpPr>
        <dsp:cNvPr id="0" name=""/>
        <dsp:cNvSpPr/>
      </dsp:nvSpPr>
      <dsp:spPr>
        <a:xfrm>
          <a:off x="1648799" y="420227"/>
          <a:ext cx="5184729" cy="5184729"/>
        </a:xfrm>
        <a:custGeom>
          <a:avLst/>
          <a:gdLst/>
          <a:ahLst/>
          <a:cxnLst/>
          <a:rect l="0" t="0" r="0" b="0"/>
          <a:pathLst>
            <a:path>
              <a:moveTo>
                <a:pt x="3514920" y="169711"/>
              </a:moveTo>
              <a:arcTo wR="2592364" hR="2592364" stAng="17450822" swAng="120511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84F92-66EB-E540-B60A-2054E3216592}">
      <dsp:nvSpPr>
        <dsp:cNvPr id="0" name=""/>
        <dsp:cNvSpPr/>
      </dsp:nvSpPr>
      <dsp:spPr>
        <a:xfrm>
          <a:off x="5342787" y="1060157"/>
          <a:ext cx="1850339" cy="672244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mic Sans MS"/>
              <a:cs typeface="Comic Sans MS"/>
            </a:rPr>
            <a:t>Training</a:t>
          </a:r>
        </a:p>
      </dsp:txBody>
      <dsp:txXfrm>
        <a:off x="5375603" y="1092973"/>
        <a:ext cx="1784707" cy="606612"/>
      </dsp:txXfrm>
    </dsp:sp>
    <dsp:sp modelId="{EBA5192B-3875-E149-ADD1-58FDAC1647C0}">
      <dsp:nvSpPr>
        <dsp:cNvPr id="0" name=""/>
        <dsp:cNvSpPr/>
      </dsp:nvSpPr>
      <dsp:spPr>
        <a:xfrm>
          <a:off x="1648799" y="420227"/>
          <a:ext cx="5184729" cy="5184729"/>
        </a:xfrm>
        <a:custGeom>
          <a:avLst/>
          <a:gdLst/>
          <a:ahLst/>
          <a:cxnLst/>
          <a:rect l="0" t="0" r="0" b="0"/>
          <a:pathLst>
            <a:path>
              <a:moveTo>
                <a:pt x="4854044" y="1325416"/>
              </a:moveTo>
              <a:arcTo wR="2592364" hR="2592364" stAng="19844599" swAng="20059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20FAB-1323-564D-A0E2-3B7743BCF285}">
      <dsp:nvSpPr>
        <dsp:cNvPr id="0" name=""/>
        <dsp:cNvSpPr/>
      </dsp:nvSpPr>
      <dsp:spPr>
        <a:xfrm>
          <a:off x="5728695" y="3216494"/>
          <a:ext cx="2079676" cy="745906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mic Sans MS"/>
              <a:cs typeface="Comic Sans MS"/>
            </a:rPr>
            <a:t>Curricular Frameworks</a:t>
          </a:r>
        </a:p>
      </dsp:txBody>
      <dsp:txXfrm>
        <a:off x="5765107" y="3252906"/>
        <a:ext cx="2006852" cy="673082"/>
      </dsp:txXfrm>
    </dsp:sp>
    <dsp:sp modelId="{ACFFD1D0-E4A4-424E-98BE-C366FA4F11E8}">
      <dsp:nvSpPr>
        <dsp:cNvPr id="0" name=""/>
        <dsp:cNvSpPr/>
      </dsp:nvSpPr>
      <dsp:spPr>
        <a:xfrm>
          <a:off x="1648799" y="420227"/>
          <a:ext cx="5184729" cy="5184729"/>
        </a:xfrm>
        <a:custGeom>
          <a:avLst/>
          <a:gdLst/>
          <a:ahLst/>
          <a:cxnLst/>
          <a:rect l="0" t="0" r="0" b="0"/>
          <a:pathLst>
            <a:path>
              <a:moveTo>
                <a:pt x="4999697" y="3554188"/>
              </a:moveTo>
              <a:arcTo wR="2592364" hR="2592364" stAng="1306718" swAng="169798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754B8-196A-1E4C-A36C-4A0FEAF3ECD9}">
      <dsp:nvSpPr>
        <dsp:cNvPr id="0" name=""/>
        <dsp:cNvSpPr/>
      </dsp:nvSpPr>
      <dsp:spPr>
        <a:xfrm>
          <a:off x="4376970" y="5009004"/>
          <a:ext cx="1977958" cy="678455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mic Sans MS"/>
              <a:cs typeface="Comic Sans MS"/>
            </a:rPr>
            <a:t>Inclusive Practices</a:t>
          </a:r>
          <a:endParaRPr lang="en-US" sz="2000" b="1" kern="1200" dirty="0">
            <a:latin typeface="Comic Sans MS"/>
            <a:cs typeface="Comic Sans MS"/>
          </a:endParaRPr>
        </a:p>
      </dsp:txBody>
      <dsp:txXfrm>
        <a:off x="4410089" y="5042123"/>
        <a:ext cx="1911720" cy="612217"/>
      </dsp:txXfrm>
    </dsp:sp>
    <dsp:sp modelId="{2A61DF71-6F5E-9440-98A9-B05A0C642BE5}">
      <dsp:nvSpPr>
        <dsp:cNvPr id="0" name=""/>
        <dsp:cNvSpPr/>
      </dsp:nvSpPr>
      <dsp:spPr>
        <a:xfrm>
          <a:off x="1648799" y="420227"/>
          <a:ext cx="5184729" cy="5184729"/>
        </a:xfrm>
        <a:custGeom>
          <a:avLst/>
          <a:gdLst/>
          <a:ahLst/>
          <a:cxnLst/>
          <a:rect l="0" t="0" r="0" b="0"/>
          <a:pathLst>
            <a:path>
              <a:moveTo>
                <a:pt x="2725854" y="5181290"/>
              </a:moveTo>
              <a:arcTo wR="2592364" hR="2592364" stAng="5222901" swAng="30153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3DD15-2CE5-0C44-91C5-91548FACD625}">
      <dsp:nvSpPr>
        <dsp:cNvPr id="0" name=""/>
        <dsp:cNvSpPr/>
      </dsp:nvSpPr>
      <dsp:spPr>
        <a:xfrm>
          <a:off x="2087724" y="5029200"/>
          <a:ext cx="2057309" cy="63806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mic Sans MS"/>
              <a:cs typeface="Comic Sans MS"/>
            </a:rPr>
            <a:t>Nodes and Clusters</a:t>
          </a:r>
        </a:p>
      </dsp:txBody>
      <dsp:txXfrm>
        <a:off x="2118872" y="5060348"/>
        <a:ext cx="1995013" cy="575768"/>
      </dsp:txXfrm>
    </dsp:sp>
    <dsp:sp modelId="{B77674DD-BF24-2648-958E-E223DEF195ED}">
      <dsp:nvSpPr>
        <dsp:cNvPr id="0" name=""/>
        <dsp:cNvSpPr/>
      </dsp:nvSpPr>
      <dsp:spPr>
        <a:xfrm>
          <a:off x="1648799" y="420227"/>
          <a:ext cx="5184729" cy="5184729"/>
        </a:xfrm>
        <a:custGeom>
          <a:avLst/>
          <a:gdLst/>
          <a:ahLst/>
          <a:cxnLst/>
          <a:rect l="0" t="0" r="0" b="0"/>
          <a:pathLst>
            <a:path>
              <a:moveTo>
                <a:pt x="952926" y="4600497"/>
              </a:moveTo>
              <a:arcTo wR="2592364" hR="2592364" stAng="7753690" swAng="176764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ED634-153D-C842-AFCC-F10CFF378F6B}">
      <dsp:nvSpPr>
        <dsp:cNvPr id="0" name=""/>
        <dsp:cNvSpPr/>
      </dsp:nvSpPr>
      <dsp:spPr>
        <a:xfrm>
          <a:off x="954628" y="3236694"/>
          <a:ext cx="1518335" cy="705506"/>
        </a:xfrm>
        <a:prstGeom prst="roundRect">
          <a:avLst/>
        </a:prstGeom>
        <a:solidFill>
          <a:srgbClr val="00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mic Sans MS"/>
              <a:cs typeface="Comic Sans MS"/>
            </a:rPr>
            <a:t>Health and Education</a:t>
          </a:r>
        </a:p>
      </dsp:txBody>
      <dsp:txXfrm>
        <a:off x="989068" y="3271134"/>
        <a:ext cx="1449455" cy="636626"/>
      </dsp:txXfrm>
    </dsp:sp>
    <dsp:sp modelId="{2F921B8D-6799-534E-B7B4-3FC5645E1180}">
      <dsp:nvSpPr>
        <dsp:cNvPr id="0" name=""/>
        <dsp:cNvSpPr/>
      </dsp:nvSpPr>
      <dsp:spPr>
        <a:xfrm>
          <a:off x="1648799" y="420227"/>
          <a:ext cx="5184729" cy="5184729"/>
        </a:xfrm>
        <a:custGeom>
          <a:avLst/>
          <a:gdLst/>
          <a:ahLst/>
          <a:cxnLst/>
          <a:rect l="0" t="0" r="0" b="0"/>
          <a:pathLst>
            <a:path>
              <a:moveTo>
                <a:pt x="8486" y="2801951"/>
              </a:moveTo>
              <a:arcTo wR="2592364" hR="2592364" stAng="10521762" swAng="191934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4B32-BCC6-6648-8833-CA5F72797A0D}">
      <dsp:nvSpPr>
        <dsp:cNvPr id="0" name=""/>
        <dsp:cNvSpPr/>
      </dsp:nvSpPr>
      <dsp:spPr>
        <a:xfrm>
          <a:off x="1328549" y="983956"/>
          <a:ext cx="1771644" cy="82464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mic Sans MS"/>
              <a:cs typeface="Comic Sans MS"/>
            </a:rPr>
            <a:t>Specialist Services</a:t>
          </a:r>
        </a:p>
      </dsp:txBody>
      <dsp:txXfrm>
        <a:off x="1368805" y="1024212"/>
        <a:ext cx="1691132" cy="744133"/>
      </dsp:txXfrm>
    </dsp:sp>
    <dsp:sp modelId="{BA18794B-E94F-2C4B-A8F5-B5F63A5B011E}">
      <dsp:nvSpPr>
        <dsp:cNvPr id="0" name=""/>
        <dsp:cNvSpPr/>
      </dsp:nvSpPr>
      <dsp:spPr>
        <a:xfrm>
          <a:off x="1648799" y="420227"/>
          <a:ext cx="5184729" cy="5184729"/>
        </a:xfrm>
        <a:custGeom>
          <a:avLst/>
          <a:gdLst/>
          <a:ahLst/>
          <a:cxnLst/>
          <a:rect l="0" t="0" r="0" b="0"/>
          <a:pathLst>
            <a:path>
              <a:moveTo>
                <a:pt x="984672" y="558727"/>
              </a:moveTo>
              <a:arcTo wR="2592364" hR="2592364" stAng="13900312" swAng="105042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4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0C74-9D8D-AF45-859A-012E3580FE3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7631-9AD6-3140-A8E8-126C836A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23" y="4506918"/>
            <a:ext cx="5403137" cy="1470025"/>
          </a:xfrm>
        </p:spPr>
        <p:txBody>
          <a:bodyPr>
            <a:normAutofit/>
          </a:bodyPr>
          <a:lstStyle/>
          <a:p>
            <a:r>
              <a:rPr lang="en-US" sz="4000" dirty="0"/>
              <a:t>Impact of Successful </a:t>
            </a:r>
            <a:br>
              <a:rPr lang="en-US" sz="4000" dirty="0"/>
            </a:br>
            <a:r>
              <a:rPr lang="en-US" sz="4000" dirty="0"/>
              <a:t>Low Vision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2449" y="3903853"/>
            <a:ext cx="3093925" cy="1499874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/>
              <a:t>Dr</a:t>
            </a:r>
            <a:r>
              <a:rPr lang="en-US" sz="2400" dirty="0"/>
              <a:t> Haroon Awan</a:t>
            </a:r>
          </a:p>
          <a:p>
            <a:pPr algn="r"/>
            <a:r>
              <a:rPr lang="en-US" sz="2400" dirty="0"/>
              <a:t>CEO</a:t>
            </a:r>
          </a:p>
          <a:p>
            <a:pPr algn="r"/>
            <a:r>
              <a:rPr lang="en-US" sz="2400" dirty="0"/>
              <a:t>Avicenna Consulting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09" y="5930392"/>
            <a:ext cx="2160799" cy="595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809" y="239633"/>
            <a:ext cx="1886020" cy="319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928929" cy="37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400800" cy="11461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215968"/>
                </a:solidFill>
              </a:rPr>
              <a:t>Moments that move us ….!</a:t>
            </a:r>
            <a:endParaRPr lang="en-US" sz="2800" dirty="0">
              <a:solidFill>
                <a:srgbClr val="21596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" y="2057400"/>
            <a:ext cx="41451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133600"/>
            <a:ext cx="4419600" cy="28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400800" cy="11461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215968"/>
                </a:solidFill>
              </a:rPr>
              <a:t>Moments that move us ….!</a:t>
            </a:r>
            <a:endParaRPr lang="en-US" sz="2800" dirty="0">
              <a:solidFill>
                <a:srgbClr val="21596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59107" y="1884495"/>
            <a:ext cx="5248711" cy="3765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66887" y="1919487"/>
            <a:ext cx="5283186" cy="37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2200"/>
            <a:ext cx="9144000" cy="4649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3038" y="6147195"/>
            <a:ext cx="591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15968"/>
                </a:solidFill>
              </a:rPr>
              <a:t>Asia Pacific Low Vision Meeting in Hong Kong in 2001</a:t>
            </a:r>
          </a:p>
        </p:txBody>
      </p:sp>
    </p:spTree>
    <p:extLst>
      <p:ext uri="{BB962C8B-B14F-4D97-AF65-F5344CB8AC3E}">
        <p14:creationId xmlns:p14="http://schemas.microsoft.com/office/powerpoint/2010/main" val="381475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324186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15968"/>
                </a:solidFill>
              </a:rPr>
              <a:t>P – 11 m</a:t>
            </a:r>
          </a:p>
          <a:p>
            <a:r>
              <a:rPr lang="en-US" sz="1400" dirty="0">
                <a:solidFill>
                  <a:srgbClr val="215968"/>
                </a:solidFill>
              </a:rPr>
              <a:t>Per capita GDP - $ 5100</a:t>
            </a:r>
          </a:p>
          <a:p>
            <a:r>
              <a:rPr lang="en-US" sz="1400" dirty="0">
                <a:solidFill>
                  <a:srgbClr val="215968"/>
                </a:solidFill>
              </a:rPr>
              <a:t>HDI - 51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7956"/>
            <a:ext cx="3452139" cy="2212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93120"/>
            <a:ext cx="2865612" cy="2149209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74181132"/>
              </p:ext>
            </p:extLst>
          </p:nvPr>
        </p:nvGraphicFramePr>
        <p:xfrm>
          <a:off x="3881632" y="402167"/>
          <a:ext cx="4881368" cy="62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3449908" y="5824835"/>
            <a:ext cx="5503592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Increased Coverage and Access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33661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5968"/>
                </a:solidFill>
                <a:latin typeface="Comic Sans MS"/>
                <a:cs typeface="Comic Sans MS"/>
              </a:rPr>
              <a:t>Low Vision Services </a:t>
            </a:r>
          </a:p>
          <a:p>
            <a:pPr algn="ctr"/>
            <a:r>
              <a:rPr lang="en-US" sz="2800" dirty="0">
                <a:solidFill>
                  <a:srgbClr val="215968"/>
                </a:solidFill>
                <a:latin typeface="Comic Sans MS"/>
                <a:cs typeface="Comic Sans MS"/>
              </a:rPr>
              <a:t>in Cuba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9417" y="1123950"/>
            <a:ext cx="35411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968"/>
                </a:solidFill>
              </a:rPr>
              <a:t>CBM Supported Project</a:t>
            </a:r>
          </a:p>
        </p:txBody>
      </p:sp>
    </p:spTree>
    <p:extLst>
      <p:ext uri="{BB962C8B-B14F-4D97-AF65-F5344CB8AC3E}">
        <p14:creationId xmlns:p14="http://schemas.microsoft.com/office/powerpoint/2010/main" val="66664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33661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5968"/>
                </a:solidFill>
                <a:latin typeface="Comic Sans MS"/>
                <a:cs typeface="Comic Sans MS"/>
              </a:rPr>
              <a:t>Giving Sight to</a:t>
            </a:r>
          </a:p>
          <a:p>
            <a:pPr algn="ctr"/>
            <a:r>
              <a:rPr lang="en-US" sz="2800" dirty="0" err="1">
                <a:solidFill>
                  <a:srgbClr val="215968"/>
                </a:solidFill>
                <a:latin typeface="Comic Sans MS"/>
                <a:cs typeface="Comic Sans MS"/>
              </a:rPr>
              <a:t>Kwa</a:t>
            </a:r>
            <a:r>
              <a:rPr lang="en-US" sz="2800" dirty="0">
                <a:solidFill>
                  <a:srgbClr val="215968"/>
                </a:solidFill>
                <a:latin typeface="Comic Sans MS"/>
                <a:cs typeface="Comic Sans MS"/>
              </a:rPr>
              <a:t> Zulu Natal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4254500" cy="232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2895600" cy="28956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7621263"/>
              </p:ext>
            </p:extLst>
          </p:nvPr>
        </p:nvGraphicFramePr>
        <p:xfrm>
          <a:off x="3276600" y="1219200"/>
          <a:ext cx="4267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010400" y="4419600"/>
            <a:ext cx="1657862" cy="1600200"/>
            <a:chOff x="797460" y="2442548"/>
            <a:chExt cx="1200662" cy="1200662"/>
          </a:xfrm>
          <a:scene3d>
            <a:camera prst="orthographicFront"/>
            <a:lightRig rig="chilly" dir="t"/>
          </a:scene3d>
        </p:grpSpPr>
        <p:sp>
          <p:nvSpPr>
            <p:cNvPr id="11" name="Oval 10"/>
            <p:cNvSpPr/>
            <p:nvPr/>
          </p:nvSpPr>
          <p:spPr>
            <a:xfrm>
              <a:off x="797460" y="2442548"/>
              <a:ext cx="1200662" cy="1200662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4464771"/>
                <a:satOff val="26899"/>
                <a:lumOff val="2156"/>
                <a:alphaOff val="0"/>
              </a:schemeClr>
            </a:fillRef>
            <a:effectRef idx="0">
              <a:schemeClr val="accent4">
                <a:alpha val="50000"/>
                <a:hueOff val="-4464771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963017" y="2618381"/>
              <a:ext cx="914457" cy="848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076" tIns="17780" rIns="6607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solidFill>
                    <a:srgbClr val="215968"/>
                  </a:solidFill>
                  <a:latin typeface="Comic Sans MS"/>
                  <a:cs typeface="Comic Sans MS"/>
                </a:rPr>
                <a:t>Dept</a:t>
              </a:r>
              <a:r>
                <a:rPr lang="en-US" sz="2000" kern="1200" dirty="0">
                  <a:solidFill>
                    <a:srgbClr val="215968"/>
                  </a:solidFill>
                  <a:latin typeface="Comic Sans MS"/>
                  <a:cs typeface="Comic Sans MS"/>
                </a:rPr>
                <a:t> of Health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10400" y="3009900"/>
            <a:ext cx="1657862" cy="1600200"/>
            <a:chOff x="797460" y="2442548"/>
            <a:chExt cx="1200662" cy="1200662"/>
          </a:xfrm>
          <a:scene3d>
            <a:camera prst="orthographicFront"/>
            <a:lightRig rig="chilly" dir="t"/>
          </a:scene3d>
        </p:grpSpPr>
        <p:sp>
          <p:nvSpPr>
            <p:cNvPr id="14" name="Oval 13"/>
            <p:cNvSpPr/>
            <p:nvPr/>
          </p:nvSpPr>
          <p:spPr>
            <a:xfrm>
              <a:off x="797460" y="2442548"/>
              <a:ext cx="1200662" cy="1200662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4464771"/>
                <a:satOff val="26899"/>
                <a:lumOff val="2156"/>
                <a:alphaOff val="0"/>
              </a:schemeClr>
            </a:fillRef>
            <a:effectRef idx="0">
              <a:schemeClr val="accent4">
                <a:alpha val="50000"/>
                <a:hueOff val="-4464771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931533" y="2618381"/>
              <a:ext cx="969643" cy="848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076" tIns="17780" rIns="6607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215968"/>
                  </a:solidFill>
                  <a:latin typeface="Comic Sans MS"/>
                  <a:cs typeface="Comic Sans MS"/>
                </a:rPr>
                <a:t>RE and LV services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10400" y="1600200"/>
            <a:ext cx="1657862" cy="1600200"/>
            <a:chOff x="797460" y="2442548"/>
            <a:chExt cx="1200662" cy="1200662"/>
          </a:xfrm>
          <a:scene3d>
            <a:camera prst="orthographicFront"/>
            <a:lightRig rig="chilly" dir="t"/>
          </a:scene3d>
        </p:grpSpPr>
        <p:sp>
          <p:nvSpPr>
            <p:cNvPr id="17" name="Oval 16"/>
            <p:cNvSpPr/>
            <p:nvPr/>
          </p:nvSpPr>
          <p:spPr>
            <a:xfrm>
              <a:off x="797460" y="2442548"/>
              <a:ext cx="1200662" cy="1200662"/>
            </a:xfrm>
            <a:prstGeom prst="ellipse">
              <a:avLst/>
            </a:prstGeom>
            <a:solidFill>
              <a:srgbClr val="4BACC6">
                <a:alpha val="50000"/>
              </a:srgb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4464771"/>
                <a:satOff val="26899"/>
                <a:lumOff val="2156"/>
                <a:alphaOff val="0"/>
              </a:schemeClr>
            </a:fillRef>
            <a:effectRef idx="0">
              <a:schemeClr val="accent4">
                <a:alpha val="50000"/>
                <a:hueOff val="-4464771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868548" y="2556897"/>
              <a:ext cx="1087814" cy="848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076" tIns="17780" rIns="66076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215968"/>
                  </a:solidFill>
                  <a:latin typeface="Comic Sans MS"/>
                  <a:cs typeface="Comic Sans MS"/>
                </a:rPr>
                <a:t>District Based</a:t>
              </a:r>
              <a:endParaRPr lang="en-US" sz="2000" kern="1200" dirty="0">
                <a:solidFill>
                  <a:srgbClr val="215968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00200" y="57150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15968"/>
                </a:solidFill>
              </a:rPr>
              <a:t>P – 10 m (KZN)</a:t>
            </a:r>
          </a:p>
          <a:p>
            <a:r>
              <a:rPr lang="en-US" sz="1400" dirty="0">
                <a:solidFill>
                  <a:srgbClr val="215968"/>
                </a:solidFill>
              </a:rPr>
              <a:t>Per capita GDP - $ 4767</a:t>
            </a:r>
          </a:p>
          <a:p>
            <a:r>
              <a:rPr lang="en-US" sz="1400" dirty="0">
                <a:solidFill>
                  <a:srgbClr val="215968"/>
                </a:solidFill>
              </a:rPr>
              <a:t>HDI - 123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9417" y="1123950"/>
            <a:ext cx="35411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968"/>
                </a:solidFill>
              </a:rPr>
              <a:t>SCB Seeing is Believing Project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3699934"/>
            <a:ext cx="219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968"/>
                </a:solidFill>
              </a:rPr>
              <a:t>0 to 30 Optometrists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4751918"/>
            <a:ext cx="113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968"/>
                </a:solidFill>
              </a:rPr>
              <a:t>Global</a:t>
            </a:r>
          </a:p>
          <a:p>
            <a:pPr algn="ctr"/>
            <a:r>
              <a:rPr lang="en-US" dirty="0">
                <a:solidFill>
                  <a:srgbClr val="215968"/>
                </a:solidFill>
              </a:rPr>
              <a:t>Resource</a:t>
            </a:r>
          </a:p>
          <a:p>
            <a:pPr algn="ctr"/>
            <a:r>
              <a:rPr lang="en-US" dirty="0">
                <a:solidFill>
                  <a:srgbClr val="215968"/>
                </a:solidFill>
              </a:rPr>
              <a:t>Centre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1017" y="2177583"/>
            <a:ext cx="11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968"/>
                </a:solidFill>
              </a:rPr>
              <a:t>7 hospitals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88008" y="6117223"/>
            <a:ext cx="5503592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Going to Scale</a:t>
            </a:r>
          </a:p>
        </p:txBody>
      </p:sp>
    </p:spTree>
    <p:extLst>
      <p:ext uri="{BB962C8B-B14F-4D97-AF65-F5344CB8AC3E}">
        <p14:creationId xmlns:p14="http://schemas.microsoft.com/office/powerpoint/2010/main" val="152663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311" y="1719999"/>
            <a:ext cx="3848302" cy="4473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998" y="1193204"/>
            <a:ext cx="1979084" cy="2585323"/>
          </a:xfrm>
          <a:prstGeom prst="rect">
            <a:avLst/>
          </a:prstGeom>
          <a:noFill/>
          <a:ln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5968"/>
                </a:solidFill>
              </a:rPr>
              <a:t>PAKISTAN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LV driver for optometry training programme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Tertiary care and links with education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R&amp;D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1283" y="1206706"/>
            <a:ext cx="1979084" cy="2031325"/>
          </a:xfrm>
          <a:prstGeom prst="rect">
            <a:avLst/>
          </a:prstGeom>
          <a:noFill/>
          <a:ln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5968"/>
                </a:solidFill>
              </a:rPr>
              <a:t>BANGLADESH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Tertiary and secondary services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Primary level CBR and CAHD integration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81283" y="3778527"/>
            <a:ext cx="1979084" cy="1754327"/>
          </a:xfrm>
          <a:prstGeom prst="rect">
            <a:avLst/>
          </a:prstGeom>
          <a:noFill/>
          <a:ln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5968"/>
                </a:solidFill>
              </a:rPr>
              <a:t>SRI LANKA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Tertiary level care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Focus on secondary services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9245" y="137027"/>
            <a:ext cx="3831368" cy="1477328"/>
          </a:xfrm>
          <a:prstGeom prst="rect">
            <a:avLst/>
          </a:prstGeom>
          <a:noFill/>
          <a:ln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5968"/>
                </a:solidFill>
              </a:rPr>
              <a:t>NEPAL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Low vision services at 13 hospitals and 31 primary care centres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CBR workers and special school teachers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998" y="4273111"/>
            <a:ext cx="1979084" cy="2031325"/>
          </a:xfrm>
          <a:prstGeom prst="rect">
            <a:avLst/>
          </a:prstGeom>
          <a:noFill/>
          <a:ln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5968"/>
                </a:solidFill>
              </a:rPr>
              <a:t>INDIA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Mushroom growth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Vision </a:t>
            </a:r>
            <a:r>
              <a:rPr lang="en-US" dirty="0" err="1">
                <a:solidFill>
                  <a:srgbClr val="215968"/>
                </a:solidFill>
              </a:rPr>
              <a:t>centre</a:t>
            </a:r>
            <a:r>
              <a:rPr lang="en-US" dirty="0">
                <a:solidFill>
                  <a:srgbClr val="215968"/>
                </a:solidFill>
              </a:rPr>
              <a:t> model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15968"/>
                </a:solidFill>
              </a:rPr>
              <a:t>Optometry linkages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26089" y="6193650"/>
            <a:ext cx="659475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Coverage increasing from &lt;1% to 10%</a:t>
            </a:r>
          </a:p>
        </p:txBody>
      </p:sp>
    </p:spTree>
    <p:extLst>
      <p:ext uri="{BB962C8B-B14F-4D97-AF65-F5344CB8AC3E}">
        <p14:creationId xmlns:p14="http://schemas.microsoft.com/office/powerpoint/2010/main" val="99321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42"/>
            <a:ext cx="2723322" cy="8031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15968"/>
                </a:solidFill>
              </a:rPr>
              <a:t>Conclusion</a:t>
            </a: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8883"/>
              </p:ext>
            </p:extLst>
          </p:nvPr>
        </p:nvGraphicFramePr>
        <p:xfrm>
          <a:off x="228600" y="904254"/>
          <a:ext cx="876300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0" y="3100351"/>
            <a:ext cx="2819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15968"/>
                </a:solidFill>
                <a:latin typeface="Comic Sans MS"/>
                <a:cs typeface="Comic Sans MS"/>
              </a:rPr>
              <a:t>Low Vision in Transition</a:t>
            </a:r>
          </a:p>
        </p:txBody>
      </p:sp>
    </p:spTree>
    <p:extLst>
      <p:ext uri="{BB962C8B-B14F-4D97-AF65-F5344CB8AC3E}">
        <p14:creationId xmlns:p14="http://schemas.microsoft.com/office/powerpoint/2010/main" val="106031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9244" y="1618274"/>
            <a:ext cx="434933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15968"/>
                </a:solidFill>
              </a:rPr>
              <a:t>People hand in hand </a:t>
            </a:r>
          </a:p>
          <a:p>
            <a:r>
              <a:rPr lang="en-US" sz="3200" dirty="0">
                <a:solidFill>
                  <a:srgbClr val="215968"/>
                </a:solidFill>
              </a:rPr>
              <a:t>Have I lived to see the milk and honey land? </a:t>
            </a:r>
          </a:p>
          <a:p>
            <a:r>
              <a:rPr lang="en-US" sz="3200" dirty="0">
                <a:solidFill>
                  <a:srgbClr val="215968"/>
                </a:solidFill>
              </a:rPr>
              <a:t>Where hate's a dream and love forever stands </a:t>
            </a:r>
          </a:p>
          <a:p>
            <a:r>
              <a:rPr lang="en-US" sz="3200" dirty="0">
                <a:solidFill>
                  <a:srgbClr val="215968"/>
                </a:solidFill>
              </a:rPr>
              <a:t>Or is this a vision in my mind?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57" y="1843035"/>
            <a:ext cx="3314669" cy="3314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829" y="5371772"/>
            <a:ext cx="17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5968"/>
                </a:solidFill>
              </a:rPr>
              <a:t>Stevie Wonder</a:t>
            </a:r>
          </a:p>
        </p:txBody>
      </p:sp>
    </p:spTree>
    <p:extLst>
      <p:ext uri="{BB962C8B-B14F-4D97-AF65-F5344CB8AC3E}">
        <p14:creationId xmlns:p14="http://schemas.microsoft.com/office/powerpoint/2010/main" val="17756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269</Words>
  <Application>Microsoft Macintosh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Impact of Successful  Low Vision Projects</vt:lpstr>
      <vt:lpstr>Moments that move us ….!</vt:lpstr>
      <vt:lpstr>Moments that move us ….!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Health</dc:title>
  <dc:creator>Haroon Awan</dc:creator>
  <cp:lastModifiedBy>Chary Kasoju</cp:lastModifiedBy>
  <cp:revision>31</cp:revision>
  <dcterms:created xsi:type="dcterms:W3CDTF">2012-09-18T12:56:31Z</dcterms:created>
  <dcterms:modified xsi:type="dcterms:W3CDTF">2019-11-12T06:43:20Z</dcterms:modified>
</cp:coreProperties>
</file>