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B78526-5DC5-40C8-81A9-2517CC53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, timeline, calendar&#10;&#10;Description automatically generated">
            <a:extLst>
              <a:ext uri="{FF2B5EF4-FFF2-40B4-BE49-F238E27FC236}">
                <a16:creationId xmlns:a16="http://schemas.microsoft.com/office/drawing/2014/main" id="{1E3601F7-B69B-40A3-B573-DA901862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978FAFC-3F72-4E6F-8E11-4F26964C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8BDF139-9A05-439A-BA08-3674E07F4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1EC6DCE4-B622-458D-8DC8-609181A0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4C55C8B-499A-4503-9AF2-FDCA0FB88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440706-B707-4B52-94DD-9D52745C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76A95C-AD26-4246-8090-650C9239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2021-03-26T03:10:11Z</dcterms:modified>
</cp:coreProperties>
</file>